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08896-9273-40DE-8234-DF878B83940E}" v="6" dt="2025-01-10T17:30:2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al bhati" userId="41b64121da2afb2c" providerId="LiveId" clId="{19E08896-9273-40DE-8234-DF878B83940E}"/>
    <pc:docChg chg="custSel addSld delSld modSld sldOrd">
      <pc:chgData name="badal bhati" userId="41b64121da2afb2c" providerId="LiveId" clId="{19E08896-9273-40DE-8234-DF878B83940E}" dt="2025-01-11T15:37:49.301" v="725" actId="20577"/>
      <pc:docMkLst>
        <pc:docMk/>
      </pc:docMkLst>
      <pc:sldChg chg="modSp mod">
        <pc:chgData name="badal bhati" userId="41b64121da2afb2c" providerId="LiveId" clId="{19E08896-9273-40DE-8234-DF878B83940E}" dt="2025-01-11T15:22:14.295" v="496" actId="113"/>
        <pc:sldMkLst>
          <pc:docMk/>
          <pc:sldMk cId="3889815217" sldId="256"/>
        </pc:sldMkLst>
        <pc:spChg chg="mod">
          <ac:chgData name="badal bhati" userId="41b64121da2afb2c" providerId="LiveId" clId="{19E08896-9273-40DE-8234-DF878B83940E}" dt="2025-01-11T15:22:14.295" v="496" actId="113"/>
          <ac:spMkLst>
            <pc:docMk/>
            <pc:sldMk cId="3889815217" sldId="256"/>
            <ac:spMk id="2" creationId="{12BFD7DD-6EC1-49F2-6DD9-0C4DAD1637DF}"/>
          </ac:spMkLst>
        </pc:spChg>
        <pc:spChg chg="mod">
          <ac:chgData name="badal bhati" userId="41b64121da2afb2c" providerId="LiveId" clId="{19E08896-9273-40DE-8234-DF878B83940E}" dt="2025-01-10T17:34:08.867" v="438" actId="14100"/>
          <ac:spMkLst>
            <pc:docMk/>
            <pc:sldMk cId="3889815217" sldId="256"/>
            <ac:spMk id="3" creationId="{2D72BA44-6408-FA11-8F59-8E2597F074BF}"/>
          </ac:spMkLst>
        </pc:spChg>
      </pc:sldChg>
      <pc:sldChg chg="modSp mod">
        <pc:chgData name="badal bhati" userId="41b64121da2afb2c" providerId="LiveId" clId="{19E08896-9273-40DE-8234-DF878B83940E}" dt="2025-01-11T15:22:32.904" v="497" actId="113"/>
        <pc:sldMkLst>
          <pc:docMk/>
          <pc:sldMk cId="1101350250" sldId="257"/>
        </pc:sldMkLst>
        <pc:spChg chg="mod">
          <ac:chgData name="badal bhati" userId="41b64121da2afb2c" providerId="LiveId" clId="{19E08896-9273-40DE-8234-DF878B83940E}" dt="2025-01-11T15:22:32.904" v="497" actId="113"/>
          <ac:spMkLst>
            <pc:docMk/>
            <pc:sldMk cId="1101350250" sldId="257"/>
            <ac:spMk id="2" creationId="{B430A3E3-8F1E-F9D8-3505-75FF5770A7AB}"/>
          </ac:spMkLst>
        </pc:spChg>
        <pc:spChg chg="mod">
          <ac:chgData name="badal bhati" userId="41b64121da2afb2c" providerId="LiveId" clId="{19E08896-9273-40DE-8234-DF878B83940E}" dt="2025-01-10T17:30:24.158" v="417"/>
          <ac:spMkLst>
            <pc:docMk/>
            <pc:sldMk cId="1101350250" sldId="257"/>
            <ac:spMk id="3" creationId="{B9053963-F63D-BE65-22B1-DCD49EA5A3C2}"/>
          </ac:spMkLst>
        </pc:spChg>
      </pc:sldChg>
      <pc:sldChg chg="modSp mod">
        <pc:chgData name="badal bhati" userId="41b64121da2afb2c" providerId="LiveId" clId="{19E08896-9273-40DE-8234-DF878B83940E}" dt="2025-01-11T15:22:43.284" v="499" actId="113"/>
        <pc:sldMkLst>
          <pc:docMk/>
          <pc:sldMk cId="3639684556" sldId="258"/>
        </pc:sldMkLst>
        <pc:spChg chg="mod">
          <ac:chgData name="badal bhati" userId="41b64121da2afb2c" providerId="LiveId" clId="{19E08896-9273-40DE-8234-DF878B83940E}" dt="2025-01-11T15:22:43.284" v="499" actId="113"/>
          <ac:spMkLst>
            <pc:docMk/>
            <pc:sldMk cId="3639684556" sldId="258"/>
            <ac:spMk id="2" creationId="{50EC64BB-49A1-8ED4-DF14-F164647E66B4}"/>
          </ac:spMkLst>
        </pc:spChg>
        <pc:spChg chg="mod">
          <ac:chgData name="badal bhati" userId="41b64121da2afb2c" providerId="LiveId" clId="{19E08896-9273-40DE-8234-DF878B83940E}" dt="2025-01-10T17:34:47.042" v="441" actId="2711"/>
          <ac:spMkLst>
            <pc:docMk/>
            <pc:sldMk cId="3639684556" sldId="258"/>
            <ac:spMk id="3" creationId="{706519F9-11ED-16CB-8DAE-500560393E5D}"/>
          </ac:spMkLst>
        </pc:spChg>
      </pc:sldChg>
      <pc:sldChg chg="modSp mod">
        <pc:chgData name="badal bhati" userId="41b64121da2afb2c" providerId="LiveId" clId="{19E08896-9273-40DE-8234-DF878B83940E}" dt="2025-01-11T15:22:48.304" v="500" actId="113"/>
        <pc:sldMkLst>
          <pc:docMk/>
          <pc:sldMk cId="263526925" sldId="259"/>
        </pc:sldMkLst>
        <pc:spChg chg="mod">
          <ac:chgData name="badal bhati" userId="41b64121da2afb2c" providerId="LiveId" clId="{19E08896-9273-40DE-8234-DF878B83940E}" dt="2025-01-11T15:22:48.304" v="500" actId="113"/>
          <ac:spMkLst>
            <pc:docMk/>
            <pc:sldMk cId="263526925" sldId="259"/>
            <ac:spMk id="2" creationId="{3404548A-A82C-9AE8-5F2D-5330EC5ABE73}"/>
          </ac:spMkLst>
        </pc:spChg>
        <pc:spChg chg="mod">
          <ac:chgData name="badal bhati" userId="41b64121da2afb2c" providerId="LiveId" clId="{19E08896-9273-40DE-8234-DF878B83940E}" dt="2025-01-10T17:30:24.158" v="417"/>
          <ac:spMkLst>
            <pc:docMk/>
            <pc:sldMk cId="263526925" sldId="259"/>
            <ac:spMk id="3" creationId="{3C17779D-141C-BFFE-C05D-284CC6456B63}"/>
          </ac:spMkLst>
        </pc:spChg>
      </pc:sldChg>
      <pc:sldChg chg="delSp modSp mod">
        <pc:chgData name="badal bhati" userId="41b64121da2afb2c" providerId="LiveId" clId="{19E08896-9273-40DE-8234-DF878B83940E}" dt="2025-01-11T15:37:02.661" v="715" actId="14100"/>
        <pc:sldMkLst>
          <pc:docMk/>
          <pc:sldMk cId="326445160" sldId="260"/>
        </pc:sldMkLst>
        <pc:spChg chg="mod">
          <ac:chgData name="badal bhati" userId="41b64121da2afb2c" providerId="LiveId" clId="{19E08896-9273-40DE-8234-DF878B83940E}" dt="2025-01-11T15:22:54.274" v="501" actId="113"/>
          <ac:spMkLst>
            <pc:docMk/>
            <pc:sldMk cId="326445160" sldId="260"/>
            <ac:spMk id="2" creationId="{55EAF2A3-4F43-C972-0F79-34464158B9F1}"/>
          </ac:spMkLst>
        </pc:spChg>
        <pc:spChg chg="mod">
          <ac:chgData name="badal bhati" userId="41b64121da2afb2c" providerId="LiveId" clId="{19E08896-9273-40DE-8234-DF878B83940E}" dt="2025-01-11T15:36:39.011" v="708" actId="14100"/>
          <ac:spMkLst>
            <pc:docMk/>
            <pc:sldMk cId="326445160" sldId="260"/>
            <ac:spMk id="3" creationId="{5F3C95ED-23BA-C35E-0327-5D78FA4E0CB3}"/>
          </ac:spMkLst>
        </pc:spChg>
        <pc:picChg chg="mod">
          <ac:chgData name="badal bhati" userId="41b64121da2afb2c" providerId="LiveId" clId="{19E08896-9273-40DE-8234-DF878B83940E}" dt="2025-01-11T15:37:02.661" v="715" actId="14100"/>
          <ac:picMkLst>
            <pc:docMk/>
            <pc:sldMk cId="326445160" sldId="260"/>
            <ac:picMk id="4" creationId="{5BBB585E-C666-F294-92CF-70FAE78FFB78}"/>
          </ac:picMkLst>
        </pc:picChg>
        <pc:picChg chg="mod">
          <ac:chgData name="badal bhati" userId="41b64121da2afb2c" providerId="LiveId" clId="{19E08896-9273-40DE-8234-DF878B83940E}" dt="2025-01-11T15:36:52.766" v="712" actId="14100"/>
          <ac:picMkLst>
            <pc:docMk/>
            <pc:sldMk cId="326445160" sldId="260"/>
            <ac:picMk id="5" creationId="{94950AA5-F60F-1745-56D1-57AE60E56B59}"/>
          </ac:picMkLst>
        </pc:picChg>
        <pc:picChg chg="mod">
          <ac:chgData name="badal bhati" userId="41b64121da2afb2c" providerId="LiveId" clId="{19E08896-9273-40DE-8234-DF878B83940E}" dt="2025-01-11T15:36:43.043" v="709" actId="1076"/>
          <ac:picMkLst>
            <pc:docMk/>
            <pc:sldMk cId="326445160" sldId="260"/>
            <ac:picMk id="6" creationId="{CD27E662-4C57-0C7C-CE03-82D4ADE119F6}"/>
          </ac:picMkLst>
        </pc:picChg>
        <pc:picChg chg="del mod">
          <ac:chgData name="badal bhati" userId="41b64121da2afb2c" providerId="LiveId" clId="{19E08896-9273-40DE-8234-DF878B83940E}" dt="2025-01-11T15:36:19.671" v="648" actId="478"/>
          <ac:picMkLst>
            <pc:docMk/>
            <pc:sldMk cId="326445160" sldId="260"/>
            <ac:picMk id="7" creationId="{B5245FA3-504D-CE74-C8A5-82A0F553AE09}"/>
          </ac:picMkLst>
        </pc:picChg>
        <pc:picChg chg="del mod">
          <ac:chgData name="badal bhati" userId="41b64121da2afb2c" providerId="LiveId" clId="{19E08896-9273-40DE-8234-DF878B83940E}" dt="2025-01-11T15:36:22.021" v="649" actId="478"/>
          <ac:picMkLst>
            <pc:docMk/>
            <pc:sldMk cId="326445160" sldId="260"/>
            <ac:picMk id="9" creationId="{6009D452-4926-EE0D-D924-DBD9DCAF7B4C}"/>
          </ac:picMkLst>
        </pc:picChg>
        <pc:picChg chg="del mod">
          <ac:chgData name="badal bhati" userId="41b64121da2afb2c" providerId="LiveId" clId="{19E08896-9273-40DE-8234-DF878B83940E}" dt="2025-01-11T15:36:23.631" v="650" actId="478"/>
          <ac:picMkLst>
            <pc:docMk/>
            <pc:sldMk cId="326445160" sldId="260"/>
            <ac:picMk id="11" creationId="{04722295-79C3-36A4-AC86-344E99FF7D9B}"/>
          </ac:picMkLst>
        </pc:picChg>
        <pc:picChg chg="del mod">
          <ac:chgData name="badal bhati" userId="41b64121da2afb2c" providerId="LiveId" clId="{19E08896-9273-40DE-8234-DF878B83940E}" dt="2025-01-11T15:36:25.344" v="651" actId="478"/>
          <ac:picMkLst>
            <pc:docMk/>
            <pc:sldMk cId="326445160" sldId="260"/>
            <ac:picMk id="13" creationId="{F56942B0-4A3B-95A9-71F7-BD1F83997C62}"/>
          </ac:picMkLst>
        </pc:picChg>
      </pc:sldChg>
      <pc:sldChg chg="modSp mod">
        <pc:chgData name="badal bhati" userId="41b64121da2afb2c" providerId="LiveId" clId="{19E08896-9273-40DE-8234-DF878B83940E}" dt="2025-01-11T15:29:43.753" v="562" actId="255"/>
        <pc:sldMkLst>
          <pc:docMk/>
          <pc:sldMk cId="567223919" sldId="261"/>
        </pc:sldMkLst>
        <pc:spChg chg="mod">
          <ac:chgData name="badal bhati" userId="41b64121da2afb2c" providerId="LiveId" clId="{19E08896-9273-40DE-8234-DF878B83940E}" dt="2025-01-11T15:23:09.914" v="503" actId="113"/>
          <ac:spMkLst>
            <pc:docMk/>
            <pc:sldMk cId="567223919" sldId="261"/>
            <ac:spMk id="2" creationId="{5CC26F17-3C87-9463-CB72-7BF3F23A0FD9}"/>
          </ac:spMkLst>
        </pc:spChg>
        <pc:spChg chg="mod">
          <ac:chgData name="badal bhati" userId="41b64121da2afb2c" providerId="LiveId" clId="{19E08896-9273-40DE-8234-DF878B83940E}" dt="2025-01-11T15:29:43.753" v="562" actId="255"/>
          <ac:spMkLst>
            <pc:docMk/>
            <pc:sldMk cId="567223919" sldId="261"/>
            <ac:spMk id="3" creationId="{79E6CC12-1739-8229-9BED-45FD0913F6B3}"/>
          </ac:spMkLst>
        </pc:spChg>
        <pc:picChg chg="mod">
          <ac:chgData name="badal bhati" userId="41b64121da2afb2c" providerId="LiveId" clId="{19E08896-9273-40DE-8234-DF878B83940E}" dt="2025-01-11T15:27:45.763" v="544" actId="14100"/>
          <ac:picMkLst>
            <pc:docMk/>
            <pc:sldMk cId="567223919" sldId="261"/>
            <ac:picMk id="4" creationId="{7FA3FB0E-46A8-2959-6881-93A96122116C}"/>
          </ac:picMkLst>
        </pc:picChg>
        <pc:picChg chg="mod">
          <ac:chgData name="badal bhati" userId="41b64121da2afb2c" providerId="LiveId" clId="{19E08896-9273-40DE-8234-DF878B83940E}" dt="2025-01-11T15:27:52.543" v="546" actId="14100"/>
          <ac:picMkLst>
            <pc:docMk/>
            <pc:sldMk cId="567223919" sldId="261"/>
            <ac:picMk id="5" creationId="{4F27C047-E537-896B-E63C-0EF37B3BAD0F}"/>
          </ac:picMkLst>
        </pc:picChg>
      </pc:sldChg>
      <pc:sldChg chg="modSp mod">
        <pc:chgData name="badal bhati" userId="41b64121da2afb2c" providerId="LiveId" clId="{19E08896-9273-40DE-8234-DF878B83940E}" dt="2025-01-11T15:28:04.343" v="547" actId="14100"/>
        <pc:sldMkLst>
          <pc:docMk/>
          <pc:sldMk cId="899965537" sldId="262"/>
        </pc:sldMkLst>
        <pc:spChg chg="mod">
          <ac:chgData name="badal bhati" userId="41b64121da2afb2c" providerId="LiveId" clId="{19E08896-9273-40DE-8234-DF878B83940E}" dt="2025-01-11T15:23:17.254" v="504" actId="113"/>
          <ac:spMkLst>
            <pc:docMk/>
            <pc:sldMk cId="899965537" sldId="262"/>
            <ac:spMk id="2" creationId="{D7DB27E3-9B4D-90E4-C63E-C90232FC8C13}"/>
          </ac:spMkLst>
        </pc:spChg>
        <pc:picChg chg="mod">
          <ac:chgData name="badal bhati" userId="41b64121da2afb2c" providerId="LiveId" clId="{19E08896-9273-40DE-8234-DF878B83940E}" dt="2025-01-11T15:28:04.343" v="547" actId="14100"/>
          <ac:picMkLst>
            <pc:docMk/>
            <pc:sldMk cId="899965537" sldId="262"/>
            <ac:picMk id="4" creationId="{6014AE27-9252-FCF9-6655-118F0C607CA6}"/>
          </ac:picMkLst>
        </pc:picChg>
        <pc:picChg chg="mod">
          <ac:chgData name="badal bhati" userId="41b64121da2afb2c" providerId="LiveId" clId="{19E08896-9273-40DE-8234-DF878B83940E}" dt="2025-01-11T15:27:22.833" v="540" actId="14100"/>
          <ac:picMkLst>
            <pc:docMk/>
            <pc:sldMk cId="899965537" sldId="262"/>
            <ac:picMk id="5" creationId="{31DA81B3-F0B2-B78F-897A-4C80AD03DE41}"/>
          </ac:picMkLst>
        </pc:picChg>
      </pc:sldChg>
      <pc:sldChg chg="modSp mod">
        <pc:chgData name="badal bhati" userId="41b64121da2afb2c" providerId="LiveId" clId="{19E08896-9273-40DE-8234-DF878B83940E}" dt="2025-01-11T15:29:51.243" v="563" actId="5793"/>
        <pc:sldMkLst>
          <pc:docMk/>
          <pc:sldMk cId="3643371113" sldId="263"/>
        </pc:sldMkLst>
        <pc:spChg chg="mod">
          <ac:chgData name="badal bhati" userId="41b64121da2afb2c" providerId="LiveId" clId="{19E08896-9273-40DE-8234-DF878B83940E}" dt="2025-01-11T15:23:28.404" v="505" actId="113"/>
          <ac:spMkLst>
            <pc:docMk/>
            <pc:sldMk cId="3643371113" sldId="263"/>
            <ac:spMk id="2" creationId="{E54F4903-A61A-681D-2552-2FD97EE742B0}"/>
          </ac:spMkLst>
        </pc:spChg>
        <pc:spChg chg="mod">
          <ac:chgData name="badal bhati" userId="41b64121da2afb2c" providerId="LiveId" clId="{19E08896-9273-40DE-8234-DF878B83940E}" dt="2025-01-11T15:29:51.243" v="563" actId="5793"/>
          <ac:spMkLst>
            <pc:docMk/>
            <pc:sldMk cId="3643371113" sldId="263"/>
            <ac:spMk id="3" creationId="{521893AA-167D-CFDD-D467-EA1625C2B4AD}"/>
          </ac:spMkLst>
        </pc:spChg>
        <pc:picChg chg="mod">
          <ac:chgData name="badal bhati" userId="41b64121da2afb2c" providerId="LiveId" clId="{19E08896-9273-40DE-8234-DF878B83940E}" dt="2025-01-11T15:26:51.448" v="536" actId="14100"/>
          <ac:picMkLst>
            <pc:docMk/>
            <pc:sldMk cId="3643371113" sldId="263"/>
            <ac:picMk id="4" creationId="{9842BD1A-A6AF-C0F8-7FAD-1C1602967D6C}"/>
          </ac:picMkLst>
        </pc:picChg>
        <pc:picChg chg="mod">
          <ac:chgData name="badal bhati" userId="41b64121da2afb2c" providerId="LiveId" clId="{19E08896-9273-40DE-8234-DF878B83940E}" dt="2025-01-11T15:27:06.633" v="539" actId="14100"/>
          <ac:picMkLst>
            <pc:docMk/>
            <pc:sldMk cId="3643371113" sldId="263"/>
            <ac:picMk id="5" creationId="{0E3DE464-5F3E-8B8B-9824-4B5D2B8B625C}"/>
          </ac:picMkLst>
        </pc:picChg>
      </pc:sldChg>
      <pc:sldChg chg="modSp mod">
        <pc:chgData name="badal bhati" userId="41b64121da2afb2c" providerId="LiveId" clId="{19E08896-9273-40DE-8234-DF878B83940E}" dt="2025-01-11T15:26:40.299" v="535" actId="14100"/>
        <pc:sldMkLst>
          <pc:docMk/>
          <pc:sldMk cId="3876897021" sldId="264"/>
        </pc:sldMkLst>
        <pc:spChg chg="mod">
          <ac:chgData name="badal bhati" userId="41b64121da2afb2c" providerId="LiveId" clId="{19E08896-9273-40DE-8234-DF878B83940E}" dt="2025-01-11T15:23:34.181" v="506" actId="113"/>
          <ac:spMkLst>
            <pc:docMk/>
            <pc:sldMk cId="3876897021" sldId="264"/>
            <ac:spMk id="2" creationId="{93B63EB2-4D49-B774-EA46-83E269A16636}"/>
          </ac:spMkLst>
        </pc:spChg>
        <pc:spChg chg="mod">
          <ac:chgData name="badal bhati" userId="41b64121da2afb2c" providerId="LiveId" clId="{19E08896-9273-40DE-8234-DF878B83940E}" dt="2025-01-05T09:18:43.633" v="311" actId="14100"/>
          <ac:spMkLst>
            <pc:docMk/>
            <pc:sldMk cId="3876897021" sldId="264"/>
            <ac:spMk id="3" creationId="{8A528230-004E-0277-0149-A5F0BF847855}"/>
          </ac:spMkLst>
        </pc:spChg>
        <pc:picChg chg="mod">
          <ac:chgData name="badal bhati" userId="41b64121da2afb2c" providerId="LiveId" clId="{19E08896-9273-40DE-8234-DF878B83940E}" dt="2025-01-11T15:26:30.264" v="533" actId="14100"/>
          <ac:picMkLst>
            <pc:docMk/>
            <pc:sldMk cId="3876897021" sldId="264"/>
            <ac:picMk id="4" creationId="{C3F1BBD4-03C9-3EF8-72CA-D01A74A057BE}"/>
          </ac:picMkLst>
        </pc:picChg>
        <pc:picChg chg="mod">
          <ac:chgData name="badal bhati" userId="41b64121da2afb2c" providerId="LiveId" clId="{19E08896-9273-40DE-8234-DF878B83940E}" dt="2025-01-11T15:26:40.299" v="535" actId="14100"/>
          <ac:picMkLst>
            <pc:docMk/>
            <pc:sldMk cId="3876897021" sldId="264"/>
            <ac:picMk id="5" creationId="{95C20463-EBC8-216C-8CEE-5EADE95FD384}"/>
          </ac:picMkLst>
        </pc:picChg>
      </pc:sldChg>
      <pc:sldChg chg="modSp mod">
        <pc:chgData name="badal bhati" userId="41b64121da2afb2c" providerId="LiveId" clId="{19E08896-9273-40DE-8234-DF878B83940E}" dt="2025-01-11T15:30:16.842" v="565" actId="14100"/>
        <pc:sldMkLst>
          <pc:docMk/>
          <pc:sldMk cId="2391478052" sldId="265"/>
        </pc:sldMkLst>
        <pc:spChg chg="mod">
          <ac:chgData name="badal bhati" userId="41b64121da2afb2c" providerId="LiveId" clId="{19E08896-9273-40DE-8234-DF878B83940E}" dt="2025-01-11T15:23:40.734" v="507" actId="113"/>
          <ac:spMkLst>
            <pc:docMk/>
            <pc:sldMk cId="2391478052" sldId="265"/>
            <ac:spMk id="2" creationId="{EEF9A872-61AE-8BFF-3757-F19024C6588E}"/>
          </ac:spMkLst>
        </pc:spChg>
        <pc:spChg chg="mod">
          <ac:chgData name="badal bhati" userId="41b64121da2afb2c" providerId="LiveId" clId="{19E08896-9273-40DE-8234-DF878B83940E}" dt="2025-01-05T09:16:44.522" v="295" actId="14100"/>
          <ac:spMkLst>
            <pc:docMk/>
            <pc:sldMk cId="2391478052" sldId="265"/>
            <ac:spMk id="3" creationId="{68598B97-E49C-5688-4E05-45480CFB8AA4}"/>
          </ac:spMkLst>
        </pc:spChg>
        <pc:picChg chg="mod">
          <ac:chgData name="badal bhati" userId="41b64121da2afb2c" providerId="LiveId" clId="{19E08896-9273-40DE-8234-DF878B83940E}" dt="2025-01-11T15:30:13.003" v="564" actId="14100"/>
          <ac:picMkLst>
            <pc:docMk/>
            <pc:sldMk cId="2391478052" sldId="265"/>
            <ac:picMk id="4" creationId="{2732B8A3-5370-980B-ED93-26D6E18B7E70}"/>
          </ac:picMkLst>
        </pc:picChg>
        <pc:picChg chg="mod">
          <ac:chgData name="badal bhati" userId="41b64121da2afb2c" providerId="LiveId" clId="{19E08896-9273-40DE-8234-DF878B83940E}" dt="2025-01-11T15:30:16.842" v="565" actId="14100"/>
          <ac:picMkLst>
            <pc:docMk/>
            <pc:sldMk cId="2391478052" sldId="265"/>
            <ac:picMk id="5" creationId="{0F105455-8039-32BD-E5FE-DF7D77F6E500}"/>
          </ac:picMkLst>
        </pc:picChg>
      </pc:sldChg>
      <pc:sldChg chg="modSp mod">
        <pc:chgData name="badal bhati" userId="41b64121da2afb2c" providerId="LiveId" clId="{19E08896-9273-40DE-8234-DF878B83940E}" dt="2025-01-11T15:25:14.517" v="521" actId="14100"/>
        <pc:sldMkLst>
          <pc:docMk/>
          <pc:sldMk cId="1955261182" sldId="266"/>
        </pc:sldMkLst>
        <pc:spChg chg="mod">
          <ac:chgData name="badal bhati" userId="41b64121da2afb2c" providerId="LiveId" clId="{19E08896-9273-40DE-8234-DF878B83940E}" dt="2025-01-11T15:23:52.634" v="508" actId="113"/>
          <ac:spMkLst>
            <pc:docMk/>
            <pc:sldMk cId="1955261182" sldId="266"/>
            <ac:spMk id="2" creationId="{9AFAB5CF-5C81-CF06-6912-9A5B1A42C1CD}"/>
          </ac:spMkLst>
        </pc:spChg>
        <pc:picChg chg="mod">
          <ac:chgData name="badal bhati" userId="41b64121da2afb2c" providerId="LiveId" clId="{19E08896-9273-40DE-8234-DF878B83940E}" dt="2025-01-11T15:25:14.517" v="521" actId="14100"/>
          <ac:picMkLst>
            <pc:docMk/>
            <pc:sldMk cId="1955261182" sldId="266"/>
            <ac:picMk id="5" creationId="{897CD14F-B367-9EE8-546F-41678E2BF836}"/>
          </ac:picMkLst>
        </pc:picChg>
      </pc:sldChg>
      <pc:sldChg chg="modSp mod">
        <pc:chgData name="badal bhati" userId="41b64121da2afb2c" providerId="LiveId" clId="{19E08896-9273-40DE-8234-DF878B83940E}" dt="2025-01-11T15:24:59.735" v="518" actId="14100"/>
        <pc:sldMkLst>
          <pc:docMk/>
          <pc:sldMk cId="2826571371" sldId="267"/>
        </pc:sldMkLst>
        <pc:spChg chg="mod">
          <ac:chgData name="badal bhati" userId="41b64121da2afb2c" providerId="LiveId" clId="{19E08896-9273-40DE-8234-DF878B83940E}" dt="2025-01-11T15:23:57.654" v="509" actId="113"/>
          <ac:spMkLst>
            <pc:docMk/>
            <pc:sldMk cId="2826571371" sldId="267"/>
            <ac:spMk id="2" creationId="{7EC2B553-A312-760A-BF14-280A3B7CB2F6}"/>
          </ac:spMkLst>
        </pc:spChg>
        <pc:picChg chg="mod">
          <ac:chgData name="badal bhati" userId="41b64121da2afb2c" providerId="LiveId" clId="{19E08896-9273-40DE-8234-DF878B83940E}" dt="2025-01-11T15:24:59.735" v="518" actId="14100"/>
          <ac:picMkLst>
            <pc:docMk/>
            <pc:sldMk cId="2826571371" sldId="267"/>
            <ac:picMk id="5" creationId="{79AC34CB-CD2A-C276-D65E-221F08BA9C86}"/>
          </ac:picMkLst>
        </pc:picChg>
      </pc:sldChg>
      <pc:sldChg chg="modSp mod">
        <pc:chgData name="badal bhati" userId="41b64121da2afb2c" providerId="LiveId" clId="{19E08896-9273-40DE-8234-DF878B83940E}" dt="2025-01-11T15:24:40.314" v="515" actId="14100"/>
        <pc:sldMkLst>
          <pc:docMk/>
          <pc:sldMk cId="3272049173" sldId="268"/>
        </pc:sldMkLst>
        <pc:spChg chg="mod">
          <ac:chgData name="badal bhati" userId="41b64121da2afb2c" providerId="LiveId" clId="{19E08896-9273-40DE-8234-DF878B83940E}" dt="2025-01-11T15:24:03.794" v="510" actId="113"/>
          <ac:spMkLst>
            <pc:docMk/>
            <pc:sldMk cId="3272049173" sldId="268"/>
            <ac:spMk id="2" creationId="{7D9F2751-DFC5-456B-D5EE-0FF515F52B64}"/>
          </ac:spMkLst>
        </pc:spChg>
        <pc:picChg chg="mod">
          <ac:chgData name="badal bhati" userId="41b64121da2afb2c" providerId="LiveId" clId="{19E08896-9273-40DE-8234-DF878B83940E}" dt="2025-01-11T15:24:40.314" v="515" actId="14100"/>
          <ac:picMkLst>
            <pc:docMk/>
            <pc:sldMk cId="3272049173" sldId="268"/>
            <ac:picMk id="5" creationId="{14B76A4A-5614-D655-885D-72AEC170ADEF}"/>
          </ac:picMkLst>
        </pc:picChg>
      </pc:sldChg>
      <pc:sldChg chg="modSp mod">
        <pc:chgData name="badal bhati" userId="41b64121da2afb2c" providerId="LiveId" clId="{19E08896-9273-40DE-8234-DF878B83940E}" dt="2025-01-11T15:22:37.985" v="498" actId="113"/>
        <pc:sldMkLst>
          <pc:docMk/>
          <pc:sldMk cId="917190614" sldId="270"/>
        </pc:sldMkLst>
        <pc:spChg chg="mod">
          <ac:chgData name="badal bhati" userId="41b64121da2afb2c" providerId="LiveId" clId="{19E08896-9273-40DE-8234-DF878B83940E}" dt="2025-01-11T15:22:37.985" v="498" actId="113"/>
          <ac:spMkLst>
            <pc:docMk/>
            <pc:sldMk cId="917190614" sldId="270"/>
            <ac:spMk id="2" creationId="{6FF17F7E-42A2-1E16-0511-2F43B0E40BFD}"/>
          </ac:spMkLst>
        </pc:spChg>
        <pc:spChg chg="mod">
          <ac:chgData name="badal bhati" userId="41b64121da2afb2c" providerId="LiveId" clId="{19E08896-9273-40DE-8234-DF878B83940E}" dt="2025-01-10T17:30:24.158" v="417"/>
          <ac:spMkLst>
            <pc:docMk/>
            <pc:sldMk cId="917190614" sldId="270"/>
            <ac:spMk id="3" creationId="{8049D679-FEC2-B92B-24D2-3972622AB04B}"/>
          </ac:spMkLst>
        </pc:spChg>
      </pc:sldChg>
      <pc:sldChg chg="modSp mod ord">
        <pc:chgData name="badal bhati" userId="41b64121da2afb2c" providerId="LiveId" clId="{19E08896-9273-40DE-8234-DF878B83940E}" dt="2025-01-11T15:24:10.544" v="511" actId="113"/>
        <pc:sldMkLst>
          <pc:docMk/>
          <pc:sldMk cId="1654064039" sldId="271"/>
        </pc:sldMkLst>
        <pc:spChg chg="mod">
          <ac:chgData name="badal bhati" userId="41b64121da2afb2c" providerId="LiveId" clId="{19E08896-9273-40DE-8234-DF878B83940E}" dt="2025-01-11T15:24:10.544" v="511" actId="113"/>
          <ac:spMkLst>
            <pc:docMk/>
            <pc:sldMk cId="1654064039" sldId="271"/>
            <ac:spMk id="2" creationId="{DBAEC8AF-52B0-0123-5D4F-CFD6E7F852DA}"/>
          </ac:spMkLst>
        </pc:spChg>
        <pc:spChg chg="mod">
          <ac:chgData name="badal bhati" userId="41b64121da2afb2c" providerId="LiveId" clId="{19E08896-9273-40DE-8234-DF878B83940E}" dt="2025-01-10T17:30:24.158" v="417"/>
          <ac:spMkLst>
            <pc:docMk/>
            <pc:sldMk cId="1654064039" sldId="271"/>
            <ac:spMk id="3" creationId="{CE434E19-8D25-D5B1-58D7-4D74018F71F8}"/>
          </ac:spMkLst>
        </pc:spChg>
      </pc:sldChg>
      <pc:sldChg chg="modSp mod ord">
        <pc:chgData name="badal bhati" userId="41b64121da2afb2c" providerId="LiveId" clId="{19E08896-9273-40DE-8234-DF878B83940E}" dt="2025-01-11T15:24:18.789" v="512" actId="113"/>
        <pc:sldMkLst>
          <pc:docMk/>
          <pc:sldMk cId="2035641467" sldId="272"/>
        </pc:sldMkLst>
        <pc:spChg chg="mod">
          <ac:chgData name="badal bhati" userId="41b64121da2afb2c" providerId="LiveId" clId="{19E08896-9273-40DE-8234-DF878B83940E}" dt="2025-01-11T15:24:18.789" v="512" actId="113"/>
          <ac:spMkLst>
            <pc:docMk/>
            <pc:sldMk cId="2035641467" sldId="272"/>
            <ac:spMk id="2" creationId="{407B980A-5677-F17E-2232-B9ECE6CF0577}"/>
          </ac:spMkLst>
        </pc:spChg>
        <pc:spChg chg="mod">
          <ac:chgData name="badal bhati" userId="41b64121da2afb2c" providerId="LiveId" clId="{19E08896-9273-40DE-8234-DF878B83940E}" dt="2025-01-10T17:30:24.158" v="417"/>
          <ac:spMkLst>
            <pc:docMk/>
            <pc:sldMk cId="2035641467" sldId="272"/>
            <ac:spMk id="3" creationId="{D64B6A2B-D91B-5527-D5C9-AFEB85B0A261}"/>
          </ac:spMkLst>
        </pc:spChg>
      </pc:sldChg>
      <pc:sldChg chg="delSp modSp add mod">
        <pc:chgData name="badal bhati" userId="41b64121da2afb2c" providerId="LiveId" clId="{19E08896-9273-40DE-8234-DF878B83940E}" dt="2025-01-11T15:37:49.301" v="725" actId="20577"/>
        <pc:sldMkLst>
          <pc:docMk/>
          <pc:sldMk cId="978676055" sldId="273"/>
        </pc:sldMkLst>
        <pc:spChg chg="mod">
          <ac:chgData name="badal bhati" userId="41b64121da2afb2c" providerId="LiveId" clId="{19E08896-9273-40DE-8234-DF878B83940E}" dt="2025-01-11T15:23:01.474" v="502" actId="113"/>
          <ac:spMkLst>
            <pc:docMk/>
            <pc:sldMk cId="978676055" sldId="273"/>
            <ac:spMk id="2" creationId="{D1D9ABAA-F4A6-D569-2836-EC21F21C52BF}"/>
          </ac:spMkLst>
        </pc:spChg>
        <pc:spChg chg="mod">
          <ac:chgData name="badal bhati" userId="41b64121da2afb2c" providerId="LiveId" clId="{19E08896-9273-40DE-8234-DF878B83940E}" dt="2025-01-11T15:37:49.301" v="725" actId="20577"/>
          <ac:spMkLst>
            <pc:docMk/>
            <pc:sldMk cId="978676055" sldId="273"/>
            <ac:spMk id="3" creationId="{95D5E5AB-1FDB-A3AB-7B7D-69EAC0C719A6}"/>
          </ac:spMkLst>
        </pc:spChg>
        <pc:picChg chg="del">
          <ac:chgData name="badal bhati" userId="41b64121da2afb2c" providerId="LiveId" clId="{19E08896-9273-40DE-8234-DF878B83940E}" dt="2025-01-11T15:33:53.691" v="611" actId="478"/>
          <ac:picMkLst>
            <pc:docMk/>
            <pc:sldMk cId="978676055" sldId="273"/>
            <ac:picMk id="4" creationId="{5B4FB764-AB11-838C-5D6D-44D4AF678481}"/>
          </ac:picMkLst>
        </pc:picChg>
        <pc:picChg chg="del">
          <ac:chgData name="badal bhati" userId="41b64121da2afb2c" providerId="LiveId" clId="{19E08896-9273-40DE-8234-DF878B83940E}" dt="2025-01-11T15:33:22.032" v="602" actId="478"/>
          <ac:picMkLst>
            <pc:docMk/>
            <pc:sldMk cId="978676055" sldId="273"/>
            <ac:picMk id="5" creationId="{CBC9934F-227C-8136-F71C-00258CE51373}"/>
          </ac:picMkLst>
        </pc:picChg>
        <pc:picChg chg="del">
          <ac:chgData name="badal bhati" userId="41b64121da2afb2c" providerId="LiveId" clId="{19E08896-9273-40DE-8234-DF878B83940E}" dt="2025-01-11T15:33:31.122" v="603" actId="478"/>
          <ac:picMkLst>
            <pc:docMk/>
            <pc:sldMk cId="978676055" sldId="273"/>
            <ac:picMk id="6" creationId="{D8DBBEC9-C367-A302-D29C-74E3D5C2C642}"/>
          </ac:picMkLst>
        </pc:picChg>
        <pc:picChg chg="del mod">
          <ac:chgData name="badal bhati" userId="41b64121da2afb2c" providerId="LiveId" clId="{19E08896-9273-40DE-8234-DF878B83940E}" dt="2025-01-11T15:37:23.011" v="717" actId="478"/>
          <ac:picMkLst>
            <pc:docMk/>
            <pc:sldMk cId="978676055" sldId="273"/>
            <ac:picMk id="7" creationId="{1176C4A5-8263-D8E6-22DF-CCBAC8FFFC60}"/>
          </ac:picMkLst>
        </pc:picChg>
        <pc:picChg chg="mod">
          <ac:chgData name="badal bhati" userId="41b64121da2afb2c" providerId="LiveId" clId="{19E08896-9273-40DE-8234-DF878B83940E}" dt="2025-01-11T15:36:07.551" v="646" actId="14100"/>
          <ac:picMkLst>
            <pc:docMk/>
            <pc:sldMk cId="978676055" sldId="273"/>
            <ac:picMk id="9" creationId="{1A3B1F6A-6F25-C3F6-4247-9F65D66B3844}"/>
          </ac:picMkLst>
        </pc:picChg>
        <pc:picChg chg="mod">
          <ac:chgData name="badal bhati" userId="41b64121da2afb2c" providerId="LiveId" clId="{19E08896-9273-40DE-8234-DF878B83940E}" dt="2025-01-11T15:35:56.251" v="643" actId="1076"/>
          <ac:picMkLst>
            <pc:docMk/>
            <pc:sldMk cId="978676055" sldId="273"/>
            <ac:picMk id="11" creationId="{C9C054DB-D7F8-6FEA-2F7C-AAB9C866ACB4}"/>
          </ac:picMkLst>
        </pc:picChg>
        <pc:picChg chg="mod">
          <ac:chgData name="badal bhati" userId="41b64121da2afb2c" providerId="LiveId" clId="{19E08896-9273-40DE-8234-DF878B83940E}" dt="2025-01-11T15:37:31.808" v="718" actId="14100"/>
          <ac:picMkLst>
            <pc:docMk/>
            <pc:sldMk cId="978676055" sldId="273"/>
            <ac:picMk id="13" creationId="{46007F5C-494F-8061-0ACE-6BB26D6097F0}"/>
          </ac:picMkLst>
        </pc:picChg>
      </pc:sldChg>
      <pc:sldChg chg="modSp add del mod">
        <pc:chgData name="badal bhati" userId="41b64121da2afb2c" providerId="LiveId" clId="{19E08896-9273-40DE-8234-DF878B83940E}" dt="2025-01-10T17:37:04.120" v="469" actId="2696"/>
        <pc:sldMkLst>
          <pc:docMk/>
          <pc:sldMk cId="3319112990" sldId="273"/>
        </pc:sldMkLst>
        <pc:spChg chg="mod">
          <ac:chgData name="badal bhati" userId="41b64121da2afb2c" providerId="LiveId" clId="{19E08896-9273-40DE-8234-DF878B83940E}" dt="2025-01-10T17:36:07.417" v="463" actId="27636"/>
          <ac:spMkLst>
            <pc:docMk/>
            <pc:sldMk cId="3319112990" sldId="273"/>
            <ac:spMk id="3" creationId="{40F78BE7-296D-3A9D-C5FD-75CA6D8DBF59}"/>
          </ac:spMkLst>
        </pc:spChg>
        <pc:picChg chg="mod">
          <ac:chgData name="badal bhati" userId="41b64121da2afb2c" providerId="LiveId" clId="{19E08896-9273-40DE-8234-DF878B83940E}" dt="2025-01-10T17:36:24.237" v="467" actId="14100"/>
          <ac:picMkLst>
            <pc:docMk/>
            <pc:sldMk cId="3319112990" sldId="273"/>
            <ac:picMk id="4" creationId="{AE27E7D9-A2D3-12BD-6529-22CBE62EDC7B}"/>
          </ac:picMkLst>
        </pc:picChg>
        <pc:picChg chg="mod">
          <ac:chgData name="badal bhati" userId="41b64121da2afb2c" providerId="LiveId" clId="{19E08896-9273-40DE-8234-DF878B83940E}" dt="2025-01-10T17:36:18.237" v="465" actId="1076"/>
          <ac:picMkLst>
            <pc:docMk/>
            <pc:sldMk cId="3319112990" sldId="273"/>
            <ac:picMk id="5" creationId="{3FA4E6FC-22F6-45BA-7441-92D1F0B69953}"/>
          </ac:picMkLst>
        </pc:picChg>
        <pc:picChg chg="mod">
          <ac:chgData name="badal bhati" userId="41b64121da2afb2c" providerId="LiveId" clId="{19E08896-9273-40DE-8234-DF878B83940E}" dt="2025-01-10T17:36:30.022" v="468" actId="14100"/>
          <ac:picMkLst>
            <pc:docMk/>
            <pc:sldMk cId="3319112990" sldId="273"/>
            <ac:picMk id="6" creationId="{5E563353-18A7-0BD9-3FA2-0E8ABFA251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6DB1-F96B-25A3-C413-C4BD28EEC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6EB0F-E5E0-F0A7-EF6B-FBC5A25A6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6226-31F5-7CCF-C4CE-9109210D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929B-DB26-F205-D792-6ED60111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FEB6-B27B-2383-EF45-849DE5E6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0951-03A2-3C95-246E-4DBA7923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2B5C6-DAB0-C257-825C-D5E898BF3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C96B-951C-3C82-F8FF-50BDD873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E571-A321-2281-6A28-09775B3C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DEA4-4FFB-B203-089E-CCC0A63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939DE-D513-F7C9-B289-47E8FFFD6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120E-9F31-3A04-8757-0ADD9A81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D445-15D0-F8C6-9A34-89C65FF9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7E72-FBA0-E2E1-089B-A63B9A41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61D3-40BE-4B8F-9FB8-5805E8F6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4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536B-19DB-9BE5-8ADA-0654AACF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996A-17FB-41B9-E2A9-A5E94D33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D5A56-9A23-7F66-D8C0-C34F139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D3CD-9D03-9EA4-5ACC-C21CF601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4070C-3AAA-9FD3-68E7-78E43373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2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FD39-0A97-6E23-3330-14098B6A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0CDC-BAD4-FCFE-3D08-6761EAD4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0ADE-3F31-0926-C01D-C19AFC60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9061-6DF1-7690-5375-AB96FAE9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AF26-8365-CBA0-3D02-2076220D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0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8126-21F8-09F7-24CC-4FB14FC6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F612-65AA-8379-8CE1-D3C8359B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0EA2-7FC4-C844-E68E-8CBF2D304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C23A-7DD1-DC10-6FC2-2CB933CB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CBD4-96DE-02D2-05C6-9B8AD4A0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3213C-2459-28D0-32AD-F761C301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8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979F-DED9-2A9F-BC22-CBEEF99A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91CD4-D6B0-C684-A36A-7E776935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F72D-370C-726E-755D-DCB4B4ED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E924C-FC78-EB33-001A-FBE55A84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F7145-BC71-DE92-5A69-7A9251797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B7041-1EFA-2703-A9CA-F108047B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AC4D9-69A8-4E42-A5C7-90024C7F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52580-39C8-DB02-0811-EE877987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2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D166-1D7A-9FA6-E2B9-A946DF3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4B65F-4C47-A2A0-EF64-D3D01E09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E1CB-C7D5-9165-4116-9260674B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BC3F-B178-96AA-6B0B-45EBFED3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5B43A-8543-07DB-994A-770A81AA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CC36B-61A8-6CC9-6A0F-107DBE87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38259-5225-415A-A45C-625C0E1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1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DECA-5CAF-2AB6-F03F-22E074DB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DA35-FACD-7B5A-52E8-225C16F1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AAEC7-54EA-C557-15E8-00BD43EB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0138-8664-4893-BDCB-56DEBA3D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B6EEE-AEC0-D234-CBCF-E439B77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98A49-FA53-A18F-84DB-42D0C8C2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9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A203-3AAF-D7D0-6630-8BF55087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370DD-115F-8485-6F5A-388C5B23D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33211-AEC6-D27D-5669-3240360D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B311-2D9D-22C3-3A20-E71FDB92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AB2-7EFC-DCB9-983B-28220487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92E48-A2F1-40F5-D7CB-747EE404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F5730-E51F-C3B3-0363-B2F47B0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5061F-1FC1-86F0-F80B-FE75819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176DD-3D4E-C451-CDFD-A33AC4E1D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1DBE-C672-4477-AE8E-F2156DBE5038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BAB6-1FE7-C104-099C-34EA54529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FF53-E675-82A2-8136-166473E79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9097-27EB-4617-AC3E-05821F264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3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D7DD-6EC1-49F2-6DD9-0C4DAD163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122363"/>
            <a:ext cx="10689336" cy="140138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E-COMMERCE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2BA44-6408-FA11-8F59-8E2597F07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2734056"/>
            <a:ext cx="10689336" cy="21671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STRATEGIES FOR CUSTOMER BENEFITS AND REWARDS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Vikas Upadhyay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04/01/2025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81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903-A61A-681D-2552-2FD97EE7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93AA-167D-CFDD-D467-EA1625C2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product analysis, we can see the Most popular products and underperform products.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see a clear distinction between the most popular, enjoying customer preference with high sales, and the underperforming products, indicating areas that may need targeted marketing efforts to enhance their overall sales.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2BD1A-A6AF-C0F8-7FAD-1C160296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52" y="3803905"/>
            <a:ext cx="3299079" cy="2978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DE464-5F3E-8B8B-9824-4B5D2B8B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83" y="3986784"/>
            <a:ext cx="6178931" cy="27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7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3EB2-4D49-B774-EA46-83E269A1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Analysis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8230-004E-0277-0149-A5F0BF84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 will help to understand how they are interested in the platform and how happy they are with shopping experience.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rating given by customers is 2.73, which is above average.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gave 4 &amp; 5 rating for low unit price products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less Delivery time, the ratings are very good compared to high delivery time.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1BBD4-03C9-3EF8-72CA-D01A74A0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3" y="4242816"/>
            <a:ext cx="4183380" cy="2523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20463-EBC8-216C-8CEE-5EADE95FD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97" y="4242816"/>
            <a:ext cx="4183380" cy="25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A872-61AE-8BFF-3757-F19024C6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Loyalty Program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8B97-E49C-5688-4E05-45480CFB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Every company go for customer loyalty program to encourage customers engaging them to purchase more.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Grouping the customers by their spending value, 85.21% customers spend low compared to others. 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Despite their high revenue, these products have low average discount value. Giving discounts to these products will drive sales and revenue.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2B8A3-5370-980B-ED93-26D6E18B7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1" y="4267557"/>
            <a:ext cx="3676518" cy="2508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05455-8039-32BD-E5FE-DF7D77F6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63" y="4267557"/>
            <a:ext cx="4517864" cy="25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7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B5CF-5C81-CF06-6912-9A5B1A42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– Main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CD14F-B367-9EE8-546F-41678E2BF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10515600" cy="4667250"/>
          </a:xfrm>
        </p:spPr>
      </p:pic>
    </p:spTree>
    <p:extLst>
      <p:ext uri="{BB962C8B-B14F-4D97-AF65-F5344CB8AC3E}">
        <p14:creationId xmlns:p14="http://schemas.microsoft.com/office/powerpoint/2010/main" val="195526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B553-A312-760A-BF14-280A3B7C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C34CB-CD2A-C276-D65E-221F08BA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599" cy="4667250"/>
          </a:xfrm>
        </p:spPr>
      </p:pic>
    </p:spTree>
    <p:extLst>
      <p:ext uri="{BB962C8B-B14F-4D97-AF65-F5344CB8AC3E}">
        <p14:creationId xmlns:p14="http://schemas.microsoft.com/office/powerpoint/2010/main" val="282657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751-DFC5-456B-D5EE-0FF515F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Product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76A4A-5614-D655-885D-72AEC170A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4"/>
            <a:ext cx="10515600" cy="4812919"/>
          </a:xfrm>
        </p:spPr>
      </p:pic>
    </p:spTree>
    <p:extLst>
      <p:ext uri="{BB962C8B-B14F-4D97-AF65-F5344CB8AC3E}">
        <p14:creationId xmlns:p14="http://schemas.microsoft.com/office/powerpoint/2010/main" val="327204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C8AF-52B0-0123-5D4F-CFD6E7F8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4E19-8D25-D5B1-58D7-4D74018F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Customer Retention</a:t>
            </a:r>
            <a:r>
              <a:rPr lang="en-IN" sz="2000" dirty="0"/>
              <a:t>: </a:t>
            </a:r>
            <a:r>
              <a:rPr lang="en-US" sz="2000" dirty="0"/>
              <a:t>Introduce loyalty programs with exclusive perks for frequent buyers.</a:t>
            </a:r>
          </a:p>
          <a:p>
            <a:r>
              <a:rPr lang="en-IN" sz="2000" b="1" dirty="0"/>
              <a:t>Enhanced Value Proposition</a:t>
            </a:r>
            <a:r>
              <a:rPr lang="en-IN" sz="2000" dirty="0"/>
              <a:t>:</a:t>
            </a:r>
            <a:r>
              <a:rPr lang="en-US" sz="2000" dirty="0"/>
              <a:t> Expand Prime benefits and personalized offers.</a:t>
            </a:r>
          </a:p>
          <a:p>
            <a:r>
              <a:rPr lang="en-IN" sz="2000" b="1" dirty="0"/>
              <a:t>Data-Driven Insights</a:t>
            </a:r>
            <a:r>
              <a:rPr lang="en-IN" sz="2000" dirty="0"/>
              <a:t>:</a:t>
            </a:r>
            <a:r>
              <a:rPr lang="en-US" sz="2000" dirty="0"/>
              <a:t> Use data analytics to identify high-value customers and optimize campaigns.</a:t>
            </a:r>
          </a:p>
          <a:p>
            <a:r>
              <a:rPr lang="en-IN" sz="2000" b="1" dirty="0"/>
              <a:t>Feedback Utilization</a:t>
            </a:r>
            <a:r>
              <a:rPr lang="en-IN" sz="2000" dirty="0"/>
              <a:t>:</a:t>
            </a:r>
            <a:r>
              <a:rPr lang="en-US" sz="2000" dirty="0"/>
              <a:t> Act on customer feedback to improve service and product quality.</a:t>
            </a:r>
          </a:p>
          <a:p>
            <a:r>
              <a:rPr lang="en-IN" sz="2000" b="1" dirty="0"/>
              <a:t>Location-Specific Offers</a:t>
            </a:r>
            <a:r>
              <a:rPr lang="en-IN" sz="2000" dirty="0"/>
              <a:t>:</a:t>
            </a:r>
            <a:r>
              <a:rPr lang="en-US" sz="2000" dirty="0"/>
              <a:t> Focus on location-specific marketing and exclusive collaborations.</a:t>
            </a:r>
          </a:p>
          <a:p>
            <a:r>
              <a:rPr lang="en-IN" sz="2000" b="1" dirty="0"/>
              <a:t>Innovative Engagement</a:t>
            </a:r>
            <a:r>
              <a:rPr lang="en-IN" sz="2000" dirty="0"/>
              <a:t>: </a:t>
            </a:r>
            <a:r>
              <a:rPr lang="en-US" sz="2000" dirty="0"/>
              <a:t>Introduce gamification, dynamic pricing, and interactive rewards to boost customer interaction.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5406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980A-5677-F17E-2232-B9ECE6CF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6A2B-D91B-5527-D5C9-AFEB85B0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Amazon is performing well but needs to focus on maintaining its competitive edge and customer satisfaction.</a:t>
            </a:r>
          </a:p>
          <a:p>
            <a:r>
              <a:rPr lang="en-US" sz="2000" dirty="0"/>
              <a:t>Identifying high-value customers and providing them with targeted rewards can boost loyalty.</a:t>
            </a:r>
          </a:p>
          <a:p>
            <a:r>
              <a:rPr lang="en-US" sz="2000" dirty="0"/>
              <a:t>Leveraging data analytics and customer feedback will ensure continuous improvement and enhanced shopping experiences.</a:t>
            </a:r>
          </a:p>
          <a:p>
            <a:r>
              <a:rPr lang="en-US" sz="2000" dirty="0"/>
              <a:t>Expansion of Prime perks and personalized offerings will keep Amazon attractive to existing and new customers.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564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B2AA-1800-AADA-1A89-36DC82D3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14400" y="365125"/>
            <a:ext cx="10808208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Google Shape;241;p23">
            <a:extLst>
              <a:ext uri="{FF2B5EF4-FFF2-40B4-BE49-F238E27FC236}">
                <a16:creationId xmlns:a16="http://schemas.microsoft.com/office/drawing/2014/main" id="{8ADFC87C-E9A1-C122-360D-16B9447D044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822960" y="365125"/>
            <a:ext cx="10899647" cy="5889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A3E3-8F1E-F9D8-3505-75FF5770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3963-F63D-BE65-22B1-DCD49EA5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KPIs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Reports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35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7F7E-42A2-1E16-0511-2F43B0E4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D679-FEC2-B92B-24D2-3972622A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Amazon is a global leader in e-commerce, offering a vast range of products and services, including retail, cloud computing, and entertainment. Renowned for its customer-centric approach, innovative technologies, and efficient delivery systems, Amazon has revolutionized online shopping, making it convenient, reliable, and accessible worldwide.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1719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64BB-49A1-8ED4-DF14-F164647E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19F9-11ED-16CB-8DAE-50056039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Amazon, an E-commerce company currently performing well. The stakeholders wish to maintain this level of performance and seek an improvement with new strategies.</a:t>
            </a:r>
          </a:p>
          <a:p>
            <a:r>
              <a:rPr lang="en-GB" sz="2000" dirty="0"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Other than discounts and Prime membership perks, the company wants additional methods to identify and reward customers and enhance their shopping experience.</a:t>
            </a:r>
            <a:endParaRPr 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68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548A-A82C-9AE8-5F2D-5330EC5A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779D-141C-BFFE-C05D-284CC645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Revenue Distribution Analysis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Periodic And Geographical Analysis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Product Analysis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Customer Satisfaction Analysis</a:t>
            </a:r>
          </a:p>
          <a:p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Customer Service Analysis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F2A3-4F43-C972-0F79-34464158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PERFORMING INDICATORS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95ED-23BA-C35E-0327-5D78FA4E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5376"/>
            <a:ext cx="10353762" cy="4846320"/>
          </a:xfrm>
        </p:spPr>
        <p:txBody>
          <a:bodyPr>
            <a:normAutofit/>
          </a:bodyPr>
          <a:lstStyle/>
          <a:p>
            <a:r>
              <a:rPr lang="en-US" sz="2000" dirty="0"/>
              <a:t>The total revenue generated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total number of Unique Customers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Unique Products that are sold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B585E-C666-F294-92CF-70FAE78FF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7" y="2276858"/>
            <a:ext cx="1664208" cy="1091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50AA5-F60F-1745-56D1-57AE60E5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56" y="3883010"/>
            <a:ext cx="1728216" cy="1091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7E662-4C57-0C7C-CE03-82D4ADE11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18" y="5400879"/>
            <a:ext cx="1910994" cy="10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03D77-2C05-964F-A402-0BD4B072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ABAA-F4A6-D569-2836-EC21F21C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PERFORMING INDICATORS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E5AB-1FDB-A3AB-7B7D-69EAC0C7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97344"/>
          </a:xfrm>
        </p:spPr>
        <p:txBody>
          <a:bodyPr>
            <a:normAutofit/>
          </a:bodyPr>
          <a:lstStyle/>
          <a:p>
            <a:r>
              <a:rPr lang="en-US" sz="2000" dirty="0"/>
              <a:t>Average Delivery Time taken to deliver the products.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Overall Average Rating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Total Number of Order Quantity.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B1F6A-6F25-C3F6-4247-9F65D66B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69" y="2450592"/>
            <a:ext cx="1644171" cy="857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054DB-D7F8-6FEA-2F7C-AAB9C866A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34" y="5366539"/>
            <a:ext cx="1953504" cy="931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007F5C-494F-8061-0ACE-6BB26D609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73" y="3766304"/>
            <a:ext cx="2218365" cy="10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6F17-3C87-9463-CB72-7BF3F23A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Distribution Analysis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CC12-1739-8229-9BED-45FD0913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revenue distribution, we can understand which product contributing more to the revenue and also in which year revenue generated more.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generated in the year 2020 is more compared to previous years.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revenue generated product is Canon EOS 600D 18MP DSLR Camera- Black with 14M sales.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3FB0E-46A8-2959-6881-93A961221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" y="3767328"/>
            <a:ext cx="4987055" cy="298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7C047-E537-896B-E63C-0EF37B3BA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7" y="3767328"/>
            <a:ext cx="5051013" cy="29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2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27E3-9B4D-90E4-C63E-C90232FC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And Geographical Analysis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637B9-D65F-AFC8-EC94-08DDFF75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Periodic and Geographic analysis will help to devise target marketing and distribution strategies.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sales value dropped for February, June and September.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 America and African regions are contributing more to revenue.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America is the least revenue contributing region.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B311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4AE27-9252-FCF9-6655-118F0C60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60" y="3885207"/>
            <a:ext cx="3606636" cy="2847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A81B3-F0B2-B78F-897A-4C80AD03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01" y="3922777"/>
            <a:ext cx="5337139" cy="28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631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AMAZON E-COMMERCE</vt:lpstr>
      <vt:lpstr>AGENDA</vt:lpstr>
      <vt:lpstr>Introduction</vt:lpstr>
      <vt:lpstr>PROBLEM STATEMENT</vt:lpstr>
      <vt:lpstr>APPROACH</vt:lpstr>
      <vt:lpstr>KEY PERFORMING INDICATORS</vt:lpstr>
      <vt:lpstr>KEY PERFORMING INDICATORS</vt:lpstr>
      <vt:lpstr>Revenue Distribution Analysis </vt:lpstr>
      <vt:lpstr>Periodic And Geographical Analysis</vt:lpstr>
      <vt:lpstr>Product Analysis</vt:lpstr>
      <vt:lpstr>Customer Satisfaction Analysis</vt:lpstr>
      <vt:lpstr>Customer Loyalty Program</vt:lpstr>
      <vt:lpstr>Report – Main Tab</vt:lpstr>
      <vt:lpstr>Product Tab</vt:lpstr>
      <vt:lpstr>Individual Product Tab</vt:lpstr>
      <vt:lpstr>Recommendation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badal bhati</dc:creator>
  <cp:lastModifiedBy>badal bhati</cp:lastModifiedBy>
  <cp:revision>1</cp:revision>
  <dcterms:created xsi:type="dcterms:W3CDTF">2025-01-05T08:15:01Z</dcterms:created>
  <dcterms:modified xsi:type="dcterms:W3CDTF">2025-01-11T15:37:58Z</dcterms:modified>
</cp:coreProperties>
</file>