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73" r:id="rId3"/>
    <p:sldId id="258" r:id="rId4"/>
    <p:sldId id="259" r:id="rId5"/>
    <p:sldId id="261" r:id="rId6"/>
    <p:sldId id="260"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FDB0C-3107-4D11-ADC0-4BDF2F842909}" v="17" dt="2025-07-02T11:48:09.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al bhati" userId="41b64121da2afb2c" providerId="LiveId" clId="{8B7FDB0C-3107-4D11-ADC0-4BDF2F842909}"/>
    <pc:docChg chg="undo custSel addSld delSld modSld">
      <pc:chgData name="badal bhati" userId="41b64121da2afb2c" providerId="LiveId" clId="{8B7FDB0C-3107-4D11-ADC0-4BDF2F842909}" dt="2025-07-02T11:52:04.973" v="334" actId="113"/>
      <pc:docMkLst>
        <pc:docMk/>
      </pc:docMkLst>
      <pc:sldChg chg="modSp del mod">
        <pc:chgData name="badal bhati" userId="41b64121da2afb2c" providerId="LiveId" clId="{8B7FDB0C-3107-4D11-ADC0-4BDF2F842909}" dt="2025-07-02T11:40:45.668" v="234" actId="2696"/>
        <pc:sldMkLst>
          <pc:docMk/>
          <pc:sldMk cId="582447472" sldId="256"/>
        </pc:sldMkLst>
        <pc:spChg chg="mod">
          <ac:chgData name="badal bhati" userId="41b64121da2afb2c" providerId="LiveId" clId="{8B7FDB0C-3107-4D11-ADC0-4BDF2F842909}" dt="2025-07-02T11:38:22.337" v="139" actId="14100"/>
          <ac:spMkLst>
            <pc:docMk/>
            <pc:sldMk cId="582447472" sldId="256"/>
            <ac:spMk id="3" creationId="{2C0E3CF8-3829-F4A4-ED25-15AC6FB40EA9}"/>
          </ac:spMkLst>
        </pc:spChg>
      </pc:sldChg>
      <pc:sldChg chg="modSp mod">
        <pc:chgData name="badal bhati" userId="41b64121da2afb2c" providerId="LiveId" clId="{8B7FDB0C-3107-4D11-ADC0-4BDF2F842909}" dt="2025-07-02T11:51:05.594" v="331" actId="113"/>
        <pc:sldMkLst>
          <pc:docMk/>
          <pc:sldMk cId="645673560" sldId="257"/>
        </pc:sldMkLst>
        <pc:spChg chg="mod">
          <ac:chgData name="badal bhati" userId="41b64121da2afb2c" providerId="LiveId" clId="{8B7FDB0C-3107-4D11-ADC0-4BDF2F842909}" dt="2025-07-02T11:39:06.026" v="148" actId="113"/>
          <ac:spMkLst>
            <pc:docMk/>
            <pc:sldMk cId="645673560" sldId="257"/>
            <ac:spMk id="2" creationId="{8A75A65B-6997-129C-D8EB-55E6631C7BD4}"/>
          </ac:spMkLst>
        </pc:spChg>
        <pc:spChg chg="mod">
          <ac:chgData name="badal bhati" userId="41b64121da2afb2c" providerId="LiveId" clId="{8B7FDB0C-3107-4D11-ADC0-4BDF2F842909}" dt="2025-07-02T11:51:05.594" v="331" actId="113"/>
          <ac:spMkLst>
            <pc:docMk/>
            <pc:sldMk cId="645673560" sldId="257"/>
            <ac:spMk id="3" creationId="{5E0E039B-FD74-7DCB-2E46-5A3D5F4DA57E}"/>
          </ac:spMkLst>
        </pc:spChg>
      </pc:sldChg>
      <pc:sldChg chg="modSp">
        <pc:chgData name="badal bhati" userId="41b64121da2afb2c" providerId="LiveId" clId="{8B7FDB0C-3107-4D11-ADC0-4BDF2F842909}" dt="2025-07-02T11:28:21.434" v="27"/>
        <pc:sldMkLst>
          <pc:docMk/>
          <pc:sldMk cId="3451612917" sldId="258"/>
        </pc:sldMkLst>
        <pc:spChg chg="mod">
          <ac:chgData name="badal bhati" userId="41b64121da2afb2c" providerId="LiveId" clId="{8B7FDB0C-3107-4D11-ADC0-4BDF2F842909}" dt="2025-07-02T11:28:21.434" v="27"/>
          <ac:spMkLst>
            <pc:docMk/>
            <pc:sldMk cId="3451612917" sldId="258"/>
            <ac:spMk id="2" creationId="{8FFA904E-7E78-E75F-87C7-825391B74F18}"/>
          </ac:spMkLst>
        </pc:spChg>
        <pc:spChg chg="mod">
          <ac:chgData name="badal bhati" userId="41b64121da2afb2c" providerId="LiveId" clId="{8B7FDB0C-3107-4D11-ADC0-4BDF2F842909}" dt="2025-07-02T11:28:21.434" v="27"/>
          <ac:spMkLst>
            <pc:docMk/>
            <pc:sldMk cId="3451612917" sldId="258"/>
            <ac:spMk id="3" creationId="{88FC9EC7-97B9-3624-44FA-F23AAACE90C4}"/>
          </ac:spMkLst>
        </pc:spChg>
      </pc:sldChg>
      <pc:sldChg chg="modSp mod">
        <pc:chgData name="badal bhati" userId="41b64121da2afb2c" providerId="LiveId" clId="{8B7FDB0C-3107-4D11-ADC0-4BDF2F842909}" dt="2025-07-02T11:28:21.600" v="28" actId="27636"/>
        <pc:sldMkLst>
          <pc:docMk/>
          <pc:sldMk cId="3308316638" sldId="259"/>
        </pc:sldMkLst>
        <pc:spChg chg="mod">
          <ac:chgData name="badal bhati" userId="41b64121da2afb2c" providerId="LiveId" clId="{8B7FDB0C-3107-4D11-ADC0-4BDF2F842909}" dt="2025-07-02T11:28:21.434" v="27"/>
          <ac:spMkLst>
            <pc:docMk/>
            <pc:sldMk cId="3308316638" sldId="259"/>
            <ac:spMk id="2" creationId="{4F95727E-C1ED-9114-3C25-152332E967E4}"/>
          </ac:spMkLst>
        </pc:spChg>
        <pc:spChg chg="mod">
          <ac:chgData name="badal bhati" userId="41b64121da2afb2c" providerId="LiveId" clId="{8B7FDB0C-3107-4D11-ADC0-4BDF2F842909}" dt="2025-07-02T11:28:21.600" v="28" actId="27636"/>
          <ac:spMkLst>
            <pc:docMk/>
            <pc:sldMk cId="3308316638" sldId="259"/>
            <ac:spMk id="3" creationId="{3738A475-FAD0-CC7D-EF07-B7C78A9DC52B}"/>
          </ac:spMkLst>
        </pc:spChg>
      </pc:sldChg>
      <pc:sldChg chg="modSp mod">
        <pc:chgData name="badal bhati" userId="41b64121da2afb2c" providerId="LiveId" clId="{8B7FDB0C-3107-4D11-ADC0-4BDF2F842909}" dt="2025-07-02T11:28:58.263" v="33" actId="14100"/>
        <pc:sldMkLst>
          <pc:docMk/>
          <pc:sldMk cId="2530751968" sldId="260"/>
        </pc:sldMkLst>
        <pc:spChg chg="mod">
          <ac:chgData name="badal bhati" userId="41b64121da2afb2c" providerId="LiveId" clId="{8B7FDB0C-3107-4D11-ADC0-4BDF2F842909}" dt="2025-07-02T11:28:21.434" v="27"/>
          <ac:spMkLst>
            <pc:docMk/>
            <pc:sldMk cId="2530751968" sldId="260"/>
            <ac:spMk id="2" creationId="{9CB342FF-24FA-78D4-ACA6-720887927E48}"/>
          </ac:spMkLst>
        </pc:spChg>
        <pc:spChg chg="mod">
          <ac:chgData name="badal bhati" userId="41b64121da2afb2c" providerId="LiveId" clId="{8B7FDB0C-3107-4D11-ADC0-4BDF2F842909}" dt="2025-07-02T11:28:53.295" v="32" actId="14100"/>
          <ac:spMkLst>
            <pc:docMk/>
            <pc:sldMk cId="2530751968" sldId="260"/>
            <ac:spMk id="3" creationId="{95D28228-C43B-D52A-CF9B-42B06CF62296}"/>
          </ac:spMkLst>
        </pc:spChg>
        <pc:picChg chg="mod">
          <ac:chgData name="badal bhati" userId="41b64121da2afb2c" providerId="LiveId" clId="{8B7FDB0C-3107-4D11-ADC0-4BDF2F842909}" dt="2025-07-02T11:28:58.263" v="33" actId="14100"/>
          <ac:picMkLst>
            <pc:docMk/>
            <pc:sldMk cId="2530751968" sldId="260"/>
            <ac:picMk id="5" creationId="{004F8F55-EF37-FDAE-596E-3DA1ADB3D85C}"/>
          </ac:picMkLst>
        </pc:picChg>
      </pc:sldChg>
      <pc:sldChg chg="modSp">
        <pc:chgData name="badal bhati" userId="41b64121da2afb2c" providerId="LiveId" clId="{8B7FDB0C-3107-4D11-ADC0-4BDF2F842909}" dt="2025-07-02T11:28:21.434" v="27"/>
        <pc:sldMkLst>
          <pc:docMk/>
          <pc:sldMk cId="3826413380" sldId="261"/>
        </pc:sldMkLst>
        <pc:spChg chg="mod">
          <ac:chgData name="badal bhati" userId="41b64121da2afb2c" providerId="LiveId" clId="{8B7FDB0C-3107-4D11-ADC0-4BDF2F842909}" dt="2025-07-02T11:28:21.434" v="27"/>
          <ac:spMkLst>
            <pc:docMk/>
            <pc:sldMk cId="3826413380" sldId="261"/>
            <ac:spMk id="2" creationId="{5A2465DE-6D3A-AFC7-9BAB-716FB08625FA}"/>
          </ac:spMkLst>
        </pc:spChg>
        <pc:spChg chg="mod">
          <ac:chgData name="badal bhati" userId="41b64121da2afb2c" providerId="LiveId" clId="{8B7FDB0C-3107-4D11-ADC0-4BDF2F842909}" dt="2025-07-02T11:28:21.434" v="27"/>
          <ac:spMkLst>
            <pc:docMk/>
            <pc:sldMk cId="3826413380" sldId="261"/>
            <ac:spMk id="3" creationId="{59CFB1B5-157A-63BB-B45E-5115648A2AE1}"/>
          </ac:spMkLst>
        </pc:spChg>
      </pc:sldChg>
      <pc:sldChg chg="modSp mod">
        <pc:chgData name="badal bhati" userId="41b64121da2afb2c" providerId="LiveId" clId="{8B7FDB0C-3107-4D11-ADC0-4BDF2F842909}" dt="2025-07-02T11:42:55.194" v="236" actId="5793"/>
        <pc:sldMkLst>
          <pc:docMk/>
          <pc:sldMk cId="631363003" sldId="262"/>
        </pc:sldMkLst>
        <pc:spChg chg="mod">
          <ac:chgData name="badal bhati" userId="41b64121da2afb2c" providerId="LiveId" clId="{8B7FDB0C-3107-4D11-ADC0-4BDF2F842909}" dt="2025-07-02T11:28:21.434" v="27"/>
          <ac:spMkLst>
            <pc:docMk/>
            <pc:sldMk cId="631363003" sldId="262"/>
            <ac:spMk id="2" creationId="{5603C3F3-8918-1B26-11BF-871313F29BC6}"/>
          </ac:spMkLst>
        </pc:spChg>
        <pc:spChg chg="mod">
          <ac:chgData name="badal bhati" userId="41b64121da2afb2c" providerId="LiveId" clId="{8B7FDB0C-3107-4D11-ADC0-4BDF2F842909}" dt="2025-07-02T11:42:55.194" v="236" actId="5793"/>
          <ac:spMkLst>
            <pc:docMk/>
            <pc:sldMk cId="631363003" sldId="262"/>
            <ac:spMk id="3" creationId="{B2BD0666-F35A-CD89-9F13-EFB4EA0DFBC5}"/>
          </ac:spMkLst>
        </pc:spChg>
        <pc:picChg chg="mod">
          <ac:chgData name="badal bhati" userId="41b64121da2afb2c" providerId="LiveId" clId="{8B7FDB0C-3107-4D11-ADC0-4BDF2F842909}" dt="2025-07-02T11:30:40.034" v="65" actId="14100"/>
          <ac:picMkLst>
            <pc:docMk/>
            <pc:sldMk cId="631363003" sldId="262"/>
            <ac:picMk id="8" creationId="{491A3073-174E-D8DD-1FB1-43EF08C2FAC8}"/>
          </ac:picMkLst>
        </pc:picChg>
        <pc:picChg chg="mod">
          <ac:chgData name="badal bhati" userId="41b64121da2afb2c" providerId="LiveId" clId="{8B7FDB0C-3107-4D11-ADC0-4BDF2F842909}" dt="2025-07-02T11:30:45.291" v="66" actId="1076"/>
          <ac:picMkLst>
            <pc:docMk/>
            <pc:sldMk cId="631363003" sldId="262"/>
            <ac:picMk id="10" creationId="{E9DAF89E-D396-06D0-43F2-69EFCE216811}"/>
          </ac:picMkLst>
        </pc:picChg>
      </pc:sldChg>
      <pc:sldChg chg="modSp mod">
        <pc:chgData name="badal bhati" userId="41b64121da2afb2c" providerId="LiveId" clId="{8B7FDB0C-3107-4D11-ADC0-4BDF2F842909}" dt="2025-07-02T11:31:31.391" v="81" actId="14100"/>
        <pc:sldMkLst>
          <pc:docMk/>
          <pc:sldMk cId="301758740" sldId="263"/>
        </pc:sldMkLst>
        <pc:spChg chg="mod">
          <ac:chgData name="badal bhati" userId="41b64121da2afb2c" providerId="LiveId" clId="{8B7FDB0C-3107-4D11-ADC0-4BDF2F842909}" dt="2025-07-02T11:28:21.434" v="27"/>
          <ac:spMkLst>
            <pc:docMk/>
            <pc:sldMk cId="301758740" sldId="263"/>
            <ac:spMk id="2" creationId="{8F93AFEB-C2C5-838D-6315-BE2D823BBAE2}"/>
          </ac:spMkLst>
        </pc:spChg>
        <pc:spChg chg="mod">
          <ac:chgData name="badal bhati" userId="41b64121da2afb2c" providerId="LiveId" clId="{8B7FDB0C-3107-4D11-ADC0-4BDF2F842909}" dt="2025-07-02T11:31:25.465" v="80" actId="14100"/>
          <ac:spMkLst>
            <pc:docMk/>
            <pc:sldMk cId="301758740" sldId="263"/>
            <ac:spMk id="3" creationId="{42872937-7178-FD28-0738-94BA4E8784D9}"/>
          </ac:spMkLst>
        </pc:spChg>
        <pc:picChg chg="mod">
          <ac:chgData name="badal bhati" userId="41b64121da2afb2c" providerId="LiveId" clId="{8B7FDB0C-3107-4D11-ADC0-4BDF2F842909}" dt="2025-07-02T11:31:09.727" v="77" actId="1076"/>
          <ac:picMkLst>
            <pc:docMk/>
            <pc:sldMk cId="301758740" sldId="263"/>
            <ac:picMk id="5" creationId="{82601143-323A-1259-A126-793C28F4517A}"/>
          </ac:picMkLst>
        </pc:picChg>
        <pc:picChg chg="mod">
          <ac:chgData name="badal bhati" userId="41b64121da2afb2c" providerId="LiveId" clId="{8B7FDB0C-3107-4D11-ADC0-4BDF2F842909}" dt="2025-07-02T11:31:31.391" v="81" actId="14100"/>
          <ac:picMkLst>
            <pc:docMk/>
            <pc:sldMk cId="301758740" sldId="263"/>
            <ac:picMk id="9" creationId="{599A03F1-CB80-9305-F73B-2B17654AC5E8}"/>
          </ac:picMkLst>
        </pc:picChg>
      </pc:sldChg>
      <pc:sldChg chg="modSp mod">
        <pc:chgData name="badal bhati" userId="41b64121da2afb2c" providerId="LiveId" clId="{8B7FDB0C-3107-4D11-ADC0-4BDF2F842909}" dt="2025-07-02T11:46:19.276" v="286" actId="1076"/>
        <pc:sldMkLst>
          <pc:docMk/>
          <pc:sldMk cId="889900266" sldId="264"/>
        </pc:sldMkLst>
        <pc:spChg chg="mod">
          <ac:chgData name="badal bhati" userId="41b64121da2afb2c" providerId="LiveId" clId="{8B7FDB0C-3107-4D11-ADC0-4BDF2F842909}" dt="2025-07-02T11:28:21.434" v="27"/>
          <ac:spMkLst>
            <pc:docMk/>
            <pc:sldMk cId="889900266" sldId="264"/>
            <ac:spMk id="2" creationId="{24B223D5-E50C-73D6-5048-3F898CEDBB97}"/>
          </ac:spMkLst>
        </pc:spChg>
        <pc:spChg chg="mod">
          <ac:chgData name="badal bhati" userId="41b64121da2afb2c" providerId="LiveId" clId="{8B7FDB0C-3107-4D11-ADC0-4BDF2F842909}" dt="2025-07-02T11:45:49.168" v="281"/>
          <ac:spMkLst>
            <pc:docMk/>
            <pc:sldMk cId="889900266" sldId="264"/>
            <ac:spMk id="3" creationId="{E30B2900-1950-B06B-15E2-161D26484823}"/>
          </ac:spMkLst>
        </pc:spChg>
        <pc:picChg chg="mod">
          <ac:chgData name="badal bhati" userId="41b64121da2afb2c" providerId="LiveId" clId="{8B7FDB0C-3107-4D11-ADC0-4BDF2F842909}" dt="2025-07-02T11:46:19.276" v="286" actId="1076"/>
          <ac:picMkLst>
            <pc:docMk/>
            <pc:sldMk cId="889900266" sldId="264"/>
            <ac:picMk id="6" creationId="{704F724B-1E2D-A5A6-F111-2B3CA998B003}"/>
          </ac:picMkLst>
        </pc:picChg>
        <pc:picChg chg="mod">
          <ac:chgData name="badal bhati" userId="41b64121da2afb2c" providerId="LiveId" clId="{8B7FDB0C-3107-4D11-ADC0-4BDF2F842909}" dt="2025-07-02T11:32:20.273" v="86" actId="1076"/>
          <ac:picMkLst>
            <pc:docMk/>
            <pc:sldMk cId="889900266" sldId="264"/>
            <ac:picMk id="8" creationId="{71709274-FCD6-347F-520D-2503A0B3343E}"/>
          </ac:picMkLst>
        </pc:picChg>
        <pc:picChg chg="mod">
          <ac:chgData name="badal bhati" userId="41b64121da2afb2c" providerId="LiveId" clId="{8B7FDB0C-3107-4D11-ADC0-4BDF2F842909}" dt="2025-07-02T11:46:06.641" v="283" actId="14100"/>
          <ac:picMkLst>
            <pc:docMk/>
            <pc:sldMk cId="889900266" sldId="264"/>
            <ac:picMk id="11" creationId="{4F299B3B-13F7-ABD5-965D-D13AE7F0CF62}"/>
          </ac:picMkLst>
        </pc:picChg>
      </pc:sldChg>
      <pc:sldChg chg="modSp mod">
        <pc:chgData name="badal bhati" userId="41b64121da2afb2c" providerId="LiveId" clId="{8B7FDB0C-3107-4D11-ADC0-4BDF2F842909}" dt="2025-07-02T11:52:04.973" v="334" actId="113"/>
        <pc:sldMkLst>
          <pc:docMk/>
          <pc:sldMk cId="3418276157" sldId="265"/>
        </pc:sldMkLst>
        <pc:spChg chg="mod">
          <ac:chgData name="badal bhati" userId="41b64121da2afb2c" providerId="LiveId" clId="{8B7FDB0C-3107-4D11-ADC0-4BDF2F842909}" dt="2025-07-02T11:28:21.434" v="27"/>
          <ac:spMkLst>
            <pc:docMk/>
            <pc:sldMk cId="3418276157" sldId="265"/>
            <ac:spMk id="2" creationId="{210D95AA-3096-0DDC-CC7C-6F4728435B89}"/>
          </ac:spMkLst>
        </pc:spChg>
        <pc:spChg chg="mod">
          <ac:chgData name="badal bhati" userId="41b64121da2afb2c" providerId="LiveId" clId="{8B7FDB0C-3107-4D11-ADC0-4BDF2F842909}" dt="2025-07-02T11:52:04.973" v="334" actId="113"/>
          <ac:spMkLst>
            <pc:docMk/>
            <pc:sldMk cId="3418276157" sldId="265"/>
            <ac:spMk id="3" creationId="{F192ADF2-62B1-833D-60C5-1FA7B2EB5717}"/>
          </ac:spMkLst>
        </pc:spChg>
        <pc:picChg chg="mod">
          <ac:chgData name="badal bhati" userId="41b64121da2afb2c" providerId="LiveId" clId="{8B7FDB0C-3107-4D11-ADC0-4BDF2F842909}" dt="2025-07-02T11:49:04.236" v="324" actId="1076"/>
          <ac:picMkLst>
            <pc:docMk/>
            <pc:sldMk cId="3418276157" sldId="265"/>
            <ac:picMk id="5" creationId="{FBEF5251-A1DF-CB53-03A7-7CEBB8B7BAD0}"/>
          </ac:picMkLst>
        </pc:picChg>
        <pc:picChg chg="mod">
          <ac:chgData name="badal bhati" userId="41b64121da2afb2c" providerId="LiveId" clId="{8B7FDB0C-3107-4D11-ADC0-4BDF2F842909}" dt="2025-07-02T11:49:11.452" v="326" actId="1076"/>
          <ac:picMkLst>
            <pc:docMk/>
            <pc:sldMk cId="3418276157" sldId="265"/>
            <ac:picMk id="7" creationId="{036E5D8F-BA9E-A045-CB3A-087BE0D6E834}"/>
          </ac:picMkLst>
        </pc:picChg>
      </pc:sldChg>
      <pc:sldChg chg="modSp mod">
        <pc:chgData name="badal bhati" userId="41b64121da2afb2c" providerId="LiveId" clId="{8B7FDB0C-3107-4D11-ADC0-4BDF2F842909}" dt="2025-07-02T11:33:41.523" v="100" actId="14100"/>
        <pc:sldMkLst>
          <pc:docMk/>
          <pc:sldMk cId="1401637144" sldId="266"/>
        </pc:sldMkLst>
        <pc:spChg chg="mod">
          <ac:chgData name="badal bhati" userId="41b64121da2afb2c" providerId="LiveId" clId="{8B7FDB0C-3107-4D11-ADC0-4BDF2F842909}" dt="2025-07-02T11:28:21.434" v="27"/>
          <ac:spMkLst>
            <pc:docMk/>
            <pc:sldMk cId="1401637144" sldId="266"/>
            <ac:spMk id="2" creationId="{1A11528E-AB11-DB9F-7BFA-BFCE2A12F400}"/>
          </ac:spMkLst>
        </pc:spChg>
        <pc:spChg chg="mod">
          <ac:chgData name="badal bhati" userId="41b64121da2afb2c" providerId="LiveId" clId="{8B7FDB0C-3107-4D11-ADC0-4BDF2F842909}" dt="2025-07-02T11:33:31.902" v="99" actId="14100"/>
          <ac:spMkLst>
            <pc:docMk/>
            <pc:sldMk cId="1401637144" sldId="266"/>
            <ac:spMk id="3" creationId="{D0FF9132-C145-EC1B-8F76-44E4BA25CBAF}"/>
          </ac:spMkLst>
        </pc:spChg>
        <pc:picChg chg="mod">
          <ac:chgData name="badal bhati" userId="41b64121da2afb2c" providerId="LiveId" clId="{8B7FDB0C-3107-4D11-ADC0-4BDF2F842909}" dt="2025-07-02T11:33:41.523" v="100" actId="14100"/>
          <ac:picMkLst>
            <pc:docMk/>
            <pc:sldMk cId="1401637144" sldId="266"/>
            <ac:picMk id="5" creationId="{27D7D590-9F9B-919C-CA2D-5F6ADFC17022}"/>
          </ac:picMkLst>
        </pc:picChg>
        <pc:picChg chg="mod">
          <ac:chgData name="badal bhati" userId="41b64121da2afb2c" providerId="LiveId" clId="{8B7FDB0C-3107-4D11-ADC0-4BDF2F842909}" dt="2025-07-02T11:33:10.065" v="95" actId="1076"/>
          <ac:picMkLst>
            <pc:docMk/>
            <pc:sldMk cId="1401637144" sldId="266"/>
            <ac:picMk id="7" creationId="{03D692C9-6B8F-D488-9D7C-BB965BEF6749}"/>
          </ac:picMkLst>
        </pc:picChg>
      </pc:sldChg>
      <pc:sldChg chg="modSp mod">
        <pc:chgData name="badal bhati" userId="41b64121da2afb2c" providerId="LiveId" clId="{8B7FDB0C-3107-4D11-ADC0-4BDF2F842909}" dt="2025-07-02T11:50:05.653" v="328" actId="113"/>
        <pc:sldMkLst>
          <pc:docMk/>
          <pc:sldMk cId="3700147483" sldId="267"/>
        </pc:sldMkLst>
        <pc:spChg chg="mod">
          <ac:chgData name="badal bhati" userId="41b64121da2afb2c" providerId="LiveId" clId="{8B7FDB0C-3107-4D11-ADC0-4BDF2F842909}" dt="2025-07-02T11:35:21.097" v="111" actId="14100"/>
          <ac:spMkLst>
            <pc:docMk/>
            <pc:sldMk cId="3700147483" sldId="267"/>
            <ac:spMk id="2" creationId="{F766630C-CD85-6B2C-3D86-19EAC964EBF4}"/>
          </ac:spMkLst>
        </pc:spChg>
        <pc:spChg chg="mod">
          <ac:chgData name="badal bhati" userId="41b64121da2afb2c" providerId="LiveId" clId="{8B7FDB0C-3107-4D11-ADC0-4BDF2F842909}" dt="2025-07-02T11:50:05.653" v="328" actId="113"/>
          <ac:spMkLst>
            <pc:docMk/>
            <pc:sldMk cId="3700147483" sldId="267"/>
            <ac:spMk id="3" creationId="{3DE92369-770A-4C4F-0DE6-386F7C179EFA}"/>
          </ac:spMkLst>
        </pc:spChg>
        <pc:picChg chg="mod">
          <ac:chgData name="badal bhati" userId="41b64121da2afb2c" providerId="LiveId" clId="{8B7FDB0C-3107-4D11-ADC0-4BDF2F842909}" dt="2025-07-02T11:34:38.043" v="107" actId="14100"/>
          <ac:picMkLst>
            <pc:docMk/>
            <pc:sldMk cId="3700147483" sldId="267"/>
            <ac:picMk id="5" creationId="{127ED35E-5816-7999-EDA4-1AF63B8D32A8}"/>
          </ac:picMkLst>
        </pc:picChg>
      </pc:sldChg>
      <pc:sldChg chg="modSp mod">
        <pc:chgData name="badal bhati" userId="41b64121da2afb2c" providerId="LiveId" clId="{8B7FDB0C-3107-4D11-ADC0-4BDF2F842909}" dt="2025-07-02T11:35:37.461" v="113" actId="14100"/>
        <pc:sldMkLst>
          <pc:docMk/>
          <pc:sldMk cId="105459968" sldId="268"/>
        </pc:sldMkLst>
        <pc:spChg chg="mod">
          <ac:chgData name="badal bhati" userId="41b64121da2afb2c" providerId="LiveId" clId="{8B7FDB0C-3107-4D11-ADC0-4BDF2F842909}" dt="2025-07-02T11:28:21.434" v="27"/>
          <ac:spMkLst>
            <pc:docMk/>
            <pc:sldMk cId="105459968" sldId="268"/>
            <ac:spMk id="2" creationId="{3959B6BB-C346-8B00-3CE8-CE5002A7D671}"/>
          </ac:spMkLst>
        </pc:spChg>
        <pc:spChg chg="mod">
          <ac:chgData name="badal bhati" userId="41b64121da2afb2c" providerId="LiveId" clId="{8B7FDB0C-3107-4D11-ADC0-4BDF2F842909}" dt="2025-07-02T11:35:37.461" v="113" actId="14100"/>
          <ac:spMkLst>
            <pc:docMk/>
            <pc:sldMk cId="105459968" sldId="268"/>
            <ac:spMk id="3" creationId="{8D769E6D-CBD4-7087-6FE5-312F64192FEB}"/>
          </ac:spMkLst>
        </pc:spChg>
        <pc:picChg chg="mod">
          <ac:chgData name="badal bhati" userId="41b64121da2afb2c" providerId="LiveId" clId="{8B7FDB0C-3107-4D11-ADC0-4BDF2F842909}" dt="2025-07-02T11:35:32.339" v="112" actId="1076"/>
          <ac:picMkLst>
            <pc:docMk/>
            <pc:sldMk cId="105459968" sldId="268"/>
            <ac:picMk id="5" creationId="{D052C248-77EF-5689-5B9E-6CF813B89361}"/>
          </ac:picMkLst>
        </pc:picChg>
      </pc:sldChg>
      <pc:sldChg chg="modSp mod">
        <pc:chgData name="badal bhati" userId="41b64121da2afb2c" providerId="LiveId" clId="{8B7FDB0C-3107-4D11-ADC0-4BDF2F842909}" dt="2025-07-02T11:36:36.570" v="122" actId="14100"/>
        <pc:sldMkLst>
          <pc:docMk/>
          <pc:sldMk cId="3294546535" sldId="269"/>
        </pc:sldMkLst>
        <pc:spChg chg="mod">
          <ac:chgData name="badal bhati" userId="41b64121da2afb2c" providerId="LiveId" clId="{8B7FDB0C-3107-4D11-ADC0-4BDF2F842909}" dt="2025-07-02T11:36:36.570" v="122" actId="14100"/>
          <ac:spMkLst>
            <pc:docMk/>
            <pc:sldMk cId="3294546535" sldId="269"/>
            <ac:spMk id="2" creationId="{E1F4E5CF-FE1F-A01B-B88E-FD41E3B70CC5}"/>
          </ac:spMkLst>
        </pc:spChg>
        <pc:spChg chg="mod">
          <ac:chgData name="badal bhati" userId="41b64121da2afb2c" providerId="LiveId" clId="{8B7FDB0C-3107-4D11-ADC0-4BDF2F842909}" dt="2025-07-02T11:36:03.496" v="118" actId="14100"/>
          <ac:spMkLst>
            <pc:docMk/>
            <pc:sldMk cId="3294546535" sldId="269"/>
            <ac:spMk id="3" creationId="{105FC86F-4966-F86B-6A49-760F8BA9DA90}"/>
          </ac:spMkLst>
        </pc:spChg>
        <pc:picChg chg="mod">
          <ac:chgData name="badal bhati" userId="41b64121da2afb2c" providerId="LiveId" clId="{8B7FDB0C-3107-4D11-ADC0-4BDF2F842909}" dt="2025-07-02T11:35:46.254" v="114" actId="1076"/>
          <ac:picMkLst>
            <pc:docMk/>
            <pc:sldMk cId="3294546535" sldId="269"/>
            <ac:picMk id="5" creationId="{50A1469A-08F1-036D-186D-25FD4CE8C206}"/>
          </ac:picMkLst>
        </pc:picChg>
      </pc:sldChg>
      <pc:sldChg chg="modSp mod">
        <pc:chgData name="badal bhati" userId="41b64121da2afb2c" providerId="LiveId" clId="{8B7FDB0C-3107-4D11-ADC0-4BDF2F842909}" dt="2025-07-02T11:28:21.628" v="31" actId="27636"/>
        <pc:sldMkLst>
          <pc:docMk/>
          <pc:sldMk cId="696348760" sldId="270"/>
        </pc:sldMkLst>
        <pc:spChg chg="mod">
          <ac:chgData name="badal bhati" userId="41b64121da2afb2c" providerId="LiveId" clId="{8B7FDB0C-3107-4D11-ADC0-4BDF2F842909}" dt="2025-07-02T11:28:21.434" v="27"/>
          <ac:spMkLst>
            <pc:docMk/>
            <pc:sldMk cId="696348760" sldId="270"/>
            <ac:spMk id="2" creationId="{A9769F51-C66A-42A2-F3D3-CBEB06EC9152}"/>
          </ac:spMkLst>
        </pc:spChg>
        <pc:spChg chg="mod">
          <ac:chgData name="badal bhati" userId="41b64121da2afb2c" providerId="LiveId" clId="{8B7FDB0C-3107-4D11-ADC0-4BDF2F842909}" dt="2025-07-02T11:28:21.628" v="31" actId="27636"/>
          <ac:spMkLst>
            <pc:docMk/>
            <pc:sldMk cId="696348760" sldId="270"/>
            <ac:spMk id="3" creationId="{E5F7E3DA-84B9-CC8C-5542-7297F5738682}"/>
          </ac:spMkLst>
        </pc:spChg>
      </pc:sldChg>
      <pc:sldChg chg="modSp mod">
        <pc:chgData name="badal bhati" userId="41b64121da2afb2c" providerId="LiveId" clId="{8B7FDB0C-3107-4D11-ADC0-4BDF2F842909}" dt="2025-07-02T11:28:21.624" v="30" actId="27636"/>
        <pc:sldMkLst>
          <pc:docMk/>
          <pc:sldMk cId="3876781185" sldId="271"/>
        </pc:sldMkLst>
        <pc:spChg chg="mod">
          <ac:chgData name="badal bhati" userId="41b64121da2afb2c" providerId="LiveId" clId="{8B7FDB0C-3107-4D11-ADC0-4BDF2F842909}" dt="2025-07-02T11:28:21.434" v="27"/>
          <ac:spMkLst>
            <pc:docMk/>
            <pc:sldMk cId="3876781185" sldId="271"/>
            <ac:spMk id="2" creationId="{A52E303F-7B69-9F38-2D8F-92CF31883D83}"/>
          </ac:spMkLst>
        </pc:spChg>
        <pc:spChg chg="mod">
          <ac:chgData name="badal bhati" userId="41b64121da2afb2c" providerId="LiveId" clId="{8B7FDB0C-3107-4D11-ADC0-4BDF2F842909}" dt="2025-07-02T11:28:21.624" v="30" actId="27636"/>
          <ac:spMkLst>
            <pc:docMk/>
            <pc:sldMk cId="3876781185" sldId="271"/>
            <ac:spMk id="3" creationId="{F9F26850-1FA7-1800-E524-12B94F08DA6A}"/>
          </ac:spMkLst>
        </pc:spChg>
      </pc:sldChg>
      <pc:sldChg chg="addSp delSp modSp new mod">
        <pc:chgData name="badal bhati" userId="41b64121da2afb2c" providerId="LiveId" clId="{8B7FDB0C-3107-4D11-ADC0-4BDF2F842909}" dt="2025-07-02T11:37:49.584" v="138" actId="1076"/>
        <pc:sldMkLst>
          <pc:docMk/>
          <pc:sldMk cId="2021298334" sldId="272"/>
        </pc:sldMkLst>
        <pc:spChg chg="mod">
          <ac:chgData name="badal bhati" userId="41b64121da2afb2c" providerId="LiveId" clId="{8B7FDB0C-3107-4D11-ADC0-4BDF2F842909}" dt="2025-07-02T11:37:42.379" v="137" actId="113"/>
          <ac:spMkLst>
            <pc:docMk/>
            <pc:sldMk cId="2021298334" sldId="272"/>
            <ac:spMk id="2" creationId="{AEA2315E-6975-B08F-BD0B-64DF35A69AA0}"/>
          </ac:spMkLst>
        </pc:spChg>
        <pc:spChg chg="del">
          <ac:chgData name="badal bhati" userId="41b64121da2afb2c" providerId="LiveId" clId="{8B7FDB0C-3107-4D11-ADC0-4BDF2F842909}" dt="2025-07-02T11:21:03.847" v="1"/>
          <ac:spMkLst>
            <pc:docMk/>
            <pc:sldMk cId="2021298334" sldId="272"/>
            <ac:spMk id="3" creationId="{78D39003-BEAE-ACD2-ED52-E920138BA96D}"/>
          </ac:spMkLst>
        </pc:spChg>
        <pc:picChg chg="add mod">
          <ac:chgData name="badal bhati" userId="41b64121da2afb2c" providerId="LiveId" clId="{8B7FDB0C-3107-4D11-ADC0-4BDF2F842909}" dt="2025-07-02T11:37:49.584" v="138" actId="1076"/>
          <ac:picMkLst>
            <pc:docMk/>
            <pc:sldMk cId="2021298334" sldId="272"/>
            <ac:picMk id="1026" creationId="{C506A78B-26A8-5C01-F2DF-B78EC6D1BA93}"/>
          </ac:picMkLst>
        </pc:picChg>
      </pc:sldChg>
      <pc:sldChg chg="add">
        <pc:chgData name="badal bhati" userId="41b64121da2afb2c" providerId="LiveId" clId="{8B7FDB0C-3107-4D11-ADC0-4BDF2F842909}" dt="2025-07-02T11:38:40.200" v="140" actId="2890"/>
        <pc:sldMkLst>
          <pc:docMk/>
          <pc:sldMk cId="2200381410" sldId="27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78606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2916A-4AC2-44E8-ACC9-18CCC147B42E}"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191311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1530443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561358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36768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92916A-4AC2-44E8-ACC9-18CCC147B42E}" type="datetimeFigureOut">
              <a:rPr lang="en-IN" smtClean="0"/>
              <a:t>02-07-2025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023039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392916A-4AC2-44E8-ACC9-18CCC147B42E}" type="datetimeFigureOut">
              <a:rPr lang="en-IN" smtClean="0"/>
              <a:t>02-07-2025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453807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2909410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424304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182921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2916A-4AC2-44E8-ACC9-18CCC147B42E}"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23933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2916A-4AC2-44E8-ACC9-18CCC147B42E}"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45070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2916A-4AC2-44E8-ACC9-18CCC147B42E}" type="datetimeFigureOut">
              <a:rPr lang="en-IN" smtClean="0"/>
              <a:t>02-07-2025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181910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2916A-4AC2-44E8-ACC9-18CCC147B42E}" type="datetimeFigureOut">
              <a:rPr lang="en-IN" smtClean="0"/>
              <a:t>02-07-2025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08737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2916A-4AC2-44E8-ACC9-18CCC147B42E}" type="datetimeFigureOut">
              <a:rPr lang="en-IN" smtClean="0"/>
              <a:t>02-07-2025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09445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2916A-4AC2-44E8-ACC9-18CCC147B42E}"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408530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2916A-4AC2-44E8-ACC9-18CCC147B42E}"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302F7-73E7-4D56-97F9-3C21F3D20875}" type="slidenum">
              <a:rPr lang="en-IN" smtClean="0"/>
              <a:t>‹#›</a:t>
            </a:fld>
            <a:endParaRPr lang="en-IN"/>
          </a:p>
        </p:txBody>
      </p:sp>
    </p:spTree>
    <p:extLst>
      <p:ext uri="{BB962C8B-B14F-4D97-AF65-F5344CB8AC3E}">
        <p14:creationId xmlns:p14="http://schemas.microsoft.com/office/powerpoint/2010/main" val="395267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392916A-4AC2-44E8-ACC9-18CCC147B42E}" type="datetimeFigureOut">
              <a:rPr lang="en-IN" smtClean="0"/>
              <a:t>02-07-2025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6302F7-73E7-4D56-97F9-3C21F3D20875}" type="slidenum">
              <a:rPr lang="en-IN" smtClean="0"/>
              <a:t>‹#›</a:t>
            </a:fld>
            <a:endParaRPr lang="en-IN"/>
          </a:p>
        </p:txBody>
      </p:sp>
    </p:spTree>
    <p:extLst>
      <p:ext uri="{BB962C8B-B14F-4D97-AF65-F5344CB8AC3E}">
        <p14:creationId xmlns:p14="http://schemas.microsoft.com/office/powerpoint/2010/main" val="29201399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A65B-6997-129C-D8EB-55E6631C7BD4}"/>
              </a:ext>
            </a:extLst>
          </p:cNvPr>
          <p:cNvSpPr>
            <a:spLocks noGrp="1"/>
          </p:cNvSpPr>
          <p:nvPr>
            <p:ph type="title"/>
          </p:nvPr>
        </p:nvSpPr>
        <p:spPr/>
        <p:txBody>
          <a:bodyPr/>
          <a:lstStyle/>
          <a:p>
            <a:pPr algn="ctr"/>
            <a:r>
              <a:rPr lang="en-IN" b="1" dirty="0"/>
              <a:t>Twitter Overspending A/B testing</a:t>
            </a:r>
          </a:p>
        </p:txBody>
      </p:sp>
      <p:sp>
        <p:nvSpPr>
          <p:cNvPr id="3" name="Content Placeholder 2">
            <a:extLst>
              <a:ext uri="{FF2B5EF4-FFF2-40B4-BE49-F238E27FC236}">
                <a16:creationId xmlns:a16="http://schemas.microsoft.com/office/drawing/2014/main" id="{5E0E039B-FD74-7DCB-2E46-5A3D5F4DA57E}"/>
              </a:ext>
            </a:extLst>
          </p:cNvPr>
          <p:cNvSpPr>
            <a:spLocks noGrp="1"/>
          </p:cNvSpPr>
          <p:nvPr>
            <p:ph idx="1"/>
          </p:nvPr>
        </p:nvSpPr>
        <p:spPr/>
        <p:txBody>
          <a:bodyPr>
            <a:normAutofit/>
          </a:bodyPr>
          <a:lstStyle/>
          <a:p>
            <a:r>
              <a:rPr lang="en-US" sz="2400" b="1" dirty="0"/>
              <a:t>Twitter A/B Testing: </a:t>
            </a:r>
            <a:r>
              <a:rPr lang="en-US" sz="2400" dirty="0"/>
              <a:t>Ad Billing Model Experiment</a:t>
            </a:r>
          </a:p>
          <a:p>
            <a:r>
              <a:rPr lang="en-IN" sz="2400" b="1" dirty="0"/>
              <a:t>Presented by: </a:t>
            </a:r>
            <a:r>
              <a:rPr lang="en-IN" sz="2400" dirty="0"/>
              <a:t>Vikas Upadhyay</a:t>
            </a:r>
          </a:p>
          <a:p>
            <a:r>
              <a:rPr lang="en-IN" sz="2400" b="1" dirty="0"/>
              <a:t>Date: </a:t>
            </a:r>
            <a:r>
              <a:rPr lang="en-IN" sz="2400" dirty="0"/>
              <a:t>02/07/2025</a:t>
            </a:r>
          </a:p>
          <a:p>
            <a:endParaRPr lang="en-US" sz="2400" dirty="0"/>
          </a:p>
          <a:p>
            <a:endParaRPr lang="en-IN" sz="2400" dirty="0">
              <a:ea typeface="Calibri" panose="020F0502020204030204" pitchFamily="34" charset="0"/>
              <a:cs typeface="Calibri" panose="020F0502020204030204" pitchFamily="34" charset="0"/>
              <a:sym typeface="Times New Roman"/>
            </a:endParaRPr>
          </a:p>
        </p:txBody>
      </p:sp>
    </p:spTree>
    <p:extLst>
      <p:ext uri="{BB962C8B-B14F-4D97-AF65-F5344CB8AC3E}">
        <p14:creationId xmlns:p14="http://schemas.microsoft.com/office/powerpoint/2010/main" val="645673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95AA-3096-0DDC-CC7C-6F4728435B89}"/>
              </a:ext>
            </a:extLst>
          </p:cNvPr>
          <p:cNvSpPr>
            <a:spLocks noGrp="1"/>
          </p:cNvSpPr>
          <p:nvPr>
            <p:ph type="title"/>
          </p:nvPr>
        </p:nvSpPr>
        <p:spPr/>
        <p:txBody>
          <a:bodyPr/>
          <a:lstStyle/>
          <a:p>
            <a:pPr algn="ctr"/>
            <a:r>
              <a:rPr lang="en-IN" b="1" dirty="0"/>
              <a:t>Average Overspend Percentages</a:t>
            </a:r>
          </a:p>
        </p:txBody>
      </p:sp>
      <p:sp>
        <p:nvSpPr>
          <p:cNvPr id="3" name="Content Placeholder 2">
            <a:extLst>
              <a:ext uri="{FF2B5EF4-FFF2-40B4-BE49-F238E27FC236}">
                <a16:creationId xmlns:a16="http://schemas.microsoft.com/office/drawing/2014/main" id="{F192ADF2-62B1-833D-60C5-1FA7B2EB5717}"/>
              </a:ext>
            </a:extLst>
          </p:cNvPr>
          <p:cNvSpPr>
            <a:spLocks noGrp="1"/>
          </p:cNvSpPr>
          <p:nvPr>
            <p:ph idx="1"/>
          </p:nvPr>
        </p:nvSpPr>
        <p:spPr>
          <a:xfrm>
            <a:off x="1154954" y="2603500"/>
            <a:ext cx="8825659" cy="3852164"/>
          </a:xfrm>
        </p:spPr>
        <p:txBody>
          <a:bodyPr>
            <a:normAutofit/>
          </a:bodyPr>
          <a:lstStyle/>
          <a:p>
            <a:r>
              <a:rPr lang="en-US" sz="2400" b="1" dirty="0"/>
              <a:t>Control Group: </a:t>
            </a:r>
            <a:r>
              <a:rPr lang="en-IN" sz="2400" dirty="0"/>
              <a:t>25.32%</a:t>
            </a:r>
          </a:p>
          <a:p>
            <a:r>
              <a:rPr lang="en-IN" sz="2400" b="1" dirty="0"/>
              <a:t>Treatment Group: </a:t>
            </a:r>
            <a:r>
              <a:rPr lang="en-IN" sz="2400" dirty="0"/>
              <a:t>17.60%</a:t>
            </a:r>
            <a:endParaRPr lang="en-US" sz="2400" dirty="0"/>
          </a:p>
          <a:p>
            <a:r>
              <a:rPr lang="en-US" sz="2400" dirty="0"/>
              <a:t>Statistically significant reduction in overspending.</a:t>
            </a:r>
            <a:endParaRPr lang="en-IN" sz="2400" dirty="0"/>
          </a:p>
        </p:txBody>
      </p:sp>
      <p:pic>
        <p:nvPicPr>
          <p:cNvPr id="5" name="Picture 4">
            <a:extLst>
              <a:ext uri="{FF2B5EF4-FFF2-40B4-BE49-F238E27FC236}">
                <a16:creationId xmlns:a16="http://schemas.microsoft.com/office/drawing/2014/main" id="{FBEF5251-A1DF-CB53-03A7-7CEBB8B7BAD0}"/>
              </a:ext>
            </a:extLst>
          </p:cNvPr>
          <p:cNvPicPr>
            <a:picLocks noChangeAspect="1"/>
          </p:cNvPicPr>
          <p:nvPr/>
        </p:nvPicPr>
        <p:blipFill>
          <a:blip r:embed="rId2"/>
          <a:stretch>
            <a:fillRect/>
          </a:stretch>
        </p:blipFill>
        <p:spPr>
          <a:xfrm>
            <a:off x="1228106" y="4311650"/>
            <a:ext cx="3591426" cy="1305107"/>
          </a:xfrm>
          <a:prstGeom prst="rect">
            <a:avLst/>
          </a:prstGeom>
        </p:spPr>
      </p:pic>
      <p:pic>
        <p:nvPicPr>
          <p:cNvPr id="7" name="Picture 6">
            <a:extLst>
              <a:ext uri="{FF2B5EF4-FFF2-40B4-BE49-F238E27FC236}">
                <a16:creationId xmlns:a16="http://schemas.microsoft.com/office/drawing/2014/main" id="{036E5D8F-BA9E-A045-CB3A-087BE0D6E834}"/>
              </a:ext>
            </a:extLst>
          </p:cNvPr>
          <p:cNvPicPr>
            <a:picLocks noChangeAspect="1"/>
          </p:cNvPicPr>
          <p:nvPr/>
        </p:nvPicPr>
        <p:blipFill>
          <a:blip r:embed="rId3"/>
          <a:stretch>
            <a:fillRect/>
          </a:stretch>
        </p:blipFill>
        <p:spPr>
          <a:xfrm>
            <a:off x="5535660" y="4721282"/>
            <a:ext cx="4105848" cy="895475"/>
          </a:xfrm>
          <a:prstGeom prst="rect">
            <a:avLst/>
          </a:prstGeom>
        </p:spPr>
      </p:pic>
    </p:spTree>
    <p:extLst>
      <p:ext uri="{BB962C8B-B14F-4D97-AF65-F5344CB8AC3E}">
        <p14:creationId xmlns:p14="http://schemas.microsoft.com/office/powerpoint/2010/main" val="341827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528E-AB11-DB9F-7BFA-BFCE2A12F400}"/>
              </a:ext>
            </a:extLst>
          </p:cNvPr>
          <p:cNvSpPr>
            <a:spLocks noGrp="1"/>
          </p:cNvSpPr>
          <p:nvPr>
            <p:ph type="title"/>
          </p:nvPr>
        </p:nvSpPr>
        <p:spPr/>
        <p:txBody>
          <a:bodyPr/>
          <a:lstStyle/>
          <a:p>
            <a:pPr algn="ctr"/>
            <a:r>
              <a:rPr lang="en-US" b="1" dirty="0"/>
              <a:t>Overspend Patterns by Company Size and Group</a:t>
            </a:r>
            <a:endParaRPr lang="en-IN" b="1" dirty="0"/>
          </a:p>
        </p:txBody>
      </p:sp>
      <p:sp>
        <p:nvSpPr>
          <p:cNvPr id="3" name="Content Placeholder 2">
            <a:extLst>
              <a:ext uri="{FF2B5EF4-FFF2-40B4-BE49-F238E27FC236}">
                <a16:creationId xmlns:a16="http://schemas.microsoft.com/office/drawing/2014/main" id="{D0FF9132-C145-EC1B-8F76-44E4BA25CBAF}"/>
              </a:ext>
            </a:extLst>
          </p:cNvPr>
          <p:cNvSpPr>
            <a:spLocks noGrp="1"/>
          </p:cNvSpPr>
          <p:nvPr>
            <p:ph idx="1"/>
          </p:nvPr>
        </p:nvSpPr>
        <p:spPr>
          <a:xfrm>
            <a:off x="838200" y="2340864"/>
            <a:ext cx="10515600" cy="4517136"/>
          </a:xfrm>
        </p:spPr>
        <p:txBody>
          <a:bodyPr/>
          <a:lstStyle/>
          <a:p>
            <a:r>
              <a:rPr lang="en-US" sz="2400" b="1" dirty="0"/>
              <a:t>Large companies benefit most</a:t>
            </a:r>
            <a:r>
              <a:rPr lang="en-US" sz="2400" dirty="0"/>
              <a:t> from the new billing model.</a:t>
            </a:r>
          </a:p>
          <a:p>
            <a:r>
              <a:rPr lang="en-US" sz="2400" b="1" dirty="0"/>
              <a:t>Small companies consistently overspend</a:t>
            </a:r>
            <a:r>
              <a:rPr lang="en-US" sz="2400" dirty="0"/>
              <a:t> the most, but the treatment reduces their overspend.</a:t>
            </a:r>
          </a:p>
          <a:p>
            <a:r>
              <a:rPr lang="en-US" sz="2400" dirty="0"/>
              <a:t>Medium companies show </a:t>
            </a:r>
            <a:r>
              <a:rPr lang="en-US" sz="2400" b="1" dirty="0"/>
              <a:t>minimal difference</a:t>
            </a:r>
            <a:r>
              <a:rPr lang="en-US" sz="2400" dirty="0"/>
              <a:t> between control and treatment groups.</a:t>
            </a:r>
          </a:p>
          <a:p>
            <a:pPr marL="0" indent="0">
              <a:buNone/>
            </a:pPr>
            <a:endParaRPr lang="en-IN" dirty="0"/>
          </a:p>
        </p:txBody>
      </p:sp>
      <p:pic>
        <p:nvPicPr>
          <p:cNvPr id="5" name="Picture 4">
            <a:extLst>
              <a:ext uri="{FF2B5EF4-FFF2-40B4-BE49-F238E27FC236}">
                <a16:creationId xmlns:a16="http://schemas.microsoft.com/office/drawing/2014/main" id="{27D7D590-9F9B-919C-CA2D-5F6ADFC17022}"/>
              </a:ext>
            </a:extLst>
          </p:cNvPr>
          <p:cNvPicPr>
            <a:picLocks noChangeAspect="1"/>
          </p:cNvPicPr>
          <p:nvPr/>
        </p:nvPicPr>
        <p:blipFill>
          <a:blip r:embed="rId2"/>
          <a:stretch>
            <a:fillRect/>
          </a:stretch>
        </p:blipFill>
        <p:spPr>
          <a:xfrm>
            <a:off x="5897880" y="4454590"/>
            <a:ext cx="3822192" cy="2250631"/>
          </a:xfrm>
          <a:prstGeom prst="rect">
            <a:avLst/>
          </a:prstGeom>
        </p:spPr>
      </p:pic>
      <p:pic>
        <p:nvPicPr>
          <p:cNvPr id="7" name="Picture 6">
            <a:extLst>
              <a:ext uri="{FF2B5EF4-FFF2-40B4-BE49-F238E27FC236}">
                <a16:creationId xmlns:a16="http://schemas.microsoft.com/office/drawing/2014/main" id="{03D692C9-6B8F-D488-9D7C-BB965BEF6749}"/>
              </a:ext>
            </a:extLst>
          </p:cNvPr>
          <p:cNvPicPr>
            <a:picLocks noChangeAspect="1"/>
          </p:cNvPicPr>
          <p:nvPr/>
        </p:nvPicPr>
        <p:blipFill>
          <a:blip r:embed="rId3"/>
          <a:stretch>
            <a:fillRect/>
          </a:stretch>
        </p:blipFill>
        <p:spPr>
          <a:xfrm>
            <a:off x="1358293" y="4529064"/>
            <a:ext cx="3442307" cy="1999385"/>
          </a:xfrm>
          <a:prstGeom prst="rect">
            <a:avLst/>
          </a:prstGeom>
        </p:spPr>
      </p:pic>
    </p:spTree>
    <p:extLst>
      <p:ext uri="{BB962C8B-B14F-4D97-AF65-F5344CB8AC3E}">
        <p14:creationId xmlns:p14="http://schemas.microsoft.com/office/powerpoint/2010/main" val="140163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630C-CD85-6B2C-3D86-19EAC964EBF4}"/>
              </a:ext>
            </a:extLst>
          </p:cNvPr>
          <p:cNvSpPr>
            <a:spLocks noGrp="1"/>
          </p:cNvSpPr>
          <p:nvPr>
            <p:ph type="title"/>
          </p:nvPr>
        </p:nvSpPr>
        <p:spPr>
          <a:xfrm>
            <a:off x="822960" y="973668"/>
            <a:ext cx="10122408" cy="706964"/>
          </a:xfrm>
        </p:spPr>
        <p:txBody>
          <a:bodyPr/>
          <a:lstStyle/>
          <a:p>
            <a:pPr algn="ctr"/>
            <a:r>
              <a:rPr lang="en-IN" b="1" dirty="0"/>
              <a:t>Demographic Factors (Company Size)</a:t>
            </a:r>
          </a:p>
        </p:txBody>
      </p:sp>
      <p:sp>
        <p:nvSpPr>
          <p:cNvPr id="3" name="Content Placeholder 2">
            <a:extLst>
              <a:ext uri="{FF2B5EF4-FFF2-40B4-BE49-F238E27FC236}">
                <a16:creationId xmlns:a16="http://schemas.microsoft.com/office/drawing/2014/main" id="{3DE92369-770A-4C4F-0DE6-386F7C179EFA}"/>
              </a:ext>
            </a:extLst>
          </p:cNvPr>
          <p:cNvSpPr>
            <a:spLocks noGrp="1"/>
          </p:cNvSpPr>
          <p:nvPr>
            <p:ph idx="1"/>
          </p:nvPr>
        </p:nvSpPr>
        <p:spPr>
          <a:xfrm>
            <a:off x="822960" y="2603500"/>
            <a:ext cx="10122408" cy="4117340"/>
          </a:xfrm>
        </p:spPr>
        <p:txBody>
          <a:bodyPr>
            <a:normAutofit/>
          </a:bodyPr>
          <a:lstStyle/>
          <a:p>
            <a:r>
              <a:rPr lang="en-IN" sz="2400" dirty="0"/>
              <a:t>One-Way ANOVA Result:</a:t>
            </a:r>
          </a:p>
          <a:p>
            <a:r>
              <a:rPr lang="en-IN" sz="2400" b="1" dirty="0"/>
              <a:t>F-statistic: </a:t>
            </a:r>
            <a:r>
              <a:rPr lang="en-IN" sz="2400" dirty="0"/>
              <a:t>228.23</a:t>
            </a:r>
          </a:p>
          <a:p>
            <a:r>
              <a:rPr lang="en-IN" sz="2400" b="1" dirty="0"/>
              <a:t>P-value: </a:t>
            </a:r>
            <a:r>
              <a:rPr lang="en-IN" sz="2400" dirty="0"/>
              <a:t>2.07e-98</a:t>
            </a:r>
          </a:p>
          <a:p>
            <a:r>
              <a:rPr lang="en-US" sz="2400" b="1" dirty="0"/>
              <a:t>Conclusion:</a:t>
            </a:r>
            <a:r>
              <a:rPr lang="en-US" sz="2400" dirty="0"/>
              <a:t> Company size significantly impacts overspending.</a:t>
            </a:r>
          </a:p>
          <a:p>
            <a:r>
              <a:rPr lang="en-US" sz="2400" dirty="0"/>
              <a:t>Small companies consistently overspend the most.</a:t>
            </a:r>
            <a:endParaRPr lang="en-IN" sz="2400" dirty="0"/>
          </a:p>
        </p:txBody>
      </p:sp>
      <p:pic>
        <p:nvPicPr>
          <p:cNvPr id="5" name="Picture 4">
            <a:extLst>
              <a:ext uri="{FF2B5EF4-FFF2-40B4-BE49-F238E27FC236}">
                <a16:creationId xmlns:a16="http://schemas.microsoft.com/office/drawing/2014/main" id="{127ED35E-5816-7999-EDA4-1AF63B8D32A8}"/>
              </a:ext>
            </a:extLst>
          </p:cNvPr>
          <p:cNvPicPr>
            <a:picLocks noChangeAspect="1"/>
          </p:cNvPicPr>
          <p:nvPr/>
        </p:nvPicPr>
        <p:blipFill>
          <a:blip r:embed="rId2"/>
          <a:stretch>
            <a:fillRect/>
          </a:stretch>
        </p:blipFill>
        <p:spPr>
          <a:xfrm>
            <a:off x="1033272" y="5513832"/>
            <a:ext cx="9795754" cy="1078992"/>
          </a:xfrm>
          <a:prstGeom prst="rect">
            <a:avLst/>
          </a:prstGeom>
        </p:spPr>
      </p:pic>
    </p:spTree>
    <p:extLst>
      <p:ext uri="{BB962C8B-B14F-4D97-AF65-F5344CB8AC3E}">
        <p14:creationId xmlns:p14="http://schemas.microsoft.com/office/powerpoint/2010/main" val="370014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B6BB-C346-8B00-3CE8-CE5002A7D671}"/>
              </a:ext>
            </a:extLst>
          </p:cNvPr>
          <p:cNvSpPr>
            <a:spLocks noGrp="1"/>
          </p:cNvSpPr>
          <p:nvPr>
            <p:ph type="title"/>
          </p:nvPr>
        </p:nvSpPr>
        <p:spPr/>
        <p:txBody>
          <a:bodyPr/>
          <a:lstStyle/>
          <a:p>
            <a:pPr algn="ctr"/>
            <a:r>
              <a:rPr lang="en-IN" b="1" dirty="0"/>
              <a:t>Variance Comparison</a:t>
            </a:r>
          </a:p>
        </p:txBody>
      </p:sp>
      <p:sp>
        <p:nvSpPr>
          <p:cNvPr id="3" name="Content Placeholder 2">
            <a:extLst>
              <a:ext uri="{FF2B5EF4-FFF2-40B4-BE49-F238E27FC236}">
                <a16:creationId xmlns:a16="http://schemas.microsoft.com/office/drawing/2014/main" id="{8D769E6D-CBD4-7087-6FE5-312F64192FEB}"/>
              </a:ext>
            </a:extLst>
          </p:cNvPr>
          <p:cNvSpPr>
            <a:spLocks noGrp="1"/>
          </p:cNvSpPr>
          <p:nvPr>
            <p:ph idx="1"/>
          </p:nvPr>
        </p:nvSpPr>
        <p:spPr>
          <a:xfrm>
            <a:off x="1154954" y="2603500"/>
            <a:ext cx="8825659" cy="4071620"/>
          </a:xfrm>
        </p:spPr>
        <p:txBody>
          <a:bodyPr>
            <a:normAutofit/>
          </a:bodyPr>
          <a:lstStyle/>
          <a:p>
            <a:r>
              <a:rPr lang="en-IN" sz="2400" b="1" dirty="0"/>
              <a:t>Variance (Control):</a:t>
            </a:r>
            <a:r>
              <a:rPr lang="en-IN" sz="2400" dirty="0"/>
              <a:t> 5,456.99</a:t>
            </a:r>
          </a:p>
          <a:p>
            <a:r>
              <a:rPr lang="en-IN" sz="2400" b="1" dirty="0"/>
              <a:t>Variance (Treatment):</a:t>
            </a:r>
            <a:r>
              <a:rPr lang="en-IN" sz="2400" dirty="0"/>
              <a:t> 4,876.91</a:t>
            </a:r>
          </a:p>
          <a:p>
            <a:r>
              <a:rPr lang="en-IN" sz="2400" b="1" dirty="0"/>
              <a:t>F-statistic:</a:t>
            </a:r>
            <a:r>
              <a:rPr lang="en-IN" sz="2400" dirty="0"/>
              <a:t> 1.12</a:t>
            </a:r>
          </a:p>
          <a:p>
            <a:r>
              <a:rPr lang="en-US" sz="2400" b="1" dirty="0"/>
              <a:t>Conclusion:</a:t>
            </a:r>
            <a:r>
              <a:rPr lang="en-US" sz="2400" dirty="0"/>
              <a:t> No significant difference in variance → Similar spending variability across groups.</a:t>
            </a:r>
            <a:endParaRPr lang="en-IN" sz="2400" dirty="0"/>
          </a:p>
        </p:txBody>
      </p:sp>
      <p:pic>
        <p:nvPicPr>
          <p:cNvPr id="5" name="Picture 4">
            <a:extLst>
              <a:ext uri="{FF2B5EF4-FFF2-40B4-BE49-F238E27FC236}">
                <a16:creationId xmlns:a16="http://schemas.microsoft.com/office/drawing/2014/main" id="{D052C248-77EF-5689-5B9E-6CF813B89361}"/>
              </a:ext>
            </a:extLst>
          </p:cNvPr>
          <p:cNvPicPr>
            <a:picLocks noChangeAspect="1"/>
          </p:cNvPicPr>
          <p:nvPr/>
        </p:nvPicPr>
        <p:blipFill>
          <a:blip r:embed="rId2"/>
          <a:stretch>
            <a:fillRect/>
          </a:stretch>
        </p:blipFill>
        <p:spPr>
          <a:xfrm>
            <a:off x="2825394" y="5498515"/>
            <a:ext cx="4182059" cy="771633"/>
          </a:xfrm>
          <a:prstGeom prst="rect">
            <a:avLst/>
          </a:prstGeom>
        </p:spPr>
      </p:pic>
    </p:spTree>
    <p:extLst>
      <p:ext uri="{BB962C8B-B14F-4D97-AF65-F5344CB8AC3E}">
        <p14:creationId xmlns:p14="http://schemas.microsoft.com/office/powerpoint/2010/main" val="10545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E5CF-FE1F-A01B-B88E-FD41E3B70CC5}"/>
              </a:ext>
            </a:extLst>
          </p:cNvPr>
          <p:cNvSpPr>
            <a:spLocks noGrp="1"/>
          </p:cNvSpPr>
          <p:nvPr>
            <p:ph type="title"/>
          </p:nvPr>
        </p:nvSpPr>
        <p:spPr>
          <a:xfrm>
            <a:off x="1024874" y="795528"/>
            <a:ext cx="10012172" cy="1051560"/>
          </a:xfrm>
        </p:spPr>
        <p:txBody>
          <a:bodyPr/>
          <a:lstStyle/>
          <a:p>
            <a:pPr algn="ctr"/>
            <a:r>
              <a:rPr lang="en-US" b="1" dirty="0"/>
              <a:t>Association Between Treatment and Overspending</a:t>
            </a:r>
            <a:endParaRPr lang="en-IN" b="1" dirty="0"/>
          </a:p>
        </p:txBody>
      </p:sp>
      <p:sp>
        <p:nvSpPr>
          <p:cNvPr id="3" name="Content Placeholder 2">
            <a:extLst>
              <a:ext uri="{FF2B5EF4-FFF2-40B4-BE49-F238E27FC236}">
                <a16:creationId xmlns:a16="http://schemas.microsoft.com/office/drawing/2014/main" id="{105FC86F-4966-F86B-6A49-760F8BA9DA90}"/>
              </a:ext>
            </a:extLst>
          </p:cNvPr>
          <p:cNvSpPr>
            <a:spLocks noGrp="1"/>
          </p:cNvSpPr>
          <p:nvPr>
            <p:ph idx="1"/>
          </p:nvPr>
        </p:nvSpPr>
        <p:spPr>
          <a:xfrm>
            <a:off x="1024874" y="2603500"/>
            <a:ext cx="10142252" cy="4254500"/>
          </a:xfrm>
        </p:spPr>
        <p:txBody>
          <a:bodyPr>
            <a:normAutofit/>
          </a:bodyPr>
          <a:lstStyle/>
          <a:p>
            <a:r>
              <a:rPr lang="en-IN" sz="2400" b="1" dirty="0"/>
              <a:t>Chi-Square Statistic:</a:t>
            </a:r>
            <a:r>
              <a:rPr lang="en-IN" sz="2400" dirty="0"/>
              <a:t> 90.67</a:t>
            </a:r>
          </a:p>
          <a:p>
            <a:r>
              <a:rPr lang="en-IN" sz="2400" b="1" dirty="0"/>
              <a:t>P-Value:</a:t>
            </a:r>
            <a:r>
              <a:rPr lang="en-IN" sz="2400" dirty="0"/>
              <a:t> 1.70e-21</a:t>
            </a:r>
          </a:p>
          <a:p>
            <a:r>
              <a:rPr lang="en-US" sz="2400" dirty="0"/>
              <a:t>There is a </a:t>
            </a:r>
            <a:r>
              <a:rPr lang="en-US" sz="2400" b="1" dirty="0"/>
              <a:t>statistically significant association</a:t>
            </a:r>
            <a:r>
              <a:rPr lang="en-US" sz="2400" dirty="0"/>
              <a:t> between the billing model (treatment/control) and overspending status.</a:t>
            </a:r>
          </a:p>
          <a:p>
            <a:r>
              <a:rPr lang="en-US" sz="2400" dirty="0"/>
              <a:t>Overspending </a:t>
            </a:r>
            <a:r>
              <a:rPr lang="en-US" sz="2400" b="1" dirty="0"/>
              <a:t>depends on the billing model used.</a:t>
            </a:r>
          </a:p>
          <a:p>
            <a:r>
              <a:rPr lang="en-US" sz="2400" dirty="0"/>
              <a:t>Treatment group (impression-based model) is less likely to overspend.</a:t>
            </a:r>
            <a:endParaRPr lang="en-IN" sz="2400" dirty="0"/>
          </a:p>
        </p:txBody>
      </p:sp>
      <p:pic>
        <p:nvPicPr>
          <p:cNvPr id="5" name="Picture 4">
            <a:extLst>
              <a:ext uri="{FF2B5EF4-FFF2-40B4-BE49-F238E27FC236}">
                <a16:creationId xmlns:a16="http://schemas.microsoft.com/office/drawing/2014/main" id="{50A1469A-08F1-036D-186D-25FD4CE8C206}"/>
              </a:ext>
            </a:extLst>
          </p:cNvPr>
          <p:cNvPicPr>
            <a:picLocks noChangeAspect="1"/>
          </p:cNvPicPr>
          <p:nvPr/>
        </p:nvPicPr>
        <p:blipFill>
          <a:blip r:embed="rId2"/>
          <a:stretch>
            <a:fillRect/>
          </a:stretch>
        </p:blipFill>
        <p:spPr>
          <a:xfrm>
            <a:off x="1024874" y="5884332"/>
            <a:ext cx="10012172" cy="857370"/>
          </a:xfrm>
          <a:prstGeom prst="rect">
            <a:avLst/>
          </a:prstGeom>
        </p:spPr>
      </p:pic>
    </p:spTree>
    <p:extLst>
      <p:ext uri="{BB962C8B-B14F-4D97-AF65-F5344CB8AC3E}">
        <p14:creationId xmlns:p14="http://schemas.microsoft.com/office/powerpoint/2010/main" val="3294546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303F-7B69-9F38-2D8F-92CF31883D83}"/>
              </a:ext>
            </a:extLst>
          </p:cNvPr>
          <p:cNvSpPr>
            <a:spLocks noGrp="1"/>
          </p:cNvSpPr>
          <p:nvPr>
            <p:ph type="title"/>
          </p:nvPr>
        </p:nvSpPr>
        <p:spPr/>
        <p:txBody>
          <a:bodyPr/>
          <a:lstStyle/>
          <a:p>
            <a:pPr algn="ctr"/>
            <a:r>
              <a:rPr lang="en-IN" b="1" dirty="0"/>
              <a:t>Recommendation</a:t>
            </a:r>
          </a:p>
        </p:txBody>
      </p:sp>
      <p:sp>
        <p:nvSpPr>
          <p:cNvPr id="3" name="Content Placeholder 2">
            <a:extLst>
              <a:ext uri="{FF2B5EF4-FFF2-40B4-BE49-F238E27FC236}">
                <a16:creationId xmlns:a16="http://schemas.microsoft.com/office/drawing/2014/main" id="{F9F26850-1FA7-1800-E524-12B94F08DA6A}"/>
              </a:ext>
            </a:extLst>
          </p:cNvPr>
          <p:cNvSpPr>
            <a:spLocks noGrp="1"/>
          </p:cNvSpPr>
          <p:nvPr>
            <p:ph idx="1"/>
          </p:nvPr>
        </p:nvSpPr>
        <p:spPr/>
        <p:txBody>
          <a:bodyPr>
            <a:normAutofit lnSpcReduction="10000"/>
          </a:bodyPr>
          <a:lstStyle/>
          <a:p>
            <a:r>
              <a:rPr lang="en-US" sz="2400" dirty="0"/>
              <a:t>Rollout the Impression-Based Model broadly.</a:t>
            </a:r>
          </a:p>
          <a:p>
            <a:r>
              <a:rPr lang="en-US" sz="2400" dirty="0"/>
              <a:t>Focus marketing on budget control benefits.</a:t>
            </a:r>
          </a:p>
          <a:p>
            <a:r>
              <a:rPr lang="en-US" sz="2400" dirty="0"/>
              <a:t>Provide additional budget management tools for small advertisers.</a:t>
            </a:r>
          </a:p>
          <a:p>
            <a:r>
              <a:rPr lang="en-IN" sz="2400" dirty="0"/>
              <a:t>Monitor CTR, engagement, and advertiser satisfaction post-rollout.</a:t>
            </a:r>
          </a:p>
          <a:p>
            <a:r>
              <a:rPr lang="en-US" sz="2400" dirty="0"/>
              <a:t>Segment support and education based on company size.</a:t>
            </a:r>
            <a:endParaRPr lang="en-IN" sz="2400" dirty="0"/>
          </a:p>
        </p:txBody>
      </p:sp>
    </p:spTree>
    <p:extLst>
      <p:ext uri="{BB962C8B-B14F-4D97-AF65-F5344CB8AC3E}">
        <p14:creationId xmlns:p14="http://schemas.microsoft.com/office/powerpoint/2010/main" val="387678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9F51-C66A-42A2-F3D3-CBEB06EC9152}"/>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E5F7E3DA-84B9-CC8C-5542-7297F5738682}"/>
              </a:ext>
            </a:extLst>
          </p:cNvPr>
          <p:cNvSpPr>
            <a:spLocks noGrp="1"/>
          </p:cNvSpPr>
          <p:nvPr>
            <p:ph idx="1"/>
          </p:nvPr>
        </p:nvSpPr>
        <p:spPr/>
        <p:txBody>
          <a:bodyPr>
            <a:normAutofit lnSpcReduction="10000"/>
          </a:bodyPr>
          <a:lstStyle/>
          <a:p>
            <a:r>
              <a:rPr lang="en-US" sz="2400" dirty="0"/>
              <a:t>New billing model </a:t>
            </a:r>
            <a:r>
              <a:rPr lang="en-US" sz="2400" b="1" dirty="0"/>
              <a:t>significantly reduces overspending.</a:t>
            </a:r>
          </a:p>
          <a:p>
            <a:r>
              <a:rPr lang="en-US" sz="2400" dirty="0"/>
              <a:t>Effective across all company sizes, especially large and small.</a:t>
            </a:r>
          </a:p>
          <a:p>
            <a:r>
              <a:rPr lang="en-US" sz="2400" dirty="0"/>
              <a:t>No evidence that advertisers are entering lower budgets in the treatment group.</a:t>
            </a:r>
          </a:p>
          <a:p>
            <a:r>
              <a:rPr lang="en-US" sz="2400" dirty="0"/>
              <a:t>Variability in spending remains consistent.</a:t>
            </a:r>
          </a:p>
          <a:p>
            <a:r>
              <a:rPr lang="en-US" sz="2400" dirty="0"/>
              <a:t>Company size significantly influences overspending patterns.</a:t>
            </a:r>
            <a:endParaRPr lang="en-IN" sz="2400" dirty="0"/>
          </a:p>
        </p:txBody>
      </p:sp>
    </p:spTree>
    <p:extLst>
      <p:ext uri="{BB962C8B-B14F-4D97-AF65-F5344CB8AC3E}">
        <p14:creationId xmlns:p14="http://schemas.microsoft.com/office/powerpoint/2010/main" val="69634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315E-6975-B08F-BD0B-64DF35A69AA0}"/>
              </a:ext>
            </a:extLst>
          </p:cNvPr>
          <p:cNvSpPr>
            <a:spLocks noGrp="1"/>
          </p:cNvSpPr>
          <p:nvPr>
            <p:ph type="title"/>
          </p:nvPr>
        </p:nvSpPr>
        <p:spPr>
          <a:xfrm>
            <a:off x="838200" y="758951"/>
            <a:ext cx="9896856" cy="1206373"/>
          </a:xfrm>
        </p:spPr>
        <p:txBody>
          <a:bodyPr>
            <a:normAutofit/>
          </a:bodyPr>
          <a:lstStyle/>
          <a:p>
            <a:pPr algn="ctr"/>
            <a:r>
              <a:rPr lang="en-IN" b="1" dirty="0"/>
              <a:t>The End</a:t>
            </a:r>
          </a:p>
        </p:txBody>
      </p:sp>
      <p:pic>
        <p:nvPicPr>
          <p:cNvPr id="1026" name="Picture 2">
            <a:extLst>
              <a:ext uri="{FF2B5EF4-FFF2-40B4-BE49-F238E27FC236}">
                <a16:creationId xmlns:a16="http://schemas.microsoft.com/office/drawing/2014/main" id="{C506A78B-26A8-5C01-F2DF-B78EC6D1BA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2245" y="3456275"/>
            <a:ext cx="2556454" cy="143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29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F4DE0-A8B9-4C2E-3207-D1E4F70AF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D3997-D373-5FA3-922E-63D71323DE80}"/>
              </a:ext>
            </a:extLst>
          </p:cNvPr>
          <p:cNvSpPr>
            <a:spLocks noGrp="1"/>
          </p:cNvSpPr>
          <p:nvPr>
            <p:ph type="title"/>
          </p:nvPr>
        </p:nvSpPr>
        <p:spPr/>
        <p:txBody>
          <a:bodyPr/>
          <a:lstStyle/>
          <a:p>
            <a:pPr algn="ctr"/>
            <a:r>
              <a:rPr lang="en-IN" b="1" dirty="0"/>
              <a:t>Agenda</a:t>
            </a:r>
          </a:p>
        </p:txBody>
      </p:sp>
      <p:sp>
        <p:nvSpPr>
          <p:cNvPr id="3" name="Content Placeholder 2">
            <a:extLst>
              <a:ext uri="{FF2B5EF4-FFF2-40B4-BE49-F238E27FC236}">
                <a16:creationId xmlns:a16="http://schemas.microsoft.com/office/drawing/2014/main" id="{3F230FD1-38E5-F820-2031-2AC4D4613098}"/>
              </a:ext>
            </a:extLst>
          </p:cNvPr>
          <p:cNvSpPr>
            <a:spLocks noGrp="1"/>
          </p:cNvSpPr>
          <p:nvPr>
            <p:ph idx="1"/>
          </p:nvPr>
        </p:nvSpPr>
        <p:spPr/>
        <p:txBody>
          <a:bodyPr>
            <a:normAutofit/>
          </a:bodyPr>
          <a:lstStyle/>
          <a:p>
            <a:r>
              <a:rPr lang="en-IN" sz="2400" dirty="0">
                <a:ea typeface="Calibri" panose="020F0502020204030204" pitchFamily="34" charset="0"/>
                <a:cs typeface="Calibri" panose="020F0502020204030204" pitchFamily="34" charset="0"/>
                <a:sym typeface="Times New Roman"/>
              </a:rPr>
              <a:t>Problem Statement</a:t>
            </a:r>
          </a:p>
          <a:p>
            <a:r>
              <a:rPr lang="en-IN" sz="2400" dirty="0">
                <a:ea typeface="Calibri" panose="020F0502020204030204" pitchFamily="34" charset="0"/>
                <a:cs typeface="Calibri" panose="020F0502020204030204" pitchFamily="34" charset="0"/>
                <a:sym typeface="Times New Roman"/>
              </a:rPr>
              <a:t>Project Overview</a:t>
            </a:r>
          </a:p>
          <a:p>
            <a:r>
              <a:rPr lang="en-IN" sz="2400" dirty="0">
                <a:ea typeface="Calibri" panose="020F0502020204030204" pitchFamily="34" charset="0"/>
                <a:cs typeface="Calibri" panose="020F0502020204030204" pitchFamily="34" charset="0"/>
                <a:sym typeface="Times New Roman"/>
              </a:rPr>
              <a:t>Key Insights</a:t>
            </a:r>
          </a:p>
          <a:p>
            <a:r>
              <a:rPr lang="en-IN" sz="2400" dirty="0">
                <a:ea typeface="Calibri" panose="020F0502020204030204" pitchFamily="34" charset="0"/>
                <a:cs typeface="Calibri" panose="020F0502020204030204" pitchFamily="34" charset="0"/>
              </a:rPr>
              <a:t>Recommendations</a:t>
            </a:r>
            <a:endParaRPr lang="en-IN" sz="2400" dirty="0">
              <a:ea typeface="Calibri" panose="020F0502020204030204" pitchFamily="34" charset="0"/>
              <a:cs typeface="Calibri" panose="020F0502020204030204" pitchFamily="34" charset="0"/>
              <a:sym typeface="Times New Roman"/>
            </a:endParaRPr>
          </a:p>
          <a:p>
            <a:r>
              <a:rPr lang="en-IN" sz="2400" dirty="0">
                <a:ea typeface="Calibri" panose="020F0502020204030204" pitchFamily="34" charset="0"/>
                <a:cs typeface="Calibri" panose="020F0502020204030204" pitchFamily="34" charset="0"/>
                <a:sym typeface="Times New Roman"/>
              </a:rPr>
              <a:t>Conclusion</a:t>
            </a:r>
          </a:p>
        </p:txBody>
      </p:sp>
    </p:spTree>
    <p:extLst>
      <p:ext uri="{BB962C8B-B14F-4D97-AF65-F5344CB8AC3E}">
        <p14:creationId xmlns:p14="http://schemas.microsoft.com/office/powerpoint/2010/main" val="220038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904E-7E78-E75F-87C7-825391B74F18}"/>
              </a:ext>
            </a:extLst>
          </p:cNvPr>
          <p:cNvSpPr>
            <a:spLocks noGrp="1"/>
          </p:cNvSpPr>
          <p:nvPr>
            <p:ph type="title"/>
          </p:nvPr>
        </p:nvSpPr>
        <p:spPr/>
        <p:txBody>
          <a:bodyPr/>
          <a:lstStyle/>
          <a:p>
            <a:pPr algn="ctr"/>
            <a:r>
              <a:rPr lang="en-IN" b="1" dirty="0"/>
              <a:t>Problem Statement</a:t>
            </a:r>
          </a:p>
        </p:txBody>
      </p:sp>
      <p:sp>
        <p:nvSpPr>
          <p:cNvPr id="3" name="Content Placeholder 2">
            <a:extLst>
              <a:ext uri="{FF2B5EF4-FFF2-40B4-BE49-F238E27FC236}">
                <a16:creationId xmlns:a16="http://schemas.microsoft.com/office/drawing/2014/main" id="{88FC9EC7-97B9-3624-44FA-F23AAACE90C4}"/>
              </a:ext>
            </a:extLst>
          </p:cNvPr>
          <p:cNvSpPr>
            <a:spLocks noGrp="1"/>
          </p:cNvSpPr>
          <p:nvPr>
            <p:ph idx="1"/>
          </p:nvPr>
        </p:nvSpPr>
        <p:spPr/>
        <p:txBody>
          <a:bodyPr>
            <a:normAutofit/>
          </a:bodyPr>
          <a:lstStyle/>
          <a:p>
            <a:pPr marL="0" indent="0">
              <a:buNone/>
            </a:pPr>
            <a:r>
              <a:rPr lang="en-US" sz="2400" dirty="0"/>
              <a:t>How can Twitter effectively reduce overspending in ad campaigns, given the delay in click reporting that leads to exceeding advertiser budgets? Is the new ad product, which charges advertisers per impression instead of per click, successful in minimizing overspending compared to the existing click-based model, as demonstrated by the recent A/B test results.</a:t>
            </a:r>
            <a:endParaRPr lang="en-IN" sz="2400" dirty="0"/>
          </a:p>
        </p:txBody>
      </p:sp>
    </p:spTree>
    <p:extLst>
      <p:ext uri="{BB962C8B-B14F-4D97-AF65-F5344CB8AC3E}">
        <p14:creationId xmlns:p14="http://schemas.microsoft.com/office/powerpoint/2010/main" val="345161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727E-C1ED-9114-3C25-152332E967E4}"/>
              </a:ext>
            </a:extLst>
          </p:cNvPr>
          <p:cNvSpPr>
            <a:spLocks noGrp="1"/>
          </p:cNvSpPr>
          <p:nvPr>
            <p:ph type="title"/>
          </p:nvPr>
        </p:nvSpPr>
        <p:spPr/>
        <p:txBody>
          <a:bodyPr/>
          <a:lstStyle/>
          <a:p>
            <a:pPr algn="ctr"/>
            <a:r>
              <a:rPr lang="en-IN" b="1" dirty="0"/>
              <a:t>Project Overview</a:t>
            </a:r>
          </a:p>
        </p:txBody>
      </p:sp>
      <p:sp>
        <p:nvSpPr>
          <p:cNvPr id="3" name="Content Placeholder 2">
            <a:extLst>
              <a:ext uri="{FF2B5EF4-FFF2-40B4-BE49-F238E27FC236}">
                <a16:creationId xmlns:a16="http://schemas.microsoft.com/office/drawing/2014/main" id="{3738A475-FAD0-CC7D-EF07-B7C78A9DC52B}"/>
              </a:ext>
            </a:extLst>
          </p:cNvPr>
          <p:cNvSpPr>
            <a:spLocks noGrp="1"/>
          </p:cNvSpPr>
          <p:nvPr>
            <p:ph idx="1"/>
          </p:nvPr>
        </p:nvSpPr>
        <p:spPr/>
        <p:txBody>
          <a:bodyPr>
            <a:normAutofit lnSpcReduction="10000"/>
          </a:bodyPr>
          <a:lstStyle/>
          <a:p>
            <a:r>
              <a:rPr lang="en-US" sz="2400" dirty="0"/>
              <a:t>Twitter offers advertising via a </a:t>
            </a:r>
            <a:r>
              <a:rPr lang="en-US" sz="2400" b="1" dirty="0"/>
              <a:t>click-based billing model.</a:t>
            </a:r>
          </a:p>
          <a:p>
            <a:r>
              <a:rPr lang="en-US" sz="2400" b="1" dirty="0"/>
              <a:t>Problem:</a:t>
            </a:r>
            <a:r>
              <a:rPr lang="en-US" sz="2400" dirty="0"/>
              <a:t> Delay between clicks and billing → overspending beyond advertiser budgets.</a:t>
            </a:r>
          </a:p>
          <a:p>
            <a:r>
              <a:rPr lang="en-US" sz="2400" b="1" dirty="0"/>
              <a:t>Solution Tested:</a:t>
            </a:r>
            <a:r>
              <a:rPr lang="en-US" sz="2400" dirty="0"/>
              <a:t> New </a:t>
            </a:r>
            <a:r>
              <a:rPr lang="en-US" sz="2400" b="1" dirty="0"/>
              <a:t>impression-based billing model</a:t>
            </a:r>
            <a:r>
              <a:rPr lang="en-US" sz="2400" dirty="0"/>
              <a:t> to reduce billing latency.</a:t>
            </a:r>
          </a:p>
          <a:p>
            <a:r>
              <a:rPr lang="en-IN" sz="2400" b="1" dirty="0"/>
              <a:t>Method:</a:t>
            </a:r>
            <a:r>
              <a:rPr lang="en-IN" sz="2400" dirty="0"/>
              <a:t> A/B Test:</a:t>
            </a:r>
          </a:p>
          <a:p>
            <a:r>
              <a:rPr lang="en-IN" sz="2400" b="1" dirty="0"/>
              <a:t>Control Group:</a:t>
            </a:r>
            <a:r>
              <a:rPr lang="en-IN" sz="2400" dirty="0"/>
              <a:t> Click-based billing</a:t>
            </a:r>
          </a:p>
          <a:p>
            <a:r>
              <a:rPr lang="en-IN" sz="2400" b="1" dirty="0"/>
              <a:t>Treatment Group:</a:t>
            </a:r>
            <a:r>
              <a:rPr lang="en-IN" sz="2400" dirty="0"/>
              <a:t> Impression-based billing</a:t>
            </a:r>
          </a:p>
        </p:txBody>
      </p:sp>
    </p:spTree>
    <p:extLst>
      <p:ext uri="{BB962C8B-B14F-4D97-AF65-F5344CB8AC3E}">
        <p14:creationId xmlns:p14="http://schemas.microsoft.com/office/powerpoint/2010/main" val="330831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65DE-6D3A-AFC7-9BAB-716FB08625FA}"/>
              </a:ext>
            </a:extLst>
          </p:cNvPr>
          <p:cNvSpPr>
            <a:spLocks noGrp="1"/>
          </p:cNvSpPr>
          <p:nvPr>
            <p:ph type="title"/>
          </p:nvPr>
        </p:nvSpPr>
        <p:spPr/>
        <p:txBody>
          <a:bodyPr/>
          <a:lstStyle/>
          <a:p>
            <a:pPr algn="ctr"/>
            <a:r>
              <a:rPr lang="en-IN" b="1" dirty="0"/>
              <a:t>Descriptive Statistics</a:t>
            </a:r>
          </a:p>
        </p:txBody>
      </p:sp>
      <p:sp>
        <p:nvSpPr>
          <p:cNvPr id="3" name="Content Placeholder 2">
            <a:extLst>
              <a:ext uri="{FF2B5EF4-FFF2-40B4-BE49-F238E27FC236}">
                <a16:creationId xmlns:a16="http://schemas.microsoft.com/office/drawing/2014/main" id="{59CFB1B5-157A-63BB-B45E-5115648A2AE1}"/>
              </a:ext>
            </a:extLst>
          </p:cNvPr>
          <p:cNvSpPr>
            <a:spLocks noGrp="1"/>
          </p:cNvSpPr>
          <p:nvPr>
            <p:ph idx="1"/>
          </p:nvPr>
        </p:nvSpPr>
        <p:spPr/>
        <p:txBody>
          <a:bodyPr>
            <a:normAutofit/>
          </a:bodyPr>
          <a:lstStyle/>
          <a:p>
            <a:r>
              <a:rPr lang="en-IN" sz="2400" b="1" dirty="0"/>
              <a:t>Average Overspend:</a:t>
            </a:r>
            <a:r>
              <a:rPr lang="en-IN" sz="2400" dirty="0"/>
              <a:t> 21.46%</a:t>
            </a:r>
          </a:p>
          <a:p>
            <a:r>
              <a:rPr lang="en-US" sz="2400" b="1" dirty="0"/>
              <a:t>Typical Campaigns:</a:t>
            </a:r>
            <a:r>
              <a:rPr lang="en-US" sz="2400" dirty="0"/>
              <a:t> Spend slightly over budget (~5.62% median).</a:t>
            </a:r>
          </a:p>
          <a:p>
            <a:r>
              <a:rPr lang="en-US" sz="2400" b="1" dirty="0"/>
              <a:t>High Variability:</a:t>
            </a:r>
            <a:r>
              <a:rPr lang="en-US" sz="2400" dirty="0"/>
              <a:t> Significant spread across campaigns.</a:t>
            </a:r>
          </a:p>
          <a:p>
            <a:r>
              <a:rPr lang="en-US" sz="2400" b="1" dirty="0"/>
              <a:t>Outliers:</a:t>
            </a:r>
            <a:r>
              <a:rPr lang="en-US" sz="2400" dirty="0"/>
              <a:t> Some campaigns overspent by up to 400%.</a:t>
            </a:r>
          </a:p>
          <a:p>
            <a:r>
              <a:rPr lang="en-US" sz="2400" b="1" dirty="0"/>
              <a:t>Lower Bound:</a:t>
            </a:r>
            <a:r>
              <a:rPr lang="en-US" sz="2400" dirty="0"/>
              <a:t> some campaigns underspent their budget by up to </a:t>
            </a:r>
            <a:r>
              <a:rPr lang="en-US" sz="2400" b="1" dirty="0"/>
              <a:t>-57.49%.</a:t>
            </a:r>
            <a:endParaRPr lang="en-IN" sz="2400" dirty="0"/>
          </a:p>
        </p:txBody>
      </p:sp>
    </p:spTree>
    <p:extLst>
      <p:ext uri="{BB962C8B-B14F-4D97-AF65-F5344CB8AC3E}">
        <p14:creationId xmlns:p14="http://schemas.microsoft.com/office/powerpoint/2010/main" val="382641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42FF-24FA-78D4-ACA6-720887927E48}"/>
              </a:ext>
            </a:extLst>
          </p:cNvPr>
          <p:cNvSpPr>
            <a:spLocks noGrp="1"/>
          </p:cNvSpPr>
          <p:nvPr>
            <p:ph type="title"/>
          </p:nvPr>
        </p:nvSpPr>
        <p:spPr/>
        <p:txBody>
          <a:bodyPr/>
          <a:lstStyle/>
          <a:p>
            <a:pPr algn="ctr"/>
            <a:r>
              <a:rPr lang="en-IN" b="1" dirty="0"/>
              <a:t>Campaign Overspending Count</a:t>
            </a:r>
          </a:p>
        </p:txBody>
      </p:sp>
      <p:sp>
        <p:nvSpPr>
          <p:cNvPr id="3" name="Content Placeholder 2">
            <a:extLst>
              <a:ext uri="{FF2B5EF4-FFF2-40B4-BE49-F238E27FC236}">
                <a16:creationId xmlns:a16="http://schemas.microsoft.com/office/drawing/2014/main" id="{95D28228-C43B-D52A-CF9B-42B06CF62296}"/>
              </a:ext>
            </a:extLst>
          </p:cNvPr>
          <p:cNvSpPr>
            <a:spLocks noGrp="1"/>
          </p:cNvSpPr>
          <p:nvPr>
            <p:ph idx="1"/>
          </p:nvPr>
        </p:nvSpPr>
        <p:spPr>
          <a:xfrm>
            <a:off x="838200" y="2377440"/>
            <a:ext cx="10515600" cy="4270247"/>
          </a:xfrm>
        </p:spPr>
        <p:txBody>
          <a:bodyPr>
            <a:normAutofit/>
          </a:bodyPr>
          <a:lstStyle/>
          <a:p>
            <a:r>
              <a:rPr lang="en-US" sz="2400" b="1" dirty="0"/>
              <a:t>Control Group:</a:t>
            </a:r>
            <a:r>
              <a:rPr lang="en-US" sz="2400" dirty="0"/>
              <a:t> 5,716 campaigns overspent (&gt;1% of budget)</a:t>
            </a:r>
          </a:p>
          <a:p>
            <a:r>
              <a:rPr lang="en-US" sz="2400" b="1" dirty="0"/>
              <a:t>Treatment Group:</a:t>
            </a:r>
            <a:r>
              <a:rPr lang="en-US" sz="2400" dirty="0"/>
              <a:t> 5,180 campaigns overspent</a:t>
            </a:r>
          </a:p>
          <a:p>
            <a:r>
              <a:rPr lang="en-US" sz="2400" b="1" dirty="0"/>
              <a:t>Insight:</a:t>
            </a:r>
            <a:r>
              <a:rPr lang="en-US" sz="2400" dirty="0"/>
              <a:t> Overspending is </a:t>
            </a:r>
            <a:r>
              <a:rPr lang="en-US" sz="2400" b="1" dirty="0"/>
              <a:t>lower</a:t>
            </a:r>
            <a:r>
              <a:rPr lang="en-US" sz="2400" dirty="0"/>
              <a:t> in the treatment group.</a:t>
            </a:r>
            <a:endParaRPr lang="en-IN" sz="2400" dirty="0"/>
          </a:p>
        </p:txBody>
      </p:sp>
      <p:pic>
        <p:nvPicPr>
          <p:cNvPr id="5" name="Picture 4">
            <a:extLst>
              <a:ext uri="{FF2B5EF4-FFF2-40B4-BE49-F238E27FC236}">
                <a16:creationId xmlns:a16="http://schemas.microsoft.com/office/drawing/2014/main" id="{004F8F55-EF37-FDAE-596E-3DA1ADB3D85C}"/>
              </a:ext>
            </a:extLst>
          </p:cNvPr>
          <p:cNvPicPr>
            <a:picLocks noChangeAspect="1"/>
          </p:cNvPicPr>
          <p:nvPr/>
        </p:nvPicPr>
        <p:blipFill>
          <a:blip r:embed="rId2"/>
          <a:stretch>
            <a:fillRect/>
          </a:stretch>
        </p:blipFill>
        <p:spPr>
          <a:xfrm>
            <a:off x="2449089" y="3905172"/>
            <a:ext cx="4152880" cy="2369496"/>
          </a:xfrm>
          <a:prstGeom prst="rect">
            <a:avLst/>
          </a:prstGeom>
        </p:spPr>
      </p:pic>
    </p:spTree>
    <p:extLst>
      <p:ext uri="{BB962C8B-B14F-4D97-AF65-F5344CB8AC3E}">
        <p14:creationId xmlns:p14="http://schemas.microsoft.com/office/powerpoint/2010/main" val="253075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F5A27-5854-9A49-3C2E-253AE00AB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3C3F3-8918-1B26-11BF-871313F29BC6}"/>
              </a:ext>
            </a:extLst>
          </p:cNvPr>
          <p:cNvSpPr>
            <a:spLocks noGrp="1"/>
          </p:cNvSpPr>
          <p:nvPr>
            <p:ph type="title"/>
          </p:nvPr>
        </p:nvSpPr>
        <p:spPr/>
        <p:txBody>
          <a:bodyPr/>
          <a:lstStyle/>
          <a:p>
            <a:pPr algn="ctr"/>
            <a:r>
              <a:rPr lang="en-US" b="1" dirty="0"/>
              <a:t>Overspend Reduction by Company Size</a:t>
            </a:r>
            <a:br>
              <a:rPr lang="en-US" b="1" dirty="0"/>
            </a:br>
            <a:endParaRPr lang="en-IN" b="1" dirty="0"/>
          </a:p>
        </p:txBody>
      </p:sp>
      <p:sp>
        <p:nvSpPr>
          <p:cNvPr id="3" name="Content Placeholder 2">
            <a:extLst>
              <a:ext uri="{FF2B5EF4-FFF2-40B4-BE49-F238E27FC236}">
                <a16:creationId xmlns:a16="http://schemas.microsoft.com/office/drawing/2014/main" id="{B2BD0666-F35A-CD89-9F13-EFB4EA0DFBC5}"/>
              </a:ext>
            </a:extLst>
          </p:cNvPr>
          <p:cNvSpPr>
            <a:spLocks noGrp="1"/>
          </p:cNvSpPr>
          <p:nvPr>
            <p:ph idx="1"/>
          </p:nvPr>
        </p:nvSpPr>
        <p:spPr>
          <a:xfrm>
            <a:off x="838200" y="2395728"/>
            <a:ext cx="10515600" cy="4462272"/>
          </a:xfrm>
        </p:spPr>
        <p:txBody>
          <a:bodyPr>
            <a:normAutofit/>
          </a:bodyPr>
          <a:lstStyle/>
          <a:p>
            <a:r>
              <a:rPr lang="en-US" sz="2400" dirty="0"/>
              <a:t>The new model is most effective for </a:t>
            </a:r>
            <a:r>
              <a:rPr lang="en-US" sz="2400" b="1" dirty="0"/>
              <a:t>large and small companies.</a:t>
            </a:r>
          </a:p>
          <a:p>
            <a:r>
              <a:rPr lang="en-US" sz="2400" dirty="0"/>
              <a:t>Medium-sized companies show minimal change.</a:t>
            </a:r>
          </a:p>
          <a:p>
            <a:r>
              <a:rPr lang="en-US" sz="2400" dirty="0"/>
              <a:t>There is a </a:t>
            </a:r>
            <a:r>
              <a:rPr lang="en-US" sz="2400" b="1" dirty="0"/>
              <a:t>statistically significant difference</a:t>
            </a:r>
            <a:r>
              <a:rPr lang="en-US" sz="2400" dirty="0"/>
              <a:t> in overspend percentages between the control and treatment groups.</a:t>
            </a:r>
          </a:p>
        </p:txBody>
      </p:sp>
      <p:pic>
        <p:nvPicPr>
          <p:cNvPr id="8" name="Picture 7">
            <a:extLst>
              <a:ext uri="{FF2B5EF4-FFF2-40B4-BE49-F238E27FC236}">
                <a16:creationId xmlns:a16="http://schemas.microsoft.com/office/drawing/2014/main" id="{491A3073-174E-D8DD-1FB1-43EF08C2FAC8}"/>
              </a:ext>
            </a:extLst>
          </p:cNvPr>
          <p:cNvPicPr>
            <a:picLocks noChangeAspect="1"/>
          </p:cNvPicPr>
          <p:nvPr/>
        </p:nvPicPr>
        <p:blipFill>
          <a:blip r:embed="rId2"/>
          <a:stretch>
            <a:fillRect/>
          </a:stretch>
        </p:blipFill>
        <p:spPr>
          <a:xfrm>
            <a:off x="6096000" y="4690873"/>
            <a:ext cx="3552049" cy="2057398"/>
          </a:xfrm>
          <a:prstGeom prst="rect">
            <a:avLst/>
          </a:prstGeom>
        </p:spPr>
      </p:pic>
      <p:pic>
        <p:nvPicPr>
          <p:cNvPr id="10" name="Picture 9">
            <a:extLst>
              <a:ext uri="{FF2B5EF4-FFF2-40B4-BE49-F238E27FC236}">
                <a16:creationId xmlns:a16="http://schemas.microsoft.com/office/drawing/2014/main" id="{E9DAF89E-D396-06D0-43F2-69EFCE216811}"/>
              </a:ext>
            </a:extLst>
          </p:cNvPr>
          <p:cNvPicPr>
            <a:picLocks noChangeAspect="1"/>
          </p:cNvPicPr>
          <p:nvPr/>
        </p:nvPicPr>
        <p:blipFill>
          <a:blip r:embed="rId3"/>
          <a:stretch>
            <a:fillRect/>
          </a:stretch>
        </p:blipFill>
        <p:spPr>
          <a:xfrm>
            <a:off x="1367704" y="4934057"/>
            <a:ext cx="4143953" cy="876422"/>
          </a:xfrm>
          <a:prstGeom prst="rect">
            <a:avLst/>
          </a:prstGeom>
        </p:spPr>
      </p:pic>
    </p:spTree>
    <p:extLst>
      <p:ext uri="{BB962C8B-B14F-4D97-AF65-F5344CB8AC3E}">
        <p14:creationId xmlns:p14="http://schemas.microsoft.com/office/powerpoint/2010/main" val="63136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82781-C4F5-0A5C-1E08-BE332D6FC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3AFEB-C2C5-838D-6315-BE2D823BBAE2}"/>
              </a:ext>
            </a:extLst>
          </p:cNvPr>
          <p:cNvSpPr>
            <a:spLocks noGrp="1"/>
          </p:cNvSpPr>
          <p:nvPr>
            <p:ph type="title"/>
          </p:nvPr>
        </p:nvSpPr>
        <p:spPr/>
        <p:txBody>
          <a:bodyPr/>
          <a:lstStyle/>
          <a:p>
            <a:pPr algn="ctr"/>
            <a:r>
              <a:rPr lang="en-IN" b="1" dirty="0"/>
              <a:t>Overspend Percentage Comparison</a:t>
            </a:r>
            <a:br>
              <a:rPr lang="en-US" b="1" dirty="0"/>
            </a:br>
            <a:endParaRPr lang="en-IN" b="1" dirty="0"/>
          </a:p>
        </p:txBody>
      </p:sp>
      <p:sp>
        <p:nvSpPr>
          <p:cNvPr id="3" name="Content Placeholder 2">
            <a:extLst>
              <a:ext uri="{FF2B5EF4-FFF2-40B4-BE49-F238E27FC236}">
                <a16:creationId xmlns:a16="http://schemas.microsoft.com/office/drawing/2014/main" id="{42872937-7178-FD28-0738-94BA4E8784D9}"/>
              </a:ext>
            </a:extLst>
          </p:cNvPr>
          <p:cNvSpPr>
            <a:spLocks noGrp="1"/>
          </p:cNvSpPr>
          <p:nvPr>
            <p:ph idx="1"/>
          </p:nvPr>
        </p:nvSpPr>
        <p:spPr>
          <a:xfrm>
            <a:off x="838200" y="2423160"/>
            <a:ext cx="10515600" cy="4370832"/>
          </a:xfrm>
        </p:spPr>
        <p:txBody>
          <a:bodyPr>
            <a:normAutofit/>
          </a:bodyPr>
          <a:lstStyle/>
          <a:p>
            <a:r>
              <a:rPr lang="en-US" sz="2400" dirty="0"/>
              <a:t>The </a:t>
            </a:r>
            <a:r>
              <a:rPr lang="en-US" sz="2400" b="1" dirty="0"/>
              <a:t>treatment group</a:t>
            </a:r>
            <a:r>
              <a:rPr lang="en-US" sz="2400" dirty="0"/>
              <a:t> (impression-based model) has a </a:t>
            </a:r>
            <a:r>
              <a:rPr lang="en-US" sz="2400" b="1" dirty="0"/>
              <a:t>lower average overspend</a:t>
            </a:r>
            <a:r>
              <a:rPr lang="en-US" sz="2400" dirty="0"/>
              <a:t> compared to the control group.</a:t>
            </a:r>
          </a:p>
          <a:p>
            <a:r>
              <a:rPr lang="en-US" sz="2400" dirty="0"/>
              <a:t>Overspending reduced by </a:t>
            </a:r>
            <a:r>
              <a:rPr lang="en-US" sz="2400" b="1" dirty="0"/>
              <a:t>~7.71 percentage points.</a:t>
            </a:r>
          </a:p>
          <a:p>
            <a:r>
              <a:rPr lang="en-US" sz="2400" dirty="0"/>
              <a:t>The </a:t>
            </a:r>
            <a:r>
              <a:rPr lang="en-US" sz="2400" b="1" dirty="0"/>
              <a:t>new billing model is effective</a:t>
            </a:r>
            <a:r>
              <a:rPr lang="en-US" sz="2400" dirty="0"/>
              <a:t> in reducing overspending.</a:t>
            </a:r>
          </a:p>
        </p:txBody>
      </p:sp>
      <p:pic>
        <p:nvPicPr>
          <p:cNvPr id="5" name="Picture 4">
            <a:extLst>
              <a:ext uri="{FF2B5EF4-FFF2-40B4-BE49-F238E27FC236}">
                <a16:creationId xmlns:a16="http://schemas.microsoft.com/office/drawing/2014/main" id="{82601143-323A-1259-A126-793C28F4517A}"/>
              </a:ext>
            </a:extLst>
          </p:cNvPr>
          <p:cNvPicPr>
            <a:picLocks noChangeAspect="1"/>
          </p:cNvPicPr>
          <p:nvPr/>
        </p:nvPicPr>
        <p:blipFill>
          <a:blip r:embed="rId2"/>
          <a:stretch>
            <a:fillRect/>
          </a:stretch>
        </p:blipFill>
        <p:spPr>
          <a:xfrm>
            <a:off x="1235429" y="4706770"/>
            <a:ext cx="4300231" cy="1694030"/>
          </a:xfrm>
          <a:prstGeom prst="rect">
            <a:avLst/>
          </a:prstGeom>
        </p:spPr>
      </p:pic>
      <p:pic>
        <p:nvPicPr>
          <p:cNvPr id="9" name="Picture 8">
            <a:extLst>
              <a:ext uri="{FF2B5EF4-FFF2-40B4-BE49-F238E27FC236}">
                <a16:creationId xmlns:a16="http://schemas.microsoft.com/office/drawing/2014/main" id="{599A03F1-CB80-9305-F73B-2B17654AC5E8}"/>
              </a:ext>
            </a:extLst>
          </p:cNvPr>
          <p:cNvPicPr>
            <a:picLocks noChangeAspect="1"/>
          </p:cNvPicPr>
          <p:nvPr/>
        </p:nvPicPr>
        <p:blipFill>
          <a:blip r:embed="rId3"/>
          <a:stretch>
            <a:fillRect/>
          </a:stretch>
        </p:blipFill>
        <p:spPr>
          <a:xfrm>
            <a:off x="6209487" y="4275412"/>
            <a:ext cx="3812337" cy="2372275"/>
          </a:xfrm>
          <a:prstGeom prst="rect">
            <a:avLst/>
          </a:prstGeom>
        </p:spPr>
      </p:pic>
    </p:spTree>
    <p:extLst>
      <p:ext uri="{BB962C8B-B14F-4D97-AF65-F5344CB8AC3E}">
        <p14:creationId xmlns:p14="http://schemas.microsoft.com/office/powerpoint/2010/main" val="30175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AC0A1-81D1-916E-C1F2-33CC282AE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223D5-E50C-73D6-5048-3F898CEDBB97}"/>
              </a:ext>
            </a:extLst>
          </p:cNvPr>
          <p:cNvSpPr>
            <a:spLocks noGrp="1"/>
          </p:cNvSpPr>
          <p:nvPr>
            <p:ph type="title"/>
          </p:nvPr>
        </p:nvSpPr>
        <p:spPr/>
        <p:txBody>
          <a:bodyPr/>
          <a:lstStyle/>
          <a:p>
            <a:pPr algn="ctr"/>
            <a:r>
              <a:rPr lang="en-IN" b="1" dirty="0"/>
              <a:t>Budget Entry Behaviour</a:t>
            </a:r>
            <a:br>
              <a:rPr lang="en-US" b="1" dirty="0"/>
            </a:br>
            <a:endParaRPr lang="en-IN" b="1" dirty="0"/>
          </a:p>
        </p:txBody>
      </p:sp>
      <p:sp>
        <p:nvSpPr>
          <p:cNvPr id="3" name="Content Placeholder 2">
            <a:extLst>
              <a:ext uri="{FF2B5EF4-FFF2-40B4-BE49-F238E27FC236}">
                <a16:creationId xmlns:a16="http://schemas.microsoft.com/office/drawing/2014/main" id="{E30B2900-1950-B06B-15E2-161D26484823}"/>
              </a:ext>
            </a:extLst>
          </p:cNvPr>
          <p:cNvSpPr>
            <a:spLocks noGrp="1"/>
          </p:cNvSpPr>
          <p:nvPr>
            <p:ph idx="1"/>
          </p:nvPr>
        </p:nvSpPr>
        <p:spPr>
          <a:xfrm>
            <a:off x="838200" y="2404872"/>
            <a:ext cx="10515600" cy="4361688"/>
          </a:xfrm>
        </p:spPr>
        <p:txBody>
          <a:bodyPr>
            <a:normAutofit/>
          </a:bodyPr>
          <a:lstStyle/>
          <a:p>
            <a:r>
              <a:rPr lang="en-IN" sz="2400" b="1" dirty="0"/>
              <a:t>Control Avg. Budget:</a:t>
            </a:r>
            <a:r>
              <a:rPr lang="en-IN" sz="2400" dirty="0"/>
              <a:t> 4,641.83</a:t>
            </a:r>
          </a:p>
          <a:p>
            <a:r>
              <a:rPr lang="en-IN" sz="2400" b="1" dirty="0"/>
              <a:t>Treatment Avg. Budget:</a:t>
            </a:r>
            <a:r>
              <a:rPr lang="en-IN" sz="2400" dirty="0"/>
              <a:t> 6,902.23</a:t>
            </a:r>
            <a:endParaRPr lang="en-IN" sz="2400" b="1" dirty="0"/>
          </a:p>
          <a:p>
            <a:r>
              <a:rPr lang="en-IN" sz="2400" b="1" dirty="0"/>
              <a:t>Conclusion: </a:t>
            </a:r>
            <a:r>
              <a:rPr lang="en-US" sz="2400" dirty="0"/>
              <a:t>No significant difference in budgets - </a:t>
            </a:r>
            <a:r>
              <a:rPr lang="en-US" sz="2400" b="1" dirty="0"/>
              <a:t>No evidence that advertisers are lowering budgets.</a:t>
            </a:r>
          </a:p>
          <a:p>
            <a:pPr marL="0" indent="0">
              <a:buNone/>
            </a:pPr>
            <a:endParaRPr lang="en-US" sz="2400" dirty="0"/>
          </a:p>
        </p:txBody>
      </p:sp>
      <p:pic>
        <p:nvPicPr>
          <p:cNvPr id="6" name="Picture 5">
            <a:extLst>
              <a:ext uri="{FF2B5EF4-FFF2-40B4-BE49-F238E27FC236}">
                <a16:creationId xmlns:a16="http://schemas.microsoft.com/office/drawing/2014/main" id="{704F724B-1E2D-A5A6-F111-2B3CA998B003}"/>
              </a:ext>
            </a:extLst>
          </p:cNvPr>
          <p:cNvPicPr>
            <a:picLocks noChangeAspect="1"/>
          </p:cNvPicPr>
          <p:nvPr/>
        </p:nvPicPr>
        <p:blipFill>
          <a:blip r:embed="rId2"/>
          <a:stretch>
            <a:fillRect/>
          </a:stretch>
        </p:blipFill>
        <p:spPr>
          <a:xfrm>
            <a:off x="1731795" y="4311858"/>
            <a:ext cx="3114526" cy="1217171"/>
          </a:xfrm>
          <a:prstGeom prst="rect">
            <a:avLst/>
          </a:prstGeom>
        </p:spPr>
      </p:pic>
      <p:pic>
        <p:nvPicPr>
          <p:cNvPr id="8" name="Picture 7">
            <a:extLst>
              <a:ext uri="{FF2B5EF4-FFF2-40B4-BE49-F238E27FC236}">
                <a16:creationId xmlns:a16="http://schemas.microsoft.com/office/drawing/2014/main" id="{71709274-FCD6-347F-520D-2503A0B3343E}"/>
              </a:ext>
            </a:extLst>
          </p:cNvPr>
          <p:cNvPicPr>
            <a:picLocks noChangeAspect="1"/>
          </p:cNvPicPr>
          <p:nvPr/>
        </p:nvPicPr>
        <p:blipFill>
          <a:blip r:embed="rId3"/>
          <a:stretch>
            <a:fillRect/>
          </a:stretch>
        </p:blipFill>
        <p:spPr>
          <a:xfrm>
            <a:off x="1421407" y="5644684"/>
            <a:ext cx="4382112" cy="885949"/>
          </a:xfrm>
          <a:prstGeom prst="rect">
            <a:avLst/>
          </a:prstGeom>
        </p:spPr>
      </p:pic>
      <p:pic>
        <p:nvPicPr>
          <p:cNvPr id="11" name="Picture 10">
            <a:extLst>
              <a:ext uri="{FF2B5EF4-FFF2-40B4-BE49-F238E27FC236}">
                <a16:creationId xmlns:a16="http://schemas.microsoft.com/office/drawing/2014/main" id="{4F299B3B-13F7-ABD5-965D-D13AE7F0CF62}"/>
              </a:ext>
            </a:extLst>
          </p:cNvPr>
          <p:cNvPicPr>
            <a:picLocks noChangeAspect="1"/>
          </p:cNvPicPr>
          <p:nvPr/>
        </p:nvPicPr>
        <p:blipFill>
          <a:blip r:embed="rId4"/>
          <a:stretch>
            <a:fillRect/>
          </a:stretch>
        </p:blipFill>
        <p:spPr>
          <a:xfrm>
            <a:off x="6386726" y="4258299"/>
            <a:ext cx="3964282" cy="2240245"/>
          </a:xfrm>
          <a:prstGeom prst="rect">
            <a:avLst/>
          </a:prstGeom>
        </p:spPr>
      </p:pic>
    </p:spTree>
    <p:extLst>
      <p:ext uri="{BB962C8B-B14F-4D97-AF65-F5344CB8AC3E}">
        <p14:creationId xmlns:p14="http://schemas.microsoft.com/office/powerpoint/2010/main" val="889900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604</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Twitter Overspending A/B testing</vt:lpstr>
      <vt:lpstr>Agenda</vt:lpstr>
      <vt:lpstr>Problem Statement</vt:lpstr>
      <vt:lpstr>Project Overview</vt:lpstr>
      <vt:lpstr>Descriptive Statistics</vt:lpstr>
      <vt:lpstr>Campaign Overspending Count</vt:lpstr>
      <vt:lpstr>Overspend Reduction by Company Size </vt:lpstr>
      <vt:lpstr>Overspend Percentage Comparison </vt:lpstr>
      <vt:lpstr>Budget Entry Behaviour </vt:lpstr>
      <vt:lpstr>Average Overspend Percentages</vt:lpstr>
      <vt:lpstr>Overspend Patterns by Company Size and Group</vt:lpstr>
      <vt:lpstr>Demographic Factors (Company Size)</vt:lpstr>
      <vt:lpstr>Variance Comparison</vt:lpstr>
      <vt:lpstr>Association Between Treatment and Overspending</vt:lpstr>
      <vt:lpstr>Recommendation</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badal bhati</dc:creator>
  <cp:lastModifiedBy>badal bhati</cp:lastModifiedBy>
  <cp:revision>1</cp:revision>
  <dcterms:created xsi:type="dcterms:W3CDTF">2025-07-02T10:12:26Z</dcterms:created>
  <dcterms:modified xsi:type="dcterms:W3CDTF">2025-07-02T11:52:05Z</dcterms:modified>
</cp:coreProperties>
</file>