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278" y="1222662"/>
            <a:ext cx="8596668" cy="250767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Patterns in JavaScript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135" y="4696691"/>
            <a:ext cx="8577811" cy="991381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:-Vikas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ASET  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Taazaa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patterns in 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invoke a function in four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ways. Four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patterns in JavaScript are as follows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Invocation Pattern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a function as an expression then it is known as Function Invocation Pattern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define a JavaScript Function as a property of an object then the function is known as 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3.Constructor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a function with keyword new, then it is constructor invocation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4.Indirect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 Pattern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run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indirectly using function’s method as well. There are three function methods are used to execute JavaScript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Call() method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Apply() method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Bind() method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3790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114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Invocation Patterns in JavaScript</vt:lpstr>
      <vt:lpstr>Invocation patterns in JavaScript</vt:lpstr>
      <vt:lpstr>1.Function Invocation Pattern</vt:lpstr>
      <vt:lpstr>2.Method Invocation Pattern</vt:lpstr>
      <vt:lpstr>3.Constructor Invocation Pattern</vt:lpstr>
      <vt:lpstr>4.Indirect Invocation Pattern </vt:lpstr>
      <vt:lpstr>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Invocation Methods in JavaScript</dc:title>
  <dc:creator>Vikas Kumar</dc:creator>
  <cp:lastModifiedBy>Vikas Kumar</cp:lastModifiedBy>
  <cp:revision>5</cp:revision>
  <dcterms:created xsi:type="dcterms:W3CDTF">2021-03-17T17:34:26Z</dcterms:created>
  <dcterms:modified xsi:type="dcterms:W3CDTF">2021-03-17T18:07:00Z</dcterms:modified>
</cp:coreProperties>
</file>