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3" r:id="rId9"/>
    <p:sldId id="262" r:id="rId10"/>
    <p:sldId id="270" r:id="rId11"/>
    <p:sldId id="264" r:id="rId12"/>
    <p:sldId id="271" r:id="rId13"/>
    <p:sldId id="27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0"/>
    <p:restoredTop sz="94694"/>
  </p:normalViewPr>
  <p:slideViewPr>
    <p:cSldViewPr snapToGrid="0">
      <p:cViewPr varScale="1">
        <p:scale>
          <a:sx n="105" d="100"/>
          <a:sy n="105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4103E-C4FF-4E63-8EE6-34A18FAC610D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050F2A-2DAE-453C-A5D8-B0574C17B549}">
      <dgm:prSet/>
      <dgm:spPr/>
      <dgm:t>
        <a:bodyPr/>
        <a:lstStyle/>
        <a:p>
          <a:r>
            <a:rPr lang="en-US" b="0" i="0"/>
            <a:t>Have you ever noticed that while locating job opportunities is straightforward, finding a position that truly aligns with your skills and interests can be quite challenging?. </a:t>
          </a:r>
          <a:endParaRPr lang="en-US"/>
        </a:p>
      </dgm:t>
    </dgm:pt>
    <dgm:pt modelId="{42105B1F-378E-44BA-BD45-44C800094E62}" type="parTrans" cxnId="{0C788D48-CC8C-414C-AED4-CDA5C02426C0}">
      <dgm:prSet/>
      <dgm:spPr/>
      <dgm:t>
        <a:bodyPr/>
        <a:lstStyle/>
        <a:p>
          <a:endParaRPr lang="en-US"/>
        </a:p>
      </dgm:t>
    </dgm:pt>
    <dgm:pt modelId="{5FB894DF-157E-42B8-8261-E5AA20ECB6B7}" type="sibTrans" cxnId="{0C788D48-CC8C-414C-AED4-CDA5C02426C0}">
      <dgm:prSet/>
      <dgm:spPr/>
      <dgm:t>
        <a:bodyPr/>
        <a:lstStyle/>
        <a:p>
          <a:endParaRPr lang="en-US"/>
        </a:p>
      </dgm:t>
    </dgm:pt>
    <dgm:pt modelId="{CC2ACF8F-4F16-4E0D-B4D4-CDC363A145E0}">
      <dgm:prSet/>
      <dgm:spPr/>
      <dgm:t>
        <a:bodyPr/>
        <a:lstStyle/>
        <a:p>
          <a:r>
            <a:rPr lang="en-US"/>
            <a:t>Nevertheless, applying filters is somewhat helpful, but there is always a chance the filters do not truly find the meaning.</a:t>
          </a:r>
        </a:p>
      </dgm:t>
    </dgm:pt>
    <dgm:pt modelId="{F2A7CBC0-EE57-4DEA-A82E-7A76085DE62F}" type="parTrans" cxnId="{892E1782-C3D0-40EB-BE6A-BF6E1FDBC68B}">
      <dgm:prSet/>
      <dgm:spPr/>
      <dgm:t>
        <a:bodyPr/>
        <a:lstStyle/>
        <a:p>
          <a:endParaRPr lang="en-US"/>
        </a:p>
      </dgm:t>
    </dgm:pt>
    <dgm:pt modelId="{40F7DA07-2056-4A29-8044-07C8DE3319AD}" type="sibTrans" cxnId="{892E1782-C3D0-40EB-BE6A-BF6E1FDBC68B}">
      <dgm:prSet/>
      <dgm:spPr/>
      <dgm:t>
        <a:bodyPr/>
        <a:lstStyle/>
        <a:p>
          <a:endParaRPr lang="en-US"/>
        </a:p>
      </dgm:t>
    </dgm:pt>
    <dgm:pt modelId="{88C26292-552E-4119-B285-EBE2383FD1B0}">
      <dgm:prSet/>
      <dgm:spPr/>
      <dgm:t>
        <a:bodyPr/>
        <a:lstStyle/>
        <a:p>
          <a:r>
            <a:rPr lang="en-US"/>
            <a:t>Today, there are numerous novel avenues for delving into our passions and cultivating our professional trajectories. To be fair it’s a treasure hunt</a:t>
          </a:r>
        </a:p>
      </dgm:t>
    </dgm:pt>
    <dgm:pt modelId="{5ECAD3EA-D9B2-44D7-8AC1-CD836AFC30E7}" type="parTrans" cxnId="{B8782959-6B8C-471F-BEEC-DE43934BA816}">
      <dgm:prSet/>
      <dgm:spPr/>
      <dgm:t>
        <a:bodyPr/>
        <a:lstStyle/>
        <a:p>
          <a:endParaRPr lang="en-US"/>
        </a:p>
      </dgm:t>
    </dgm:pt>
    <dgm:pt modelId="{863AE217-553A-438A-9BB6-1187B69ECB95}" type="sibTrans" cxnId="{B8782959-6B8C-471F-BEEC-DE43934BA816}">
      <dgm:prSet/>
      <dgm:spPr/>
      <dgm:t>
        <a:bodyPr/>
        <a:lstStyle/>
        <a:p>
          <a:endParaRPr lang="en-US"/>
        </a:p>
      </dgm:t>
    </dgm:pt>
    <dgm:pt modelId="{D118E9EA-6C83-3242-B05B-537ACB308D63}" type="pres">
      <dgm:prSet presAssocID="{1954103E-C4FF-4E63-8EE6-34A18FAC610D}" presName="vert0" presStyleCnt="0">
        <dgm:presLayoutVars>
          <dgm:dir/>
          <dgm:animOne val="branch"/>
          <dgm:animLvl val="lvl"/>
        </dgm:presLayoutVars>
      </dgm:prSet>
      <dgm:spPr/>
    </dgm:pt>
    <dgm:pt modelId="{E6919BD0-1673-2949-9906-89353233527E}" type="pres">
      <dgm:prSet presAssocID="{05050F2A-2DAE-453C-A5D8-B0574C17B549}" presName="thickLine" presStyleLbl="alignNode1" presStyleIdx="0" presStyleCnt="3"/>
      <dgm:spPr/>
    </dgm:pt>
    <dgm:pt modelId="{5800DC0B-1AA9-3A40-A839-842806E32166}" type="pres">
      <dgm:prSet presAssocID="{05050F2A-2DAE-453C-A5D8-B0574C17B549}" presName="horz1" presStyleCnt="0"/>
      <dgm:spPr/>
    </dgm:pt>
    <dgm:pt modelId="{E7C5A26A-D1D4-404B-8D55-DE1C57FCFAED}" type="pres">
      <dgm:prSet presAssocID="{05050F2A-2DAE-453C-A5D8-B0574C17B549}" presName="tx1" presStyleLbl="revTx" presStyleIdx="0" presStyleCnt="3"/>
      <dgm:spPr/>
    </dgm:pt>
    <dgm:pt modelId="{3A4E50E9-7BA7-5A47-A20F-61E904070031}" type="pres">
      <dgm:prSet presAssocID="{05050F2A-2DAE-453C-A5D8-B0574C17B549}" presName="vert1" presStyleCnt="0"/>
      <dgm:spPr/>
    </dgm:pt>
    <dgm:pt modelId="{94B11DAC-C648-774F-85D6-B41A51D75902}" type="pres">
      <dgm:prSet presAssocID="{CC2ACF8F-4F16-4E0D-B4D4-CDC363A145E0}" presName="thickLine" presStyleLbl="alignNode1" presStyleIdx="1" presStyleCnt="3"/>
      <dgm:spPr/>
    </dgm:pt>
    <dgm:pt modelId="{D00F8B08-4177-4F43-9BFB-C7662DA3D5C7}" type="pres">
      <dgm:prSet presAssocID="{CC2ACF8F-4F16-4E0D-B4D4-CDC363A145E0}" presName="horz1" presStyleCnt="0"/>
      <dgm:spPr/>
    </dgm:pt>
    <dgm:pt modelId="{7731BC51-2AEA-604B-9745-98915DF7C5F2}" type="pres">
      <dgm:prSet presAssocID="{CC2ACF8F-4F16-4E0D-B4D4-CDC363A145E0}" presName="tx1" presStyleLbl="revTx" presStyleIdx="1" presStyleCnt="3"/>
      <dgm:spPr/>
    </dgm:pt>
    <dgm:pt modelId="{DD9687A8-7DA2-DC4F-A79B-1D04D843473A}" type="pres">
      <dgm:prSet presAssocID="{CC2ACF8F-4F16-4E0D-B4D4-CDC363A145E0}" presName="vert1" presStyleCnt="0"/>
      <dgm:spPr/>
    </dgm:pt>
    <dgm:pt modelId="{191E6783-0621-7841-9892-43F2E1AB028D}" type="pres">
      <dgm:prSet presAssocID="{88C26292-552E-4119-B285-EBE2383FD1B0}" presName="thickLine" presStyleLbl="alignNode1" presStyleIdx="2" presStyleCnt="3"/>
      <dgm:spPr/>
    </dgm:pt>
    <dgm:pt modelId="{BDBF86F3-3B0C-DB4F-AF99-427A96E88EAB}" type="pres">
      <dgm:prSet presAssocID="{88C26292-552E-4119-B285-EBE2383FD1B0}" presName="horz1" presStyleCnt="0"/>
      <dgm:spPr/>
    </dgm:pt>
    <dgm:pt modelId="{AEC8CCA9-3EB5-E94E-85D8-4DDF0E07BDF5}" type="pres">
      <dgm:prSet presAssocID="{88C26292-552E-4119-B285-EBE2383FD1B0}" presName="tx1" presStyleLbl="revTx" presStyleIdx="2" presStyleCnt="3"/>
      <dgm:spPr/>
    </dgm:pt>
    <dgm:pt modelId="{30866CC3-6E16-8044-B6BE-BE52083756DF}" type="pres">
      <dgm:prSet presAssocID="{88C26292-552E-4119-B285-EBE2383FD1B0}" presName="vert1" presStyleCnt="0"/>
      <dgm:spPr/>
    </dgm:pt>
  </dgm:ptLst>
  <dgm:cxnLst>
    <dgm:cxn modelId="{149F9B34-36EA-FA41-B37E-AEB6D319A572}" type="presOf" srcId="{05050F2A-2DAE-453C-A5D8-B0574C17B549}" destId="{E7C5A26A-D1D4-404B-8D55-DE1C57FCFAED}" srcOrd="0" destOrd="0" presId="urn:microsoft.com/office/officeart/2008/layout/LinedList"/>
    <dgm:cxn modelId="{0C788D48-CC8C-414C-AED4-CDA5C02426C0}" srcId="{1954103E-C4FF-4E63-8EE6-34A18FAC610D}" destId="{05050F2A-2DAE-453C-A5D8-B0574C17B549}" srcOrd="0" destOrd="0" parTransId="{42105B1F-378E-44BA-BD45-44C800094E62}" sibTransId="{5FB894DF-157E-42B8-8261-E5AA20ECB6B7}"/>
    <dgm:cxn modelId="{B8782959-6B8C-471F-BEEC-DE43934BA816}" srcId="{1954103E-C4FF-4E63-8EE6-34A18FAC610D}" destId="{88C26292-552E-4119-B285-EBE2383FD1B0}" srcOrd="2" destOrd="0" parTransId="{5ECAD3EA-D9B2-44D7-8AC1-CD836AFC30E7}" sibTransId="{863AE217-553A-438A-9BB6-1187B69ECB95}"/>
    <dgm:cxn modelId="{EEFAD475-ADD7-6742-93B5-A1386E392BD7}" type="presOf" srcId="{1954103E-C4FF-4E63-8EE6-34A18FAC610D}" destId="{D118E9EA-6C83-3242-B05B-537ACB308D63}" srcOrd="0" destOrd="0" presId="urn:microsoft.com/office/officeart/2008/layout/LinedList"/>
    <dgm:cxn modelId="{892E1782-C3D0-40EB-BE6A-BF6E1FDBC68B}" srcId="{1954103E-C4FF-4E63-8EE6-34A18FAC610D}" destId="{CC2ACF8F-4F16-4E0D-B4D4-CDC363A145E0}" srcOrd="1" destOrd="0" parTransId="{F2A7CBC0-EE57-4DEA-A82E-7A76085DE62F}" sibTransId="{40F7DA07-2056-4A29-8044-07C8DE3319AD}"/>
    <dgm:cxn modelId="{018DB399-012E-A146-B9FE-07790CA2D5E4}" type="presOf" srcId="{CC2ACF8F-4F16-4E0D-B4D4-CDC363A145E0}" destId="{7731BC51-2AEA-604B-9745-98915DF7C5F2}" srcOrd="0" destOrd="0" presId="urn:microsoft.com/office/officeart/2008/layout/LinedList"/>
    <dgm:cxn modelId="{D3099DCF-0C6D-CD4A-B231-3B3357EF8ACF}" type="presOf" srcId="{88C26292-552E-4119-B285-EBE2383FD1B0}" destId="{AEC8CCA9-3EB5-E94E-85D8-4DDF0E07BDF5}" srcOrd="0" destOrd="0" presId="urn:microsoft.com/office/officeart/2008/layout/LinedList"/>
    <dgm:cxn modelId="{3C8459CF-7414-D847-B54C-7EF23C1D04BC}" type="presParOf" srcId="{D118E9EA-6C83-3242-B05B-537ACB308D63}" destId="{E6919BD0-1673-2949-9906-89353233527E}" srcOrd="0" destOrd="0" presId="urn:microsoft.com/office/officeart/2008/layout/LinedList"/>
    <dgm:cxn modelId="{5438DCA2-EB8F-2F42-B3CB-20D052A905DD}" type="presParOf" srcId="{D118E9EA-6C83-3242-B05B-537ACB308D63}" destId="{5800DC0B-1AA9-3A40-A839-842806E32166}" srcOrd="1" destOrd="0" presId="urn:microsoft.com/office/officeart/2008/layout/LinedList"/>
    <dgm:cxn modelId="{8713010D-B492-E349-AF30-CB7ABFB7E12A}" type="presParOf" srcId="{5800DC0B-1AA9-3A40-A839-842806E32166}" destId="{E7C5A26A-D1D4-404B-8D55-DE1C57FCFAED}" srcOrd="0" destOrd="0" presId="urn:microsoft.com/office/officeart/2008/layout/LinedList"/>
    <dgm:cxn modelId="{DF57BDCE-7C02-1C44-8DBB-2DAE1517044E}" type="presParOf" srcId="{5800DC0B-1AA9-3A40-A839-842806E32166}" destId="{3A4E50E9-7BA7-5A47-A20F-61E904070031}" srcOrd="1" destOrd="0" presId="urn:microsoft.com/office/officeart/2008/layout/LinedList"/>
    <dgm:cxn modelId="{AFA11930-5927-FB4B-BFBB-3A5467D2E9F5}" type="presParOf" srcId="{D118E9EA-6C83-3242-B05B-537ACB308D63}" destId="{94B11DAC-C648-774F-85D6-B41A51D75902}" srcOrd="2" destOrd="0" presId="urn:microsoft.com/office/officeart/2008/layout/LinedList"/>
    <dgm:cxn modelId="{46064052-C087-9042-9EE8-5AF39187FC55}" type="presParOf" srcId="{D118E9EA-6C83-3242-B05B-537ACB308D63}" destId="{D00F8B08-4177-4F43-9BFB-C7662DA3D5C7}" srcOrd="3" destOrd="0" presId="urn:microsoft.com/office/officeart/2008/layout/LinedList"/>
    <dgm:cxn modelId="{D99E31AE-CD18-F742-AE7C-E9FE2B9AB00A}" type="presParOf" srcId="{D00F8B08-4177-4F43-9BFB-C7662DA3D5C7}" destId="{7731BC51-2AEA-604B-9745-98915DF7C5F2}" srcOrd="0" destOrd="0" presId="urn:microsoft.com/office/officeart/2008/layout/LinedList"/>
    <dgm:cxn modelId="{01F82129-EC9C-F643-9A72-153CA1DA8826}" type="presParOf" srcId="{D00F8B08-4177-4F43-9BFB-C7662DA3D5C7}" destId="{DD9687A8-7DA2-DC4F-A79B-1D04D843473A}" srcOrd="1" destOrd="0" presId="urn:microsoft.com/office/officeart/2008/layout/LinedList"/>
    <dgm:cxn modelId="{7F8CA7C5-AAFA-A248-84BA-ED989EC48ACF}" type="presParOf" srcId="{D118E9EA-6C83-3242-B05B-537ACB308D63}" destId="{191E6783-0621-7841-9892-43F2E1AB028D}" srcOrd="4" destOrd="0" presId="urn:microsoft.com/office/officeart/2008/layout/LinedList"/>
    <dgm:cxn modelId="{0E81D119-4AA8-C449-948B-24D65B02402A}" type="presParOf" srcId="{D118E9EA-6C83-3242-B05B-537ACB308D63}" destId="{BDBF86F3-3B0C-DB4F-AF99-427A96E88EAB}" srcOrd="5" destOrd="0" presId="urn:microsoft.com/office/officeart/2008/layout/LinedList"/>
    <dgm:cxn modelId="{43EE494A-1ABB-C841-BBCE-EEAB8EE20F44}" type="presParOf" srcId="{BDBF86F3-3B0C-DB4F-AF99-427A96E88EAB}" destId="{AEC8CCA9-3EB5-E94E-85D8-4DDF0E07BDF5}" srcOrd="0" destOrd="0" presId="urn:microsoft.com/office/officeart/2008/layout/LinedList"/>
    <dgm:cxn modelId="{0DB90A6A-7F57-5A4F-B9E3-4EFB5C5C6816}" type="presParOf" srcId="{BDBF86F3-3B0C-DB4F-AF99-427A96E88EAB}" destId="{30866CC3-6E16-8044-B6BE-BE52083756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AF7719-0E4A-4E77-A34C-602F57415C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92AAC4-05AF-470C-A692-D405945ABE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Its always a good choice to have AI and good recommending systems incorporated to find the suitable job.</a:t>
          </a:r>
        </a:p>
      </dgm:t>
    </dgm:pt>
    <dgm:pt modelId="{42528BC9-0C70-4839-8CA0-7BB32B75B683}" type="parTrans" cxnId="{640B83E3-02F0-4922-9C8A-D7764489BDC3}">
      <dgm:prSet/>
      <dgm:spPr/>
      <dgm:t>
        <a:bodyPr/>
        <a:lstStyle/>
        <a:p>
          <a:endParaRPr lang="en-US"/>
        </a:p>
      </dgm:t>
    </dgm:pt>
    <dgm:pt modelId="{109BDBBF-5E75-461F-A87C-091148AE6752}" type="sibTrans" cxnId="{640B83E3-02F0-4922-9C8A-D7764489BDC3}">
      <dgm:prSet/>
      <dgm:spPr/>
      <dgm:t>
        <a:bodyPr/>
        <a:lstStyle/>
        <a:p>
          <a:endParaRPr lang="en-US"/>
        </a:p>
      </dgm:t>
    </dgm:pt>
    <dgm:pt modelId="{1F652C39-4222-4D8E-A8C4-F37BAFDE41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While the system may not be 100% accurate in finding. It always accompanies us with the best fit results.</a:t>
          </a:r>
        </a:p>
      </dgm:t>
    </dgm:pt>
    <dgm:pt modelId="{6BC8F0B3-5286-4DB5-9AA4-A987B63E6681}" type="parTrans" cxnId="{592F3034-3B74-499C-B5C4-F52ED4B79E3B}">
      <dgm:prSet/>
      <dgm:spPr/>
      <dgm:t>
        <a:bodyPr/>
        <a:lstStyle/>
        <a:p>
          <a:endParaRPr lang="en-US"/>
        </a:p>
      </dgm:t>
    </dgm:pt>
    <dgm:pt modelId="{71C56075-51FD-4435-B311-E896471B245A}" type="sibTrans" cxnId="{592F3034-3B74-499C-B5C4-F52ED4B79E3B}">
      <dgm:prSet/>
      <dgm:spPr/>
      <dgm:t>
        <a:bodyPr/>
        <a:lstStyle/>
        <a:p>
          <a:endParaRPr lang="en-US"/>
        </a:p>
      </dgm:t>
    </dgm:pt>
    <dgm:pt modelId="{73D5BF55-31AC-4C5B-B06B-F3062B12F5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case- Reduced load, time saving with reduced use of filters, Relevancy.</a:t>
          </a:r>
        </a:p>
      </dgm:t>
    </dgm:pt>
    <dgm:pt modelId="{2FDE5FBE-61FD-4ECD-8A08-67F375D71813}" type="parTrans" cxnId="{5BACB86E-4859-41A7-B4DA-E972D173298B}">
      <dgm:prSet/>
      <dgm:spPr/>
      <dgm:t>
        <a:bodyPr/>
        <a:lstStyle/>
        <a:p>
          <a:endParaRPr lang="en-US"/>
        </a:p>
      </dgm:t>
    </dgm:pt>
    <dgm:pt modelId="{A20F7571-92D4-47DA-8093-45B8073CBF38}" type="sibTrans" cxnId="{5BACB86E-4859-41A7-B4DA-E972D173298B}">
      <dgm:prSet/>
      <dgm:spPr/>
      <dgm:t>
        <a:bodyPr/>
        <a:lstStyle/>
        <a:p>
          <a:endParaRPr lang="en-US"/>
        </a:p>
      </dgm:t>
    </dgm:pt>
    <dgm:pt modelId="{EA0B9AC7-4A18-46BF-A664-C098D273B8BB}" type="pres">
      <dgm:prSet presAssocID="{0EAF7719-0E4A-4E77-A34C-602F57415C5C}" presName="root" presStyleCnt="0">
        <dgm:presLayoutVars>
          <dgm:dir/>
          <dgm:resizeHandles val="exact"/>
        </dgm:presLayoutVars>
      </dgm:prSet>
      <dgm:spPr/>
    </dgm:pt>
    <dgm:pt modelId="{69D36002-94B7-4EDA-A8E8-C3F77F5D4002}" type="pres">
      <dgm:prSet presAssocID="{EA92AAC4-05AF-470C-A692-D405945ABEAE}" presName="compNode" presStyleCnt="0"/>
      <dgm:spPr/>
    </dgm:pt>
    <dgm:pt modelId="{21E0B266-48BF-4219-B02C-E9B98130490D}" type="pres">
      <dgm:prSet presAssocID="{EA92AAC4-05AF-470C-A692-D405945ABEAE}" presName="bgRect" presStyleLbl="bgShp" presStyleIdx="0" presStyleCnt="3"/>
      <dgm:spPr/>
    </dgm:pt>
    <dgm:pt modelId="{BAE779BB-6F2E-47B4-9B5C-E6C9D9618171}" type="pres">
      <dgm:prSet presAssocID="{EA92AAC4-05AF-470C-A692-D405945ABE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C9C91E2-8520-4E9F-A972-C0CFABA3AE84}" type="pres">
      <dgm:prSet presAssocID="{EA92AAC4-05AF-470C-A692-D405945ABEAE}" presName="spaceRect" presStyleCnt="0"/>
      <dgm:spPr/>
    </dgm:pt>
    <dgm:pt modelId="{F9A1B270-6C20-47E9-8061-CFCE72F34E89}" type="pres">
      <dgm:prSet presAssocID="{EA92AAC4-05AF-470C-A692-D405945ABEAE}" presName="parTx" presStyleLbl="revTx" presStyleIdx="0" presStyleCnt="3">
        <dgm:presLayoutVars>
          <dgm:chMax val="0"/>
          <dgm:chPref val="0"/>
        </dgm:presLayoutVars>
      </dgm:prSet>
      <dgm:spPr/>
    </dgm:pt>
    <dgm:pt modelId="{B52B781F-6B80-481D-A690-4D415E8F114A}" type="pres">
      <dgm:prSet presAssocID="{109BDBBF-5E75-461F-A87C-091148AE6752}" presName="sibTrans" presStyleCnt="0"/>
      <dgm:spPr/>
    </dgm:pt>
    <dgm:pt modelId="{BEFFF1B8-0D3F-4804-86C4-F07D27BF894A}" type="pres">
      <dgm:prSet presAssocID="{1F652C39-4222-4D8E-A8C4-F37BAFDE4114}" presName="compNode" presStyleCnt="0"/>
      <dgm:spPr/>
    </dgm:pt>
    <dgm:pt modelId="{A4E7D1C3-D832-443B-B616-ED80B9D3568F}" type="pres">
      <dgm:prSet presAssocID="{1F652C39-4222-4D8E-A8C4-F37BAFDE4114}" presName="bgRect" presStyleLbl="bgShp" presStyleIdx="1" presStyleCnt="3"/>
      <dgm:spPr/>
    </dgm:pt>
    <dgm:pt modelId="{C3F2281E-3AB0-4C54-B8CD-F4D0407A5152}" type="pres">
      <dgm:prSet presAssocID="{1F652C39-4222-4D8E-A8C4-F37BAFDE41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87B3CF2B-081F-4467-AC2C-517AD75C9F1D}" type="pres">
      <dgm:prSet presAssocID="{1F652C39-4222-4D8E-A8C4-F37BAFDE4114}" presName="spaceRect" presStyleCnt="0"/>
      <dgm:spPr/>
    </dgm:pt>
    <dgm:pt modelId="{FDAB3279-B196-40E4-B645-8D2B1800215D}" type="pres">
      <dgm:prSet presAssocID="{1F652C39-4222-4D8E-A8C4-F37BAFDE4114}" presName="parTx" presStyleLbl="revTx" presStyleIdx="1" presStyleCnt="3">
        <dgm:presLayoutVars>
          <dgm:chMax val="0"/>
          <dgm:chPref val="0"/>
        </dgm:presLayoutVars>
      </dgm:prSet>
      <dgm:spPr/>
    </dgm:pt>
    <dgm:pt modelId="{18E1EB51-9379-43A2-AF85-47A9267F332E}" type="pres">
      <dgm:prSet presAssocID="{71C56075-51FD-4435-B311-E896471B245A}" presName="sibTrans" presStyleCnt="0"/>
      <dgm:spPr/>
    </dgm:pt>
    <dgm:pt modelId="{462DDCE4-8DB3-45F6-B530-621BAFE074FF}" type="pres">
      <dgm:prSet presAssocID="{73D5BF55-31AC-4C5B-B06B-F3062B12F5A4}" presName="compNode" presStyleCnt="0"/>
      <dgm:spPr/>
    </dgm:pt>
    <dgm:pt modelId="{700E97EC-2581-408B-BB91-47989E0ECC24}" type="pres">
      <dgm:prSet presAssocID="{73D5BF55-31AC-4C5B-B06B-F3062B12F5A4}" presName="bgRect" presStyleLbl="bgShp" presStyleIdx="2" presStyleCnt="3"/>
      <dgm:spPr/>
    </dgm:pt>
    <dgm:pt modelId="{0D4CA5F5-D9E9-4481-85B2-DD465FA391C6}" type="pres">
      <dgm:prSet presAssocID="{73D5BF55-31AC-4C5B-B06B-F3062B12F5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34AB8BF-F71B-4829-BBB4-77840C31D4FC}" type="pres">
      <dgm:prSet presAssocID="{73D5BF55-31AC-4C5B-B06B-F3062B12F5A4}" presName="spaceRect" presStyleCnt="0"/>
      <dgm:spPr/>
    </dgm:pt>
    <dgm:pt modelId="{7BE2E17B-ECAA-4CD5-8CAC-8E069143C487}" type="pres">
      <dgm:prSet presAssocID="{73D5BF55-31AC-4C5B-B06B-F3062B12F5A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0E33F26-8719-4A48-98BC-5551FFAFFCC6}" type="presOf" srcId="{73D5BF55-31AC-4C5B-B06B-F3062B12F5A4}" destId="{7BE2E17B-ECAA-4CD5-8CAC-8E069143C487}" srcOrd="0" destOrd="0" presId="urn:microsoft.com/office/officeart/2018/2/layout/IconVerticalSolidList"/>
    <dgm:cxn modelId="{592F3034-3B74-499C-B5C4-F52ED4B79E3B}" srcId="{0EAF7719-0E4A-4E77-A34C-602F57415C5C}" destId="{1F652C39-4222-4D8E-A8C4-F37BAFDE4114}" srcOrd="1" destOrd="0" parTransId="{6BC8F0B3-5286-4DB5-9AA4-A987B63E6681}" sibTransId="{71C56075-51FD-4435-B311-E896471B245A}"/>
    <dgm:cxn modelId="{5BACB86E-4859-41A7-B4DA-E972D173298B}" srcId="{0EAF7719-0E4A-4E77-A34C-602F57415C5C}" destId="{73D5BF55-31AC-4C5B-B06B-F3062B12F5A4}" srcOrd="2" destOrd="0" parTransId="{2FDE5FBE-61FD-4ECD-8A08-67F375D71813}" sibTransId="{A20F7571-92D4-47DA-8093-45B8073CBF38}"/>
    <dgm:cxn modelId="{4326CB87-C2D0-6146-80CC-ED8775AB3294}" type="presOf" srcId="{0EAF7719-0E4A-4E77-A34C-602F57415C5C}" destId="{EA0B9AC7-4A18-46BF-A664-C098D273B8BB}" srcOrd="0" destOrd="0" presId="urn:microsoft.com/office/officeart/2018/2/layout/IconVerticalSolidList"/>
    <dgm:cxn modelId="{3F3B12D3-6CE8-A540-B522-07A342EC55E4}" type="presOf" srcId="{1F652C39-4222-4D8E-A8C4-F37BAFDE4114}" destId="{FDAB3279-B196-40E4-B645-8D2B1800215D}" srcOrd="0" destOrd="0" presId="urn:microsoft.com/office/officeart/2018/2/layout/IconVerticalSolidList"/>
    <dgm:cxn modelId="{640B83E3-02F0-4922-9C8A-D7764489BDC3}" srcId="{0EAF7719-0E4A-4E77-A34C-602F57415C5C}" destId="{EA92AAC4-05AF-470C-A692-D405945ABEAE}" srcOrd="0" destOrd="0" parTransId="{42528BC9-0C70-4839-8CA0-7BB32B75B683}" sibTransId="{109BDBBF-5E75-461F-A87C-091148AE6752}"/>
    <dgm:cxn modelId="{BC56CDF9-78D7-E444-8B2A-86E8F83D2E33}" type="presOf" srcId="{EA92AAC4-05AF-470C-A692-D405945ABEAE}" destId="{F9A1B270-6C20-47E9-8061-CFCE72F34E89}" srcOrd="0" destOrd="0" presId="urn:microsoft.com/office/officeart/2018/2/layout/IconVerticalSolidList"/>
    <dgm:cxn modelId="{060DC255-D06C-CE4E-B492-A7B96F6B1340}" type="presParOf" srcId="{EA0B9AC7-4A18-46BF-A664-C098D273B8BB}" destId="{69D36002-94B7-4EDA-A8E8-C3F77F5D4002}" srcOrd="0" destOrd="0" presId="urn:microsoft.com/office/officeart/2018/2/layout/IconVerticalSolidList"/>
    <dgm:cxn modelId="{521EF3D5-DFF9-0041-9E94-833BE7920F3E}" type="presParOf" srcId="{69D36002-94B7-4EDA-A8E8-C3F77F5D4002}" destId="{21E0B266-48BF-4219-B02C-E9B98130490D}" srcOrd="0" destOrd="0" presId="urn:microsoft.com/office/officeart/2018/2/layout/IconVerticalSolidList"/>
    <dgm:cxn modelId="{37EF3BF7-0F26-864C-8CDB-3C013BF0E6EF}" type="presParOf" srcId="{69D36002-94B7-4EDA-A8E8-C3F77F5D4002}" destId="{BAE779BB-6F2E-47B4-9B5C-E6C9D9618171}" srcOrd="1" destOrd="0" presId="urn:microsoft.com/office/officeart/2018/2/layout/IconVerticalSolidList"/>
    <dgm:cxn modelId="{88ABBBBB-2425-2C41-A566-A75B4420CC10}" type="presParOf" srcId="{69D36002-94B7-4EDA-A8E8-C3F77F5D4002}" destId="{3C9C91E2-8520-4E9F-A972-C0CFABA3AE84}" srcOrd="2" destOrd="0" presId="urn:microsoft.com/office/officeart/2018/2/layout/IconVerticalSolidList"/>
    <dgm:cxn modelId="{4C156811-3BA1-8747-8840-D5F305FD951C}" type="presParOf" srcId="{69D36002-94B7-4EDA-A8E8-C3F77F5D4002}" destId="{F9A1B270-6C20-47E9-8061-CFCE72F34E89}" srcOrd="3" destOrd="0" presId="urn:microsoft.com/office/officeart/2018/2/layout/IconVerticalSolidList"/>
    <dgm:cxn modelId="{5331D042-B3A1-E442-B2C9-AD8CC9AF0DA3}" type="presParOf" srcId="{EA0B9AC7-4A18-46BF-A664-C098D273B8BB}" destId="{B52B781F-6B80-481D-A690-4D415E8F114A}" srcOrd="1" destOrd="0" presId="urn:microsoft.com/office/officeart/2018/2/layout/IconVerticalSolidList"/>
    <dgm:cxn modelId="{507DB3B3-F3C3-604A-A24F-F6AD3D76FB2A}" type="presParOf" srcId="{EA0B9AC7-4A18-46BF-A664-C098D273B8BB}" destId="{BEFFF1B8-0D3F-4804-86C4-F07D27BF894A}" srcOrd="2" destOrd="0" presId="urn:microsoft.com/office/officeart/2018/2/layout/IconVerticalSolidList"/>
    <dgm:cxn modelId="{58659D47-A371-254B-A48B-2C970B162109}" type="presParOf" srcId="{BEFFF1B8-0D3F-4804-86C4-F07D27BF894A}" destId="{A4E7D1C3-D832-443B-B616-ED80B9D3568F}" srcOrd="0" destOrd="0" presId="urn:microsoft.com/office/officeart/2018/2/layout/IconVerticalSolidList"/>
    <dgm:cxn modelId="{7C22DD6F-5062-A844-9320-A41E1024D32A}" type="presParOf" srcId="{BEFFF1B8-0D3F-4804-86C4-F07D27BF894A}" destId="{C3F2281E-3AB0-4C54-B8CD-F4D0407A5152}" srcOrd="1" destOrd="0" presId="urn:microsoft.com/office/officeart/2018/2/layout/IconVerticalSolidList"/>
    <dgm:cxn modelId="{D181949E-9808-4548-9EF3-2F467A0E934B}" type="presParOf" srcId="{BEFFF1B8-0D3F-4804-86C4-F07D27BF894A}" destId="{87B3CF2B-081F-4467-AC2C-517AD75C9F1D}" srcOrd="2" destOrd="0" presId="urn:microsoft.com/office/officeart/2018/2/layout/IconVerticalSolidList"/>
    <dgm:cxn modelId="{E6AD3018-0191-E14C-B0C1-E6A71BBB5419}" type="presParOf" srcId="{BEFFF1B8-0D3F-4804-86C4-F07D27BF894A}" destId="{FDAB3279-B196-40E4-B645-8D2B1800215D}" srcOrd="3" destOrd="0" presId="urn:microsoft.com/office/officeart/2018/2/layout/IconVerticalSolidList"/>
    <dgm:cxn modelId="{7E9EEDE2-141B-D944-AC5E-551258C42F26}" type="presParOf" srcId="{EA0B9AC7-4A18-46BF-A664-C098D273B8BB}" destId="{18E1EB51-9379-43A2-AF85-47A9267F332E}" srcOrd="3" destOrd="0" presId="urn:microsoft.com/office/officeart/2018/2/layout/IconVerticalSolidList"/>
    <dgm:cxn modelId="{86B53527-8874-E44F-BFEC-607ECDFCEE8A}" type="presParOf" srcId="{EA0B9AC7-4A18-46BF-A664-C098D273B8BB}" destId="{462DDCE4-8DB3-45F6-B530-621BAFE074FF}" srcOrd="4" destOrd="0" presId="urn:microsoft.com/office/officeart/2018/2/layout/IconVerticalSolidList"/>
    <dgm:cxn modelId="{FBFFB805-BB7F-8743-B7D9-6E2105A6358B}" type="presParOf" srcId="{462DDCE4-8DB3-45F6-B530-621BAFE074FF}" destId="{700E97EC-2581-408B-BB91-47989E0ECC24}" srcOrd="0" destOrd="0" presId="urn:microsoft.com/office/officeart/2018/2/layout/IconVerticalSolidList"/>
    <dgm:cxn modelId="{CF9DF604-A7C4-5943-AE08-72F591CFCC34}" type="presParOf" srcId="{462DDCE4-8DB3-45F6-B530-621BAFE074FF}" destId="{0D4CA5F5-D9E9-4481-85B2-DD465FA391C6}" srcOrd="1" destOrd="0" presId="urn:microsoft.com/office/officeart/2018/2/layout/IconVerticalSolidList"/>
    <dgm:cxn modelId="{A15278DC-2518-BA42-B53A-C5D749944327}" type="presParOf" srcId="{462DDCE4-8DB3-45F6-B530-621BAFE074FF}" destId="{934AB8BF-F71B-4829-BBB4-77840C31D4FC}" srcOrd="2" destOrd="0" presId="urn:microsoft.com/office/officeart/2018/2/layout/IconVerticalSolidList"/>
    <dgm:cxn modelId="{147A66D0-D6E9-9C4F-BFCD-149F27D87405}" type="presParOf" srcId="{462DDCE4-8DB3-45F6-B530-621BAFE074FF}" destId="{7BE2E17B-ECAA-4CD5-8CAC-8E069143C4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A14C96-A42B-45A8-A576-97359A0AF0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0024B73-F33E-4499-AC5D-3B84EE3476D9}">
      <dgm:prSet/>
      <dgm:spPr/>
      <dgm:t>
        <a:bodyPr/>
        <a:lstStyle/>
        <a:p>
          <a:r>
            <a:rPr lang="en-US" dirty="0"/>
            <a:t>Word embedding is done using the predefined tokenizer for generating tokens for the input text that is suitable for the model input.</a:t>
          </a:r>
        </a:p>
      </dgm:t>
    </dgm:pt>
    <dgm:pt modelId="{9CC7EA62-1EA7-4461-AF84-25FFD53E4A7C}" type="parTrans" cxnId="{F1168654-0194-42E1-9E4A-61F8C5B6CF87}">
      <dgm:prSet/>
      <dgm:spPr/>
      <dgm:t>
        <a:bodyPr/>
        <a:lstStyle/>
        <a:p>
          <a:endParaRPr lang="en-US"/>
        </a:p>
      </dgm:t>
    </dgm:pt>
    <dgm:pt modelId="{3DE1AC0E-BEB9-498F-AECB-742FE1823E04}" type="sibTrans" cxnId="{F1168654-0194-42E1-9E4A-61F8C5B6CF87}">
      <dgm:prSet/>
      <dgm:spPr/>
      <dgm:t>
        <a:bodyPr/>
        <a:lstStyle/>
        <a:p>
          <a:endParaRPr lang="en-US"/>
        </a:p>
      </dgm:t>
    </dgm:pt>
    <dgm:pt modelId="{71A36845-9160-4594-9414-8D62D0EA9A5E}">
      <dgm:prSet/>
      <dgm:spPr/>
      <dgm:t>
        <a:bodyPr/>
        <a:lstStyle/>
        <a:p>
          <a:r>
            <a:rPr lang="en-US" dirty="0"/>
            <a:t>We initialize the pretrained model using Auto-model for our text classification and auto search.</a:t>
          </a:r>
        </a:p>
      </dgm:t>
    </dgm:pt>
    <dgm:pt modelId="{DD4C0A6B-949B-4AF0-897A-E2F3A713440B}" type="parTrans" cxnId="{521D7920-623F-4F4D-8042-7FC2E556B1FC}">
      <dgm:prSet/>
      <dgm:spPr/>
      <dgm:t>
        <a:bodyPr/>
        <a:lstStyle/>
        <a:p>
          <a:endParaRPr lang="en-US"/>
        </a:p>
      </dgm:t>
    </dgm:pt>
    <dgm:pt modelId="{6FD89C8C-ECF8-48D1-ACDE-9AD7445C6280}" type="sibTrans" cxnId="{521D7920-623F-4F4D-8042-7FC2E556B1FC}">
      <dgm:prSet/>
      <dgm:spPr/>
      <dgm:t>
        <a:bodyPr/>
        <a:lstStyle/>
        <a:p>
          <a:endParaRPr lang="en-US"/>
        </a:p>
      </dgm:t>
    </dgm:pt>
    <dgm:pt modelId="{A26EE26A-C5F0-4924-9EE2-2DFEB8A56FA6}" type="pres">
      <dgm:prSet presAssocID="{C3A14C96-A42B-45A8-A576-97359A0AF080}" presName="root" presStyleCnt="0">
        <dgm:presLayoutVars>
          <dgm:dir/>
          <dgm:resizeHandles val="exact"/>
        </dgm:presLayoutVars>
      </dgm:prSet>
      <dgm:spPr/>
    </dgm:pt>
    <dgm:pt modelId="{1F3F84DA-B01B-4021-877F-39F7CDA4703E}" type="pres">
      <dgm:prSet presAssocID="{D0024B73-F33E-4499-AC5D-3B84EE3476D9}" presName="compNode" presStyleCnt="0"/>
      <dgm:spPr/>
    </dgm:pt>
    <dgm:pt modelId="{9FB05671-41BF-4978-BB2D-378A2DD6F8ED}" type="pres">
      <dgm:prSet presAssocID="{D0024B73-F33E-4499-AC5D-3B84EE3476D9}" presName="bgRect" presStyleLbl="bgShp" presStyleIdx="0" presStyleCnt="2"/>
      <dgm:spPr/>
    </dgm:pt>
    <dgm:pt modelId="{90FC8A9A-1B21-4587-A031-9566691C787A}" type="pres">
      <dgm:prSet presAssocID="{D0024B73-F33E-4499-AC5D-3B84EE3476D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6F55046-20EE-4E50-9E41-8C2B6F29E19C}" type="pres">
      <dgm:prSet presAssocID="{D0024B73-F33E-4499-AC5D-3B84EE3476D9}" presName="spaceRect" presStyleCnt="0"/>
      <dgm:spPr/>
    </dgm:pt>
    <dgm:pt modelId="{BD4B2D6B-4DE2-4F51-AF99-74EDB7E01340}" type="pres">
      <dgm:prSet presAssocID="{D0024B73-F33E-4499-AC5D-3B84EE3476D9}" presName="parTx" presStyleLbl="revTx" presStyleIdx="0" presStyleCnt="2">
        <dgm:presLayoutVars>
          <dgm:chMax val="0"/>
          <dgm:chPref val="0"/>
        </dgm:presLayoutVars>
      </dgm:prSet>
      <dgm:spPr/>
    </dgm:pt>
    <dgm:pt modelId="{64157390-1D61-4E78-BF43-526E47F295BE}" type="pres">
      <dgm:prSet presAssocID="{3DE1AC0E-BEB9-498F-AECB-742FE1823E04}" presName="sibTrans" presStyleCnt="0"/>
      <dgm:spPr/>
    </dgm:pt>
    <dgm:pt modelId="{B27669C0-EF04-423B-A429-53C757C3CF9B}" type="pres">
      <dgm:prSet presAssocID="{71A36845-9160-4594-9414-8D62D0EA9A5E}" presName="compNode" presStyleCnt="0"/>
      <dgm:spPr/>
    </dgm:pt>
    <dgm:pt modelId="{045106CE-29BF-4713-9F70-243F303563E1}" type="pres">
      <dgm:prSet presAssocID="{71A36845-9160-4594-9414-8D62D0EA9A5E}" presName="bgRect" presStyleLbl="bgShp" presStyleIdx="1" presStyleCnt="2"/>
      <dgm:spPr/>
    </dgm:pt>
    <dgm:pt modelId="{9A460363-47B5-4CF0-8980-DF3FA5B941E4}" type="pres">
      <dgm:prSet presAssocID="{71A36845-9160-4594-9414-8D62D0EA9A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31F21AA2-7BC6-47DA-A742-49E98F45B4C6}" type="pres">
      <dgm:prSet presAssocID="{71A36845-9160-4594-9414-8D62D0EA9A5E}" presName="spaceRect" presStyleCnt="0"/>
      <dgm:spPr/>
    </dgm:pt>
    <dgm:pt modelId="{CAA12A36-ED21-4D40-89CA-CFC1C334C18D}" type="pres">
      <dgm:prSet presAssocID="{71A36845-9160-4594-9414-8D62D0EA9A5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21D7920-623F-4F4D-8042-7FC2E556B1FC}" srcId="{C3A14C96-A42B-45A8-A576-97359A0AF080}" destId="{71A36845-9160-4594-9414-8D62D0EA9A5E}" srcOrd="1" destOrd="0" parTransId="{DD4C0A6B-949B-4AF0-897A-E2F3A713440B}" sibTransId="{6FD89C8C-ECF8-48D1-ACDE-9AD7445C6280}"/>
    <dgm:cxn modelId="{F1168654-0194-42E1-9E4A-61F8C5B6CF87}" srcId="{C3A14C96-A42B-45A8-A576-97359A0AF080}" destId="{D0024B73-F33E-4499-AC5D-3B84EE3476D9}" srcOrd="0" destOrd="0" parTransId="{9CC7EA62-1EA7-4461-AF84-25FFD53E4A7C}" sibTransId="{3DE1AC0E-BEB9-498F-AECB-742FE1823E04}"/>
    <dgm:cxn modelId="{D18E5B5D-56AF-48B3-97B7-FC8753917391}" type="presOf" srcId="{71A36845-9160-4594-9414-8D62D0EA9A5E}" destId="{CAA12A36-ED21-4D40-89CA-CFC1C334C18D}" srcOrd="0" destOrd="0" presId="urn:microsoft.com/office/officeart/2018/2/layout/IconVerticalSolidList"/>
    <dgm:cxn modelId="{EF38185E-B9E0-4CE3-992C-4C83E847E5D0}" type="presOf" srcId="{D0024B73-F33E-4499-AC5D-3B84EE3476D9}" destId="{BD4B2D6B-4DE2-4F51-AF99-74EDB7E01340}" srcOrd="0" destOrd="0" presId="urn:microsoft.com/office/officeart/2018/2/layout/IconVerticalSolidList"/>
    <dgm:cxn modelId="{9FAE227E-5FF6-44CB-9E48-9A09A97CB425}" type="presOf" srcId="{C3A14C96-A42B-45A8-A576-97359A0AF080}" destId="{A26EE26A-C5F0-4924-9EE2-2DFEB8A56FA6}" srcOrd="0" destOrd="0" presId="urn:microsoft.com/office/officeart/2018/2/layout/IconVerticalSolidList"/>
    <dgm:cxn modelId="{E984457D-EEDF-499D-96CB-5D7AF5B9ACE7}" type="presParOf" srcId="{A26EE26A-C5F0-4924-9EE2-2DFEB8A56FA6}" destId="{1F3F84DA-B01B-4021-877F-39F7CDA4703E}" srcOrd="0" destOrd="0" presId="urn:microsoft.com/office/officeart/2018/2/layout/IconVerticalSolidList"/>
    <dgm:cxn modelId="{9E98B6CD-6FAA-4939-B250-3E8FB4B1A423}" type="presParOf" srcId="{1F3F84DA-B01B-4021-877F-39F7CDA4703E}" destId="{9FB05671-41BF-4978-BB2D-378A2DD6F8ED}" srcOrd="0" destOrd="0" presId="urn:microsoft.com/office/officeart/2018/2/layout/IconVerticalSolidList"/>
    <dgm:cxn modelId="{253A4687-715A-44FE-9ED2-D6A336C1F338}" type="presParOf" srcId="{1F3F84DA-B01B-4021-877F-39F7CDA4703E}" destId="{90FC8A9A-1B21-4587-A031-9566691C787A}" srcOrd="1" destOrd="0" presId="urn:microsoft.com/office/officeart/2018/2/layout/IconVerticalSolidList"/>
    <dgm:cxn modelId="{00A13331-B6AA-4B20-BFC4-CE3B3ADD9B53}" type="presParOf" srcId="{1F3F84DA-B01B-4021-877F-39F7CDA4703E}" destId="{86F55046-20EE-4E50-9E41-8C2B6F29E19C}" srcOrd="2" destOrd="0" presId="urn:microsoft.com/office/officeart/2018/2/layout/IconVerticalSolidList"/>
    <dgm:cxn modelId="{59ED857B-28F1-4BE5-BF1D-3F43340EC0B7}" type="presParOf" srcId="{1F3F84DA-B01B-4021-877F-39F7CDA4703E}" destId="{BD4B2D6B-4DE2-4F51-AF99-74EDB7E01340}" srcOrd="3" destOrd="0" presId="urn:microsoft.com/office/officeart/2018/2/layout/IconVerticalSolidList"/>
    <dgm:cxn modelId="{DFAABCDC-2E5E-4B52-B93B-96790CFE7E02}" type="presParOf" srcId="{A26EE26A-C5F0-4924-9EE2-2DFEB8A56FA6}" destId="{64157390-1D61-4E78-BF43-526E47F295BE}" srcOrd="1" destOrd="0" presId="urn:microsoft.com/office/officeart/2018/2/layout/IconVerticalSolidList"/>
    <dgm:cxn modelId="{7412CC5A-CDA8-48F6-A1FF-FA6BFA35703B}" type="presParOf" srcId="{A26EE26A-C5F0-4924-9EE2-2DFEB8A56FA6}" destId="{B27669C0-EF04-423B-A429-53C757C3CF9B}" srcOrd="2" destOrd="0" presId="urn:microsoft.com/office/officeart/2018/2/layout/IconVerticalSolidList"/>
    <dgm:cxn modelId="{7138BC80-4416-4F2A-87E7-9C22A859D0FC}" type="presParOf" srcId="{B27669C0-EF04-423B-A429-53C757C3CF9B}" destId="{045106CE-29BF-4713-9F70-243F303563E1}" srcOrd="0" destOrd="0" presId="urn:microsoft.com/office/officeart/2018/2/layout/IconVerticalSolidList"/>
    <dgm:cxn modelId="{3215C626-3219-4903-B220-3069DD35C419}" type="presParOf" srcId="{B27669C0-EF04-423B-A429-53C757C3CF9B}" destId="{9A460363-47B5-4CF0-8980-DF3FA5B941E4}" srcOrd="1" destOrd="0" presId="urn:microsoft.com/office/officeart/2018/2/layout/IconVerticalSolidList"/>
    <dgm:cxn modelId="{BBEE896B-2809-478D-A057-62F661CFF885}" type="presParOf" srcId="{B27669C0-EF04-423B-A429-53C757C3CF9B}" destId="{31F21AA2-7BC6-47DA-A742-49E98F45B4C6}" srcOrd="2" destOrd="0" presId="urn:microsoft.com/office/officeart/2018/2/layout/IconVerticalSolidList"/>
    <dgm:cxn modelId="{D967819F-01A4-4F1C-AD5A-DAAA106495DA}" type="presParOf" srcId="{B27669C0-EF04-423B-A429-53C757C3CF9B}" destId="{CAA12A36-ED21-4D40-89CA-CFC1C334C1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BBDE75-4584-4925-B40E-E4F212B8439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0B8E0B-A3D9-4F80-BF3A-62EF877373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Extracting the CLS i.e classification layer of the “BAAI/bge-large-en” model.</a:t>
          </a:r>
        </a:p>
      </dgm:t>
    </dgm:pt>
    <dgm:pt modelId="{4E4EE7F7-22BF-429A-B2A9-F0CE4AB3BB64}" type="parTrans" cxnId="{3A262618-5917-444B-8B70-8CB483E7AB5C}">
      <dgm:prSet/>
      <dgm:spPr/>
      <dgm:t>
        <a:bodyPr/>
        <a:lstStyle/>
        <a:p>
          <a:endParaRPr lang="en-US"/>
        </a:p>
      </dgm:t>
    </dgm:pt>
    <dgm:pt modelId="{D9233178-AFE6-428D-92AD-7523D5F53592}" type="sibTrans" cxnId="{3A262618-5917-444B-8B70-8CB483E7AB5C}">
      <dgm:prSet/>
      <dgm:spPr/>
      <dgm:t>
        <a:bodyPr/>
        <a:lstStyle/>
        <a:p>
          <a:endParaRPr lang="en-US"/>
        </a:p>
      </dgm:t>
    </dgm:pt>
    <dgm:pt modelId="{DB57AF8E-67B1-4F82-A70D-8B7B879A59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Then collect the first column for all the rows for classification tokens. </a:t>
          </a:r>
        </a:p>
      </dgm:t>
    </dgm:pt>
    <dgm:pt modelId="{08D57B36-C48A-4D3E-990F-3690653BD5B1}" type="parTrans" cxnId="{9BEF95DF-6364-4066-85EF-0C21DE3FC615}">
      <dgm:prSet/>
      <dgm:spPr/>
      <dgm:t>
        <a:bodyPr/>
        <a:lstStyle/>
        <a:p>
          <a:endParaRPr lang="en-US"/>
        </a:p>
      </dgm:t>
    </dgm:pt>
    <dgm:pt modelId="{DD9F8B6D-143B-4174-9A92-B5CD4EB95F5A}" type="sibTrans" cxnId="{9BEF95DF-6364-4066-85EF-0C21DE3FC615}">
      <dgm:prSet/>
      <dgm:spPr/>
      <dgm:t>
        <a:bodyPr/>
        <a:lstStyle/>
        <a:p>
          <a:endParaRPr lang="en-US"/>
        </a:p>
      </dgm:t>
    </dgm:pt>
    <dgm:pt modelId="{85385286-DA46-4B35-9FB8-0B93B1B35A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which can be used for downstream tasks like text classification or regression.</a:t>
          </a:r>
        </a:p>
      </dgm:t>
    </dgm:pt>
    <dgm:pt modelId="{14AB30BD-6BF2-4992-A7C5-89CEF24DA9C4}" type="parTrans" cxnId="{9747665C-973E-41B2-9D73-3FF968AFD4A5}">
      <dgm:prSet/>
      <dgm:spPr/>
      <dgm:t>
        <a:bodyPr/>
        <a:lstStyle/>
        <a:p>
          <a:endParaRPr lang="en-US"/>
        </a:p>
      </dgm:t>
    </dgm:pt>
    <dgm:pt modelId="{50BF452C-B4DA-4E28-8626-A6537F60C1BA}" type="sibTrans" cxnId="{9747665C-973E-41B2-9D73-3FF968AFD4A5}">
      <dgm:prSet/>
      <dgm:spPr/>
      <dgm:t>
        <a:bodyPr/>
        <a:lstStyle/>
        <a:p>
          <a:endParaRPr lang="en-US"/>
        </a:p>
      </dgm:t>
    </dgm:pt>
    <dgm:pt modelId="{98E8C6E8-3969-42A2-9D98-6FAE0EFE65EC}" type="pres">
      <dgm:prSet presAssocID="{04BBDE75-4584-4925-B40E-E4F212B8439E}" presName="root" presStyleCnt="0">
        <dgm:presLayoutVars>
          <dgm:dir/>
          <dgm:resizeHandles val="exact"/>
        </dgm:presLayoutVars>
      </dgm:prSet>
      <dgm:spPr/>
    </dgm:pt>
    <dgm:pt modelId="{C19A4C16-0572-44AB-8233-02D8A3D42F8B}" type="pres">
      <dgm:prSet presAssocID="{740B8E0B-A3D9-4F80-BF3A-62EF87737309}" presName="compNode" presStyleCnt="0"/>
      <dgm:spPr/>
    </dgm:pt>
    <dgm:pt modelId="{89AA49E6-82CE-4A0A-9025-10BD6E524D27}" type="pres">
      <dgm:prSet presAssocID="{740B8E0B-A3D9-4F80-BF3A-62EF877373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14C90EA-0420-4649-A6B1-C804270EB427}" type="pres">
      <dgm:prSet presAssocID="{740B8E0B-A3D9-4F80-BF3A-62EF87737309}" presName="spaceRect" presStyleCnt="0"/>
      <dgm:spPr/>
    </dgm:pt>
    <dgm:pt modelId="{8CF4FC63-87FE-4954-876A-A681FC9EB5E0}" type="pres">
      <dgm:prSet presAssocID="{740B8E0B-A3D9-4F80-BF3A-62EF87737309}" presName="textRect" presStyleLbl="revTx" presStyleIdx="0" presStyleCnt="3">
        <dgm:presLayoutVars>
          <dgm:chMax val="1"/>
          <dgm:chPref val="1"/>
        </dgm:presLayoutVars>
      </dgm:prSet>
      <dgm:spPr/>
    </dgm:pt>
    <dgm:pt modelId="{7DBCFE6F-9B5B-4FC5-8CF3-11A2F08260E6}" type="pres">
      <dgm:prSet presAssocID="{D9233178-AFE6-428D-92AD-7523D5F53592}" presName="sibTrans" presStyleCnt="0"/>
      <dgm:spPr/>
    </dgm:pt>
    <dgm:pt modelId="{461BCAD1-0EB2-463C-9854-C1ED1F198ECB}" type="pres">
      <dgm:prSet presAssocID="{DB57AF8E-67B1-4F82-A70D-8B7B879A59BA}" presName="compNode" presStyleCnt="0"/>
      <dgm:spPr/>
    </dgm:pt>
    <dgm:pt modelId="{2FA7CEDE-198F-421F-9A6F-6344760EF27E}" type="pres">
      <dgm:prSet presAssocID="{DB57AF8E-67B1-4F82-A70D-8B7B879A59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DC405C99-ACF1-4727-BA16-F2047EEB1F30}" type="pres">
      <dgm:prSet presAssocID="{DB57AF8E-67B1-4F82-A70D-8B7B879A59BA}" presName="spaceRect" presStyleCnt="0"/>
      <dgm:spPr/>
    </dgm:pt>
    <dgm:pt modelId="{767D3A63-5209-4D83-884D-9E1F374642A8}" type="pres">
      <dgm:prSet presAssocID="{DB57AF8E-67B1-4F82-A70D-8B7B879A59BA}" presName="textRect" presStyleLbl="revTx" presStyleIdx="1" presStyleCnt="3">
        <dgm:presLayoutVars>
          <dgm:chMax val="1"/>
          <dgm:chPref val="1"/>
        </dgm:presLayoutVars>
      </dgm:prSet>
      <dgm:spPr/>
    </dgm:pt>
    <dgm:pt modelId="{9F170AF3-A443-4303-9D8C-34E6258275A2}" type="pres">
      <dgm:prSet presAssocID="{DD9F8B6D-143B-4174-9A92-B5CD4EB95F5A}" presName="sibTrans" presStyleCnt="0"/>
      <dgm:spPr/>
    </dgm:pt>
    <dgm:pt modelId="{B9A9DA44-0B8D-419C-8775-A84C94A58CE2}" type="pres">
      <dgm:prSet presAssocID="{85385286-DA46-4B35-9FB8-0B93B1B35A0B}" presName="compNode" presStyleCnt="0"/>
      <dgm:spPr/>
    </dgm:pt>
    <dgm:pt modelId="{ADAADB5A-9B1C-4C9B-8A90-8EC593C698ED}" type="pres">
      <dgm:prSet presAssocID="{85385286-DA46-4B35-9FB8-0B93B1B35A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26B0609-EAE2-4226-8F37-33588EE4C0D1}" type="pres">
      <dgm:prSet presAssocID="{85385286-DA46-4B35-9FB8-0B93B1B35A0B}" presName="spaceRect" presStyleCnt="0"/>
      <dgm:spPr/>
    </dgm:pt>
    <dgm:pt modelId="{1C3C6A63-7E43-470D-BFAB-9E00A6AA3B7E}" type="pres">
      <dgm:prSet presAssocID="{85385286-DA46-4B35-9FB8-0B93B1B35A0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A262618-5917-444B-8B70-8CB483E7AB5C}" srcId="{04BBDE75-4584-4925-B40E-E4F212B8439E}" destId="{740B8E0B-A3D9-4F80-BF3A-62EF87737309}" srcOrd="0" destOrd="0" parTransId="{4E4EE7F7-22BF-429A-B2A9-F0CE4AB3BB64}" sibTransId="{D9233178-AFE6-428D-92AD-7523D5F53592}"/>
    <dgm:cxn modelId="{ACCC891B-B478-45CC-A7A3-039E2D4334BB}" type="presOf" srcId="{85385286-DA46-4B35-9FB8-0B93B1B35A0B}" destId="{1C3C6A63-7E43-470D-BFAB-9E00A6AA3B7E}" srcOrd="0" destOrd="0" presId="urn:microsoft.com/office/officeart/2018/2/layout/IconLabelList"/>
    <dgm:cxn modelId="{9747665C-973E-41B2-9D73-3FF968AFD4A5}" srcId="{04BBDE75-4584-4925-B40E-E4F212B8439E}" destId="{85385286-DA46-4B35-9FB8-0B93B1B35A0B}" srcOrd="2" destOrd="0" parTransId="{14AB30BD-6BF2-4992-A7C5-89CEF24DA9C4}" sibTransId="{50BF452C-B4DA-4E28-8626-A6537F60C1BA}"/>
    <dgm:cxn modelId="{87E88689-47DF-47E2-A699-F390885B9EBA}" type="presOf" srcId="{DB57AF8E-67B1-4F82-A70D-8B7B879A59BA}" destId="{767D3A63-5209-4D83-884D-9E1F374642A8}" srcOrd="0" destOrd="0" presId="urn:microsoft.com/office/officeart/2018/2/layout/IconLabelList"/>
    <dgm:cxn modelId="{66DA74CA-C9B8-45D5-8547-36AE04CC4F47}" type="presOf" srcId="{04BBDE75-4584-4925-B40E-E4F212B8439E}" destId="{98E8C6E8-3969-42A2-9D98-6FAE0EFE65EC}" srcOrd="0" destOrd="0" presId="urn:microsoft.com/office/officeart/2018/2/layout/IconLabelList"/>
    <dgm:cxn modelId="{9BEF95DF-6364-4066-85EF-0C21DE3FC615}" srcId="{04BBDE75-4584-4925-B40E-E4F212B8439E}" destId="{DB57AF8E-67B1-4F82-A70D-8B7B879A59BA}" srcOrd="1" destOrd="0" parTransId="{08D57B36-C48A-4D3E-990F-3690653BD5B1}" sibTransId="{DD9F8B6D-143B-4174-9A92-B5CD4EB95F5A}"/>
    <dgm:cxn modelId="{8F484CE4-C240-4A94-A929-3A5D3BAA6B3F}" type="presOf" srcId="{740B8E0B-A3D9-4F80-BF3A-62EF87737309}" destId="{8CF4FC63-87FE-4954-876A-A681FC9EB5E0}" srcOrd="0" destOrd="0" presId="urn:microsoft.com/office/officeart/2018/2/layout/IconLabelList"/>
    <dgm:cxn modelId="{90CE60B9-214D-454C-8320-DD0485C3E176}" type="presParOf" srcId="{98E8C6E8-3969-42A2-9D98-6FAE0EFE65EC}" destId="{C19A4C16-0572-44AB-8233-02D8A3D42F8B}" srcOrd="0" destOrd="0" presId="urn:microsoft.com/office/officeart/2018/2/layout/IconLabelList"/>
    <dgm:cxn modelId="{589C9FBF-936F-498F-B686-14774FEEBCB3}" type="presParOf" srcId="{C19A4C16-0572-44AB-8233-02D8A3D42F8B}" destId="{89AA49E6-82CE-4A0A-9025-10BD6E524D27}" srcOrd="0" destOrd="0" presId="urn:microsoft.com/office/officeart/2018/2/layout/IconLabelList"/>
    <dgm:cxn modelId="{5C11D7FC-DD53-4642-8920-49CDC0709EEA}" type="presParOf" srcId="{C19A4C16-0572-44AB-8233-02D8A3D42F8B}" destId="{014C90EA-0420-4649-A6B1-C804270EB427}" srcOrd="1" destOrd="0" presId="urn:microsoft.com/office/officeart/2018/2/layout/IconLabelList"/>
    <dgm:cxn modelId="{F14BB578-0DB3-4E96-AB88-4EF28ABD536B}" type="presParOf" srcId="{C19A4C16-0572-44AB-8233-02D8A3D42F8B}" destId="{8CF4FC63-87FE-4954-876A-A681FC9EB5E0}" srcOrd="2" destOrd="0" presId="urn:microsoft.com/office/officeart/2018/2/layout/IconLabelList"/>
    <dgm:cxn modelId="{141FE05F-25AC-48BD-A860-49F05AF9D7BC}" type="presParOf" srcId="{98E8C6E8-3969-42A2-9D98-6FAE0EFE65EC}" destId="{7DBCFE6F-9B5B-4FC5-8CF3-11A2F08260E6}" srcOrd="1" destOrd="0" presId="urn:microsoft.com/office/officeart/2018/2/layout/IconLabelList"/>
    <dgm:cxn modelId="{0D1FD6FE-674A-4CDC-803A-C26BCED3EAF7}" type="presParOf" srcId="{98E8C6E8-3969-42A2-9D98-6FAE0EFE65EC}" destId="{461BCAD1-0EB2-463C-9854-C1ED1F198ECB}" srcOrd="2" destOrd="0" presId="urn:microsoft.com/office/officeart/2018/2/layout/IconLabelList"/>
    <dgm:cxn modelId="{F498906E-BEDC-4A47-84F1-288A5D159025}" type="presParOf" srcId="{461BCAD1-0EB2-463C-9854-C1ED1F198ECB}" destId="{2FA7CEDE-198F-421F-9A6F-6344760EF27E}" srcOrd="0" destOrd="0" presId="urn:microsoft.com/office/officeart/2018/2/layout/IconLabelList"/>
    <dgm:cxn modelId="{C232E28C-005B-408A-939E-06DF2501C451}" type="presParOf" srcId="{461BCAD1-0EB2-463C-9854-C1ED1F198ECB}" destId="{DC405C99-ACF1-4727-BA16-F2047EEB1F30}" srcOrd="1" destOrd="0" presId="urn:microsoft.com/office/officeart/2018/2/layout/IconLabelList"/>
    <dgm:cxn modelId="{E77E6CDF-8DBA-45A3-965A-46C698B9A5CB}" type="presParOf" srcId="{461BCAD1-0EB2-463C-9854-C1ED1F198ECB}" destId="{767D3A63-5209-4D83-884D-9E1F374642A8}" srcOrd="2" destOrd="0" presId="urn:microsoft.com/office/officeart/2018/2/layout/IconLabelList"/>
    <dgm:cxn modelId="{7ACAE20C-744B-4EC5-9615-B3D02494F496}" type="presParOf" srcId="{98E8C6E8-3969-42A2-9D98-6FAE0EFE65EC}" destId="{9F170AF3-A443-4303-9D8C-34E6258275A2}" srcOrd="3" destOrd="0" presId="urn:microsoft.com/office/officeart/2018/2/layout/IconLabelList"/>
    <dgm:cxn modelId="{301990D5-C663-4E3B-AB2B-1B8DE0F866A0}" type="presParOf" srcId="{98E8C6E8-3969-42A2-9D98-6FAE0EFE65EC}" destId="{B9A9DA44-0B8D-419C-8775-A84C94A58CE2}" srcOrd="4" destOrd="0" presId="urn:microsoft.com/office/officeart/2018/2/layout/IconLabelList"/>
    <dgm:cxn modelId="{1829537C-70B1-48A7-AD7A-AC1FCADA7F03}" type="presParOf" srcId="{B9A9DA44-0B8D-419C-8775-A84C94A58CE2}" destId="{ADAADB5A-9B1C-4C9B-8A90-8EC593C698ED}" srcOrd="0" destOrd="0" presId="urn:microsoft.com/office/officeart/2018/2/layout/IconLabelList"/>
    <dgm:cxn modelId="{B5BBCA23-CDB4-4B19-B7D0-259DAA7BF928}" type="presParOf" srcId="{B9A9DA44-0B8D-419C-8775-A84C94A58CE2}" destId="{126B0609-EAE2-4226-8F37-33588EE4C0D1}" srcOrd="1" destOrd="0" presId="urn:microsoft.com/office/officeart/2018/2/layout/IconLabelList"/>
    <dgm:cxn modelId="{6272ADC3-979C-4F87-934B-523255F6BA13}" type="presParOf" srcId="{B9A9DA44-0B8D-419C-8775-A84C94A58CE2}" destId="{1C3C6A63-7E43-470D-BFAB-9E00A6AA3B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19BD0-1673-2949-9906-89353233527E}">
      <dsp:nvSpPr>
        <dsp:cNvPr id="0" name=""/>
        <dsp:cNvSpPr/>
      </dsp:nvSpPr>
      <dsp:spPr>
        <a:xfrm>
          <a:off x="0" y="1964"/>
          <a:ext cx="108204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C5A26A-D1D4-404B-8D55-DE1C57FCFAED}">
      <dsp:nvSpPr>
        <dsp:cNvPr id="0" name=""/>
        <dsp:cNvSpPr/>
      </dsp:nvSpPr>
      <dsp:spPr>
        <a:xfrm>
          <a:off x="0" y="1964"/>
          <a:ext cx="10820400" cy="134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Have you ever noticed that while locating job opportunities is straightforward, finding a position that truly aligns with your skills and interests can be quite challenging?. </a:t>
          </a:r>
          <a:endParaRPr lang="en-US" sz="2600" kern="1200"/>
        </a:p>
      </dsp:txBody>
      <dsp:txXfrm>
        <a:off x="0" y="1964"/>
        <a:ext cx="10820400" cy="1340065"/>
      </dsp:txXfrm>
    </dsp:sp>
    <dsp:sp modelId="{94B11DAC-C648-774F-85D6-B41A51D75902}">
      <dsp:nvSpPr>
        <dsp:cNvPr id="0" name=""/>
        <dsp:cNvSpPr/>
      </dsp:nvSpPr>
      <dsp:spPr>
        <a:xfrm>
          <a:off x="0" y="1342029"/>
          <a:ext cx="108204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31BC51-2AEA-604B-9745-98915DF7C5F2}">
      <dsp:nvSpPr>
        <dsp:cNvPr id="0" name=""/>
        <dsp:cNvSpPr/>
      </dsp:nvSpPr>
      <dsp:spPr>
        <a:xfrm>
          <a:off x="0" y="1342029"/>
          <a:ext cx="10820400" cy="134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Nevertheless, applying filters is somewhat helpful, but there is always a chance the filters do not truly find the meaning.</a:t>
          </a:r>
        </a:p>
      </dsp:txBody>
      <dsp:txXfrm>
        <a:off x="0" y="1342029"/>
        <a:ext cx="10820400" cy="1340065"/>
      </dsp:txXfrm>
    </dsp:sp>
    <dsp:sp modelId="{191E6783-0621-7841-9892-43F2E1AB028D}">
      <dsp:nvSpPr>
        <dsp:cNvPr id="0" name=""/>
        <dsp:cNvSpPr/>
      </dsp:nvSpPr>
      <dsp:spPr>
        <a:xfrm>
          <a:off x="0" y="2682095"/>
          <a:ext cx="108204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C8CCA9-3EB5-E94E-85D8-4DDF0E07BDF5}">
      <dsp:nvSpPr>
        <dsp:cNvPr id="0" name=""/>
        <dsp:cNvSpPr/>
      </dsp:nvSpPr>
      <dsp:spPr>
        <a:xfrm>
          <a:off x="0" y="2682095"/>
          <a:ext cx="10820400" cy="134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Today, there are numerous novel avenues for delving into our passions and cultivating our professional trajectories. To be fair it’s a treasure hunt</a:t>
          </a:r>
        </a:p>
      </dsp:txBody>
      <dsp:txXfrm>
        <a:off x="0" y="2682095"/>
        <a:ext cx="10820400" cy="1340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0B266-48BF-4219-B02C-E9B98130490D}">
      <dsp:nvSpPr>
        <dsp:cNvPr id="0" name=""/>
        <dsp:cNvSpPr/>
      </dsp:nvSpPr>
      <dsp:spPr>
        <a:xfrm>
          <a:off x="0" y="665"/>
          <a:ext cx="6290226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779BB-6F2E-47B4-9B5C-E6C9D9618171}">
      <dsp:nvSpPr>
        <dsp:cNvPr id="0" name=""/>
        <dsp:cNvSpPr/>
      </dsp:nvSpPr>
      <dsp:spPr>
        <a:xfrm>
          <a:off x="470725" y="350791"/>
          <a:ext cx="855865" cy="855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1B270-6C20-47E9-8061-CFCE72F34E89}">
      <dsp:nvSpPr>
        <dsp:cNvPr id="0" name=""/>
        <dsp:cNvSpPr/>
      </dsp:nvSpPr>
      <dsp:spPr>
        <a:xfrm>
          <a:off x="1797316" y="665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Its always a good choice to have AI and good recommending systems incorporated to find the suitable job.</a:t>
          </a:r>
        </a:p>
      </dsp:txBody>
      <dsp:txXfrm>
        <a:off x="1797316" y="665"/>
        <a:ext cx="4492909" cy="1556118"/>
      </dsp:txXfrm>
    </dsp:sp>
    <dsp:sp modelId="{A4E7D1C3-D832-443B-B616-ED80B9D3568F}">
      <dsp:nvSpPr>
        <dsp:cNvPr id="0" name=""/>
        <dsp:cNvSpPr/>
      </dsp:nvSpPr>
      <dsp:spPr>
        <a:xfrm>
          <a:off x="0" y="1945813"/>
          <a:ext cx="6290226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2281E-3AB0-4C54-B8CD-F4D0407A5152}">
      <dsp:nvSpPr>
        <dsp:cNvPr id="0" name=""/>
        <dsp:cNvSpPr/>
      </dsp:nvSpPr>
      <dsp:spPr>
        <a:xfrm>
          <a:off x="470725" y="2295939"/>
          <a:ext cx="855865" cy="855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B3279-B196-40E4-B645-8D2B1800215D}">
      <dsp:nvSpPr>
        <dsp:cNvPr id="0" name=""/>
        <dsp:cNvSpPr/>
      </dsp:nvSpPr>
      <dsp:spPr>
        <a:xfrm>
          <a:off x="1797316" y="1945813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While the system may not be 100% accurate in finding. It always accompanies us with the best fit results.</a:t>
          </a:r>
        </a:p>
      </dsp:txBody>
      <dsp:txXfrm>
        <a:off x="1797316" y="1945813"/>
        <a:ext cx="4492909" cy="1556118"/>
      </dsp:txXfrm>
    </dsp:sp>
    <dsp:sp modelId="{700E97EC-2581-408B-BB91-47989E0ECC24}">
      <dsp:nvSpPr>
        <dsp:cNvPr id="0" name=""/>
        <dsp:cNvSpPr/>
      </dsp:nvSpPr>
      <dsp:spPr>
        <a:xfrm>
          <a:off x="0" y="3890961"/>
          <a:ext cx="6290226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CA5F5-D9E9-4481-85B2-DD465FA391C6}">
      <dsp:nvSpPr>
        <dsp:cNvPr id="0" name=""/>
        <dsp:cNvSpPr/>
      </dsp:nvSpPr>
      <dsp:spPr>
        <a:xfrm>
          <a:off x="470725" y="4241088"/>
          <a:ext cx="855865" cy="855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2E17B-ECAA-4CD5-8CAC-8E069143C487}">
      <dsp:nvSpPr>
        <dsp:cNvPr id="0" name=""/>
        <dsp:cNvSpPr/>
      </dsp:nvSpPr>
      <dsp:spPr>
        <a:xfrm>
          <a:off x="1797316" y="3890961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case- Reduced load, time saving with reduced use of filters, Relevancy.</a:t>
          </a:r>
        </a:p>
      </dsp:txBody>
      <dsp:txXfrm>
        <a:off x="1797316" y="3890961"/>
        <a:ext cx="4492909" cy="15561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05671-41BF-4978-BB2D-378A2DD6F8ED}">
      <dsp:nvSpPr>
        <dsp:cNvPr id="0" name=""/>
        <dsp:cNvSpPr/>
      </dsp:nvSpPr>
      <dsp:spPr>
        <a:xfrm>
          <a:off x="0" y="885258"/>
          <a:ext cx="6290226" cy="16343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C8A9A-1B21-4587-A031-9566691C787A}">
      <dsp:nvSpPr>
        <dsp:cNvPr id="0" name=""/>
        <dsp:cNvSpPr/>
      </dsp:nvSpPr>
      <dsp:spPr>
        <a:xfrm>
          <a:off x="494382" y="1252981"/>
          <a:ext cx="898877" cy="898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B2D6B-4DE2-4F51-AF99-74EDB7E01340}">
      <dsp:nvSpPr>
        <dsp:cNvPr id="0" name=""/>
        <dsp:cNvSpPr/>
      </dsp:nvSpPr>
      <dsp:spPr>
        <a:xfrm>
          <a:off x="1887643" y="885258"/>
          <a:ext cx="4402582" cy="16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966" tIns="172966" rIns="172966" bIns="17296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Word embedding is done using the predefined tokenizer for generating tokens for the input text that is suitable for the model input.</a:t>
          </a:r>
        </a:p>
      </dsp:txBody>
      <dsp:txXfrm>
        <a:off x="1887643" y="885258"/>
        <a:ext cx="4402582" cy="1634323"/>
      </dsp:txXfrm>
    </dsp:sp>
    <dsp:sp modelId="{045106CE-29BF-4713-9F70-243F303563E1}">
      <dsp:nvSpPr>
        <dsp:cNvPr id="0" name=""/>
        <dsp:cNvSpPr/>
      </dsp:nvSpPr>
      <dsp:spPr>
        <a:xfrm>
          <a:off x="0" y="2928162"/>
          <a:ext cx="6290226" cy="16343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460363-47B5-4CF0-8980-DF3FA5B941E4}">
      <dsp:nvSpPr>
        <dsp:cNvPr id="0" name=""/>
        <dsp:cNvSpPr/>
      </dsp:nvSpPr>
      <dsp:spPr>
        <a:xfrm>
          <a:off x="494382" y="3295885"/>
          <a:ext cx="898877" cy="898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12A36-ED21-4D40-89CA-CFC1C334C18D}">
      <dsp:nvSpPr>
        <dsp:cNvPr id="0" name=""/>
        <dsp:cNvSpPr/>
      </dsp:nvSpPr>
      <dsp:spPr>
        <a:xfrm>
          <a:off x="1887643" y="2928162"/>
          <a:ext cx="4402582" cy="16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966" tIns="172966" rIns="172966" bIns="17296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 initialize the pretrained model using Auto-model for our text classification and auto search.</a:t>
          </a:r>
        </a:p>
      </dsp:txBody>
      <dsp:txXfrm>
        <a:off x="1887643" y="2928162"/>
        <a:ext cx="4402582" cy="16343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A49E6-82CE-4A0A-9025-10BD6E524D27}">
      <dsp:nvSpPr>
        <dsp:cNvPr id="0" name=""/>
        <dsp:cNvSpPr/>
      </dsp:nvSpPr>
      <dsp:spPr>
        <a:xfrm>
          <a:off x="807662" y="285398"/>
          <a:ext cx="1230172" cy="12301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4FC63-87FE-4954-876A-A681FC9EB5E0}">
      <dsp:nvSpPr>
        <dsp:cNvPr id="0" name=""/>
        <dsp:cNvSpPr/>
      </dsp:nvSpPr>
      <dsp:spPr>
        <a:xfrm>
          <a:off x="55890" y="1859721"/>
          <a:ext cx="27337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Extracting the CLS i.e classification layer of the “BAAI/bge-large-en” model.</a:t>
          </a:r>
        </a:p>
      </dsp:txBody>
      <dsp:txXfrm>
        <a:off x="55890" y="1859721"/>
        <a:ext cx="2733716" cy="720000"/>
      </dsp:txXfrm>
    </dsp:sp>
    <dsp:sp modelId="{2FA7CEDE-198F-421F-9A6F-6344760EF27E}">
      <dsp:nvSpPr>
        <dsp:cNvPr id="0" name=""/>
        <dsp:cNvSpPr/>
      </dsp:nvSpPr>
      <dsp:spPr>
        <a:xfrm>
          <a:off x="4019778" y="285398"/>
          <a:ext cx="1230172" cy="12301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D3A63-5209-4D83-884D-9E1F374642A8}">
      <dsp:nvSpPr>
        <dsp:cNvPr id="0" name=""/>
        <dsp:cNvSpPr/>
      </dsp:nvSpPr>
      <dsp:spPr>
        <a:xfrm>
          <a:off x="3268006" y="1859721"/>
          <a:ext cx="27337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Then collect the first column for all the rows for classification tokens. </a:t>
          </a:r>
        </a:p>
      </dsp:txBody>
      <dsp:txXfrm>
        <a:off x="3268006" y="1859721"/>
        <a:ext cx="2733716" cy="720000"/>
      </dsp:txXfrm>
    </dsp:sp>
    <dsp:sp modelId="{ADAADB5A-9B1C-4C9B-8A90-8EC593C698ED}">
      <dsp:nvSpPr>
        <dsp:cNvPr id="0" name=""/>
        <dsp:cNvSpPr/>
      </dsp:nvSpPr>
      <dsp:spPr>
        <a:xfrm>
          <a:off x="7231895" y="285398"/>
          <a:ext cx="1230172" cy="12301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C6A63-7E43-470D-BFAB-9E00A6AA3B7E}">
      <dsp:nvSpPr>
        <dsp:cNvPr id="0" name=""/>
        <dsp:cNvSpPr/>
      </dsp:nvSpPr>
      <dsp:spPr>
        <a:xfrm>
          <a:off x="6480123" y="1859721"/>
          <a:ext cx="27337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which can be used for downstream tasks like text classification or regression.</a:t>
          </a:r>
        </a:p>
      </dsp:txBody>
      <dsp:txXfrm>
        <a:off x="6480123" y="1859721"/>
        <a:ext cx="273371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rshkon/linkedin-job-postings?select=postings.csv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BAAI/bge-large-en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720282-1C29-5632-110B-40553B1E7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b="0" i="0" u="none" strike="noStrike" dirty="0">
                <a:effectLst/>
                <a:latin typeface="Arial" panose="020B0604020202020204" pitchFamily="34" charset="0"/>
              </a:rPr>
              <a:t>finding job postings based on user query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B8E17-2626-27F5-F5CB-D6E125DD9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i="1" dirty="0"/>
              <a:t>Legacy lies in finding a perfect job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74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1E8662-98F9-5588-4B7E-89D3014A2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02" y="1381506"/>
            <a:ext cx="7772400" cy="8088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A9B641-D230-34E0-794C-C6FC227967BB}"/>
              </a:ext>
            </a:extLst>
          </p:cNvPr>
          <p:cNvSpPr txBox="1"/>
          <p:nvPr/>
        </p:nvSpPr>
        <p:spPr>
          <a:xfrm>
            <a:off x="1349502" y="722503"/>
            <a:ext cx="291297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/>
              <a:t>Layer pooling:</a:t>
            </a:r>
          </a:p>
          <a:p>
            <a:endParaRPr lang="en-US" dirty="0"/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04DE6DE1-B33D-8C95-5DD9-E8A33655E8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5060059"/>
              </p:ext>
            </p:extLst>
          </p:nvPr>
        </p:nvGraphicFramePr>
        <p:xfrm>
          <a:off x="1349502" y="2426208"/>
          <a:ext cx="9269730" cy="2865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6251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6DCB-612A-B583-8E23-8E21AB29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15311"/>
            <a:ext cx="8610600" cy="1198180"/>
          </a:xfrm>
        </p:spPr>
        <p:txBody>
          <a:bodyPr/>
          <a:lstStyle/>
          <a:p>
            <a:r>
              <a:rPr lang="en-US" dirty="0"/>
              <a:t>Search Queries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51BA0D6-BA46-CE58-7B2A-D28D01BB7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473363"/>
            <a:ext cx="10820400" cy="34654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B34376-6B49-AB8F-5DF0-B0DF5A41284F}"/>
              </a:ext>
            </a:extLst>
          </p:cNvPr>
          <p:cNvSpPr txBox="1"/>
          <p:nvPr/>
        </p:nvSpPr>
        <p:spPr>
          <a:xfrm>
            <a:off x="685800" y="1825298"/>
            <a:ext cx="10769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KNN for finding the nearest neighbors job description that aligns with our search query. </a:t>
            </a:r>
          </a:p>
        </p:txBody>
      </p:sp>
    </p:spTree>
    <p:extLst>
      <p:ext uri="{BB962C8B-B14F-4D97-AF65-F5344CB8AC3E}">
        <p14:creationId xmlns:p14="http://schemas.microsoft.com/office/powerpoint/2010/main" val="4119951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68BEDD-A71A-F3FB-C777-17504D30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277" y="673240"/>
            <a:ext cx="303152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Results:</a:t>
            </a:r>
          </a:p>
        </p:txBody>
      </p:sp>
      <p:pic>
        <p:nvPicPr>
          <p:cNvPr id="8" name="Picture 7" descr="A screenshot of a job search&#10;&#10;Description automatically generated">
            <a:extLst>
              <a:ext uri="{FF2B5EF4-FFF2-40B4-BE49-F238E27FC236}">
                <a16:creationId xmlns:a16="http://schemas.microsoft.com/office/drawing/2014/main" id="{BEE543A1-549C-75DF-6619-3C57101CAB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" b="7868"/>
          <a:stretch/>
        </p:blipFill>
        <p:spPr>
          <a:xfrm>
            <a:off x="2405" y="10"/>
            <a:ext cx="7794245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DFFD9D3-0E77-42C3-B89D-A987E7760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48F185-A6F4-40C2-A466-5CB3F23F2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6651" y="0"/>
            <a:ext cx="1645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91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ftware engineer contract&#10;&#10;Description automatically generated">
            <a:extLst>
              <a:ext uri="{FF2B5EF4-FFF2-40B4-BE49-F238E27FC236}">
                <a16:creationId xmlns:a16="http://schemas.microsoft.com/office/drawing/2014/main" id="{88D248F2-DAD2-1C1C-0BB0-D0DB51D36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240" y="524256"/>
            <a:ext cx="7181152" cy="51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84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4DC4-5208-74A7-500F-28197E01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465" y="1182624"/>
            <a:ext cx="6583680" cy="1731264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62BD2-9807-4277-8A6F-9EADB7BF3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68947" y="3641725"/>
            <a:ext cx="45719" cy="955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834ABC-4EE2-0D6A-3260-13811A865096}"/>
              </a:ext>
            </a:extLst>
          </p:cNvPr>
          <p:cNvSpPr txBox="1"/>
          <p:nvPr/>
        </p:nvSpPr>
        <p:spPr>
          <a:xfrm>
            <a:off x="1182624" y="4597400"/>
            <a:ext cx="37917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Team:</a:t>
            </a:r>
          </a:p>
          <a:p>
            <a:r>
              <a:rPr lang="en-US" dirty="0"/>
              <a:t>Vigneswaran </a:t>
            </a:r>
            <a:r>
              <a:rPr lang="en-US" dirty="0" err="1"/>
              <a:t>anandan</a:t>
            </a:r>
            <a:endParaRPr lang="en-US" dirty="0"/>
          </a:p>
          <a:p>
            <a:r>
              <a:rPr lang="en-US" dirty="0"/>
              <a:t>Preethi </a:t>
            </a:r>
            <a:r>
              <a:rPr lang="en-US" dirty="0" err="1"/>
              <a:t>Bommineni</a:t>
            </a:r>
            <a:endParaRPr lang="en-US" dirty="0"/>
          </a:p>
          <a:p>
            <a:r>
              <a:rPr lang="en-US" dirty="0" err="1"/>
              <a:t>Manikanta</a:t>
            </a:r>
            <a:endParaRPr lang="en-US" dirty="0"/>
          </a:p>
          <a:p>
            <a:r>
              <a:rPr lang="en-US" dirty="0"/>
              <a:t>Vikas</a:t>
            </a:r>
          </a:p>
        </p:txBody>
      </p:sp>
    </p:spTree>
    <p:extLst>
      <p:ext uri="{BB962C8B-B14F-4D97-AF65-F5344CB8AC3E}">
        <p14:creationId xmlns:p14="http://schemas.microsoft.com/office/powerpoint/2010/main" val="3356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85FD6395-2F5E-DB66-A9C3-8907605F2D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0000"/>
          </a:blip>
          <a:srcRect b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D4C180-3527-902B-2CD9-7D2B96E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i="1"/>
              <a:t>Topic Weight</a:t>
            </a:r>
            <a:endParaRPr lang="en-US" i="1" dirty="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9971F329-D03F-A323-F3B0-6B6ED48735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241224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106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5B6891-9A82-3C67-4B3E-7DA2BB6D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Importance of Job recommending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46C359-F78B-46F5-824D-A6D371AE71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525505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71684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6786570-2493-87B1-E832-9D6B1BEEE6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b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673609-D5B8-CC18-C257-B88EEC78E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083733"/>
          </a:xfrm>
        </p:spPr>
        <p:txBody>
          <a:bodyPr>
            <a:normAutofit/>
          </a:bodyPr>
          <a:lstStyle/>
          <a:p>
            <a:r>
              <a:rPr lang="en-US" dirty="0"/>
              <a:t>Data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93D3-2A3C-8588-8028-A56D5C81C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104444"/>
            <a:ext cx="10820400" cy="3114241"/>
          </a:xfrm>
        </p:spPr>
        <p:txBody>
          <a:bodyPr>
            <a:normAutofit/>
          </a:bodyPr>
          <a:lstStyle/>
          <a:p>
            <a:r>
              <a:rPr lang="en-US" dirty="0"/>
              <a:t>There are total of 28 columns and 33246 rows.</a:t>
            </a:r>
          </a:p>
          <a:p>
            <a:r>
              <a:rPr lang="en-US" dirty="0"/>
              <a:t>While the original dataset from Kaggle and GitHub has 11 different datasets with different attributes relating to a job. While postings dataset is the point of interest. </a:t>
            </a:r>
            <a:r>
              <a:rPr lang="en-US" dirty="0">
                <a:hlinkClick r:id="rId3"/>
              </a:rPr>
              <a:t>Job_postings/Kaggle</a:t>
            </a:r>
            <a:r>
              <a:rPr lang="en-US" dirty="0"/>
              <a:t>. </a:t>
            </a:r>
          </a:p>
          <a:p>
            <a:r>
              <a:rPr lang="en-US" dirty="0"/>
              <a:t>This Dataset was created </a:t>
            </a:r>
          </a:p>
        </p:txBody>
      </p:sp>
    </p:spTree>
    <p:extLst>
      <p:ext uri="{BB962C8B-B14F-4D97-AF65-F5344CB8AC3E}">
        <p14:creationId xmlns:p14="http://schemas.microsoft.com/office/powerpoint/2010/main" val="367309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E026-C204-B6E2-CF9E-8377EF4D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Inspection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16BD956-48EE-B62F-7892-242DFE38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3546955"/>
            <a:ext cx="10496550" cy="2546672"/>
          </a:xfrm>
          <a:prstGeom prst="rect">
            <a:avLst/>
          </a:prstGeom>
        </p:spPr>
      </p:pic>
      <p:pic>
        <p:nvPicPr>
          <p:cNvPr id="19" name="Content Placeholder 18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6B826361-65FF-BF9B-6BA2-2FDBDA425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9650" y="2403955"/>
            <a:ext cx="8585200" cy="1143000"/>
          </a:xfrm>
        </p:spPr>
      </p:pic>
    </p:spTree>
    <p:extLst>
      <p:ext uri="{BB962C8B-B14F-4D97-AF65-F5344CB8AC3E}">
        <p14:creationId xmlns:p14="http://schemas.microsoft.com/office/powerpoint/2010/main" val="57112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3EE198A9-9CF1-E7F0-8F6E-92967E44D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026" y="1101344"/>
            <a:ext cx="7772400" cy="15008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BA4204-087E-1299-2431-1DD3DBB62972}"/>
              </a:ext>
            </a:extLst>
          </p:cNvPr>
          <p:cNvSpPr txBox="1"/>
          <p:nvPr/>
        </p:nvSpPr>
        <p:spPr>
          <a:xfrm>
            <a:off x="1224026" y="548640"/>
            <a:ext cx="3635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of remote jobs available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2D646-E9FB-3533-C89A-55743C40CA3E}"/>
              </a:ext>
            </a:extLst>
          </p:cNvPr>
          <p:cNvSpPr txBox="1"/>
          <p:nvPr/>
        </p:nvSpPr>
        <p:spPr>
          <a:xfrm>
            <a:off x="1224026" y="2754815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of companies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371ECDA-8333-F526-07DE-AFE69B3D0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026" y="3761340"/>
            <a:ext cx="7772400" cy="18873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62E9FD-FE6C-05E3-821F-225F221FF5F0}"/>
              </a:ext>
            </a:extLst>
          </p:cNvPr>
          <p:cNvSpPr txBox="1"/>
          <p:nvPr/>
        </p:nvSpPr>
        <p:spPr>
          <a:xfrm>
            <a:off x="1224026" y="3244334"/>
            <a:ext cx="6591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are a total of 11,361 companies, that have posted job openings. </a:t>
            </a:r>
          </a:p>
        </p:txBody>
      </p:sp>
    </p:spTree>
    <p:extLst>
      <p:ext uri="{BB962C8B-B14F-4D97-AF65-F5344CB8AC3E}">
        <p14:creationId xmlns:p14="http://schemas.microsoft.com/office/powerpoint/2010/main" val="90763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4907-1218-6232-92B1-61A52784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70" y="1260627"/>
            <a:ext cx="3521830" cy="4953741"/>
          </a:xfrm>
        </p:spPr>
        <p:txBody>
          <a:bodyPr anchor="t">
            <a:normAutofit/>
          </a:bodyPr>
          <a:lstStyle/>
          <a:p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“BAAI/</a:t>
            </a:r>
            <a:r>
              <a:rPr lang="en-US" b="0" i="0" u="none" strike="noStrike" dirty="0" err="1">
                <a:effectLst/>
                <a:latin typeface="Courier New" panose="02070309020205020404" pitchFamily="49" charset="0"/>
              </a:rPr>
              <a:t>bge</a:t>
            </a:r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-large-</a:t>
            </a:r>
            <a:r>
              <a:rPr lang="en-US" b="0" i="0" u="none" strike="noStrike" dirty="0" err="1">
                <a:effectLst/>
                <a:latin typeface="Courier New" panose="02070309020205020404" pitchFamily="49" charset="0"/>
              </a:rPr>
              <a:t>en</a:t>
            </a:r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” </a:t>
            </a:r>
            <a:r>
              <a:rPr lang="en-US" dirty="0"/>
              <a:t>Model Preview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1B67A1-1B48-5E98-FDE0-C3AF58EA7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10" y="1260628"/>
            <a:ext cx="7004590" cy="2890619"/>
          </a:xfrm>
        </p:spPr>
        <p:txBody>
          <a:bodyPr>
            <a:normAutofit/>
          </a:bodyPr>
          <a:lstStyle/>
          <a:p>
            <a:r>
              <a:rPr lang="en-US" sz="1500" b="0" i="0" u="none" strike="noStrike" dirty="0">
                <a:effectLst/>
                <a:latin typeface="Courier New" panose="02070309020205020404" pitchFamily="49" charset="0"/>
              </a:rPr>
              <a:t>The "BAAI/</a:t>
            </a:r>
            <a:r>
              <a:rPr lang="en-US" sz="1500" b="0" i="0" u="none" strike="noStrike" dirty="0" err="1">
                <a:effectLst/>
                <a:latin typeface="Courier New" panose="02070309020205020404" pitchFamily="49" charset="0"/>
              </a:rPr>
              <a:t>bge</a:t>
            </a:r>
            <a:r>
              <a:rPr lang="en-US" sz="1500" b="0" i="0" u="none" strike="noStrike" dirty="0">
                <a:effectLst/>
                <a:latin typeface="Courier New" panose="02070309020205020404" pitchFamily="49" charset="0"/>
              </a:rPr>
              <a:t>-large-</a:t>
            </a:r>
            <a:r>
              <a:rPr lang="en-US" sz="1500" b="0" i="0" u="none" strike="noStrike" dirty="0" err="1">
                <a:effectLst/>
                <a:latin typeface="Courier New" panose="02070309020205020404" pitchFamily="49" charset="0"/>
              </a:rPr>
              <a:t>en</a:t>
            </a:r>
            <a:r>
              <a:rPr lang="en-US" sz="1500" b="0" i="0" u="none" strike="noStrike" dirty="0">
                <a:effectLst/>
                <a:latin typeface="Courier New" panose="02070309020205020404" pitchFamily="49" charset="0"/>
              </a:rPr>
              <a:t>" Flag Embedding model from Beijing institute of Artificial Intelligence, which is designed to transform text into a compact, high-dimensional vector, facilitating tasks such as classification, clustering and</a:t>
            </a:r>
            <a:r>
              <a:rPr lang="en-US" sz="1500" dirty="0">
                <a:latin typeface="Courier New" panose="02070309020205020404" pitchFamily="49" charset="0"/>
              </a:rPr>
              <a:t> “Searching for Relevancy”</a:t>
            </a:r>
            <a:r>
              <a:rPr lang="en-US" sz="1500" b="0" i="0" u="none" strike="noStrike" dirty="0">
                <a:effectLst/>
                <a:latin typeface="Courier New" panose="02070309020205020404" pitchFamily="49" charset="0"/>
              </a:rPr>
              <a:t>.</a:t>
            </a:r>
          </a:p>
          <a:p>
            <a:r>
              <a:rPr lang="en-US" sz="1500" dirty="0">
                <a:latin typeface="Courier New" panose="02070309020205020404" pitchFamily="49" charset="0"/>
              </a:rPr>
              <a:t>The model can take up to a vector length input up to 8192 tokens.</a:t>
            </a:r>
          </a:p>
          <a:p>
            <a:r>
              <a:rPr lang="en-US" sz="1500" b="0" i="0" u="none" strike="noStrike" dirty="0">
                <a:effectLst/>
                <a:latin typeface="Courier New" panose="02070309020205020404" pitchFamily="49" charset="0"/>
              </a:rPr>
              <a:t>This model </a:t>
            </a:r>
            <a:r>
              <a:rPr lang="en-US" sz="1500" dirty="0">
                <a:latin typeface="Courier New" panose="02070309020205020404" pitchFamily="49" charset="0"/>
              </a:rPr>
              <a:t>supports 100 languages.</a:t>
            </a:r>
          </a:p>
          <a:p>
            <a:r>
              <a:rPr lang="en-US" sz="1500" b="0" i="0" u="none" strike="noStrike" dirty="0">
                <a:effectLst/>
                <a:latin typeface="Courier New" panose="02070309020205020404" pitchFamily="49" charset="0"/>
              </a:rPr>
              <a:t>Model can be imported from hugging face, or using the model checkpoint or using Flag Embedding package fro</a:t>
            </a:r>
            <a:r>
              <a:rPr lang="en-US" sz="1500" dirty="0">
                <a:latin typeface="Courier New" panose="02070309020205020404" pitchFamily="49" charset="0"/>
              </a:rPr>
              <a:t>m python.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</a:endParaRP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DB9B7A0-272D-E893-2F37-C62014BE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10" y="4292724"/>
            <a:ext cx="7004590" cy="1260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1D7DFA-DA89-7B35-A561-5EE9511169FD}"/>
              </a:ext>
            </a:extLst>
          </p:cNvPr>
          <p:cNvSpPr txBox="1"/>
          <p:nvPr/>
        </p:nvSpPr>
        <p:spPr>
          <a:xfrm>
            <a:off x="414528" y="6214368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Model: </a:t>
            </a:r>
            <a:r>
              <a:rPr lang="en-US" dirty="0">
                <a:hlinkClick r:id="rId3"/>
              </a:rPr>
              <a:t>Kaggle/BAAI-BGE-Large-en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24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3C840A-D193-20B0-F90F-E6D1020A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Word Embedding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5999A6-BBB7-D819-5966-5B657CD26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426050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439C2BB-AEC8-6BB1-7794-C9FF16BF3142}"/>
              </a:ext>
            </a:extLst>
          </p:cNvPr>
          <p:cNvSpPr txBox="1"/>
          <p:nvPr/>
        </p:nvSpPr>
        <p:spPr>
          <a:xfrm>
            <a:off x="685800" y="6193870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reference : Slide 9</a:t>
            </a:r>
          </a:p>
        </p:txBody>
      </p:sp>
    </p:spTree>
    <p:extLst>
      <p:ext uri="{BB962C8B-B14F-4D97-AF65-F5344CB8AC3E}">
        <p14:creationId xmlns:p14="http://schemas.microsoft.com/office/powerpoint/2010/main" val="351448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F8CD-BCA5-5038-EA16-F461667D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60627"/>
            <a:ext cx="4064000" cy="4953741"/>
          </a:xfrm>
        </p:spPr>
        <p:txBody>
          <a:bodyPr anchor="t">
            <a:normAutofit/>
          </a:bodyPr>
          <a:lstStyle/>
          <a:p>
            <a:r>
              <a:rPr lang="en-US" sz="3100" dirty="0"/>
              <a:t>Preprocessing</a:t>
            </a:r>
            <a:br>
              <a:rPr lang="en-US" sz="3100" dirty="0"/>
            </a:br>
            <a:r>
              <a:rPr lang="en-US" sz="3100" dirty="0"/>
              <a:t>and </a:t>
            </a:r>
            <a:br>
              <a:rPr lang="en-US" sz="3100" dirty="0"/>
            </a:br>
            <a:r>
              <a:rPr lang="en-US" sz="3100" dirty="0"/>
              <a:t>word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E2C23-E882-ED2D-9BC3-8FFF33494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10" y="1260628"/>
            <a:ext cx="7004590" cy="2890619"/>
          </a:xfrm>
        </p:spPr>
        <p:txBody>
          <a:bodyPr>
            <a:normAutofit/>
          </a:bodyPr>
          <a:lstStyle/>
          <a:p>
            <a:r>
              <a:rPr lang="en-US" dirty="0"/>
              <a:t>Stop words for preprocessing.</a:t>
            </a:r>
          </a:p>
          <a:p>
            <a:r>
              <a:rPr lang="en-US" dirty="0"/>
              <a:t>We use the description without any stop words. To get the word embeddings for a single string.	</a:t>
            </a:r>
          </a:p>
          <a:p>
            <a:endParaRPr lang="en-US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75230B2-FD5D-A04A-42F9-5710DBE6C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889504"/>
            <a:ext cx="9821030" cy="33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960</TotalTime>
  <Words>477</Words>
  <Application>Microsoft Macintosh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Courier New</vt:lpstr>
      <vt:lpstr>Vapor Trail</vt:lpstr>
      <vt:lpstr>finding job postings based on user query</vt:lpstr>
      <vt:lpstr>Topic Weight</vt:lpstr>
      <vt:lpstr>Importance of Job recommending System</vt:lpstr>
      <vt:lpstr>Data Interpolation</vt:lpstr>
      <vt:lpstr>Sample Inspection</vt:lpstr>
      <vt:lpstr>PowerPoint Presentation</vt:lpstr>
      <vt:lpstr>“BAAI/bge-large-en” Model Preview</vt:lpstr>
      <vt:lpstr>Word Embedding</vt:lpstr>
      <vt:lpstr>Preprocessing and  word Embedding</vt:lpstr>
      <vt:lpstr>PowerPoint Presentation</vt:lpstr>
      <vt:lpstr>Search Queries</vt:lpstr>
      <vt:lpstr>Results: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job postings based on user query</dc:title>
  <dc:creator>Vikas Reddy Bodireddy</dc:creator>
  <cp:lastModifiedBy>Vikas Reddy Bodireddy</cp:lastModifiedBy>
  <cp:revision>9</cp:revision>
  <dcterms:created xsi:type="dcterms:W3CDTF">2024-05-05T19:25:12Z</dcterms:created>
  <dcterms:modified xsi:type="dcterms:W3CDTF">2024-05-08T18:57:01Z</dcterms:modified>
</cp:coreProperties>
</file>