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71" r:id="rId8"/>
    <p:sldId id="272" r:id="rId9"/>
    <p:sldId id="267" r:id="rId10"/>
    <p:sldId id="268" r:id="rId11"/>
    <p:sldId id="273" r:id="rId12"/>
    <p:sldId id="269" r:id="rId13"/>
    <p:sldId id="270" r:id="rId14"/>
    <p:sldId id="274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0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4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69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4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31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6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1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61FC-7C29-1702-A813-3709ADF6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3753-7FAC-50C8-64C8-75EB35444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B28E-5ED7-0CC0-4A1C-808FE53F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03CC-BA5E-9145-B4E0-EDC11C19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6021-B719-64F2-7E2D-B0ECDD4F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4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FC7A-9547-43D4-A3EC-62A14240C5B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61ECDA-05FA-491E-88E9-6B85466A2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E35C6E-CF14-710E-225D-4DFAAF7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487307"/>
            <a:ext cx="7296912" cy="4104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E34FC-1AE8-AE05-7DF5-FD1A1A98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984" y="489679"/>
            <a:ext cx="7766935" cy="1646258"/>
          </a:xfrm>
        </p:spPr>
        <p:txBody>
          <a:bodyPr>
            <a:normAutofit fontScale="90000"/>
          </a:bodyPr>
          <a:lstStyle/>
          <a:p>
            <a:r>
              <a:rPr lang="en-IN" dirty="0"/>
              <a:t>Expense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E183-80C9-D380-E53C-80822855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938858"/>
            <a:ext cx="7766936" cy="1096899"/>
          </a:xfrm>
        </p:spPr>
        <p:txBody>
          <a:bodyPr/>
          <a:lstStyle/>
          <a:p>
            <a:r>
              <a:rPr lang="en-IN" dirty="0"/>
              <a:t>Your Money, Managed Wisely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4951C-2CD5-4B36-8BA2-316D98D5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75" y="690687"/>
            <a:ext cx="561894" cy="56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24F5-B0F8-72A8-22A5-77F43134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5D57-9075-D695-0768-23A8B17E4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C85C4-7431-AB57-87C3-6F7CCFA8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D2EE9-28B1-48A1-5645-B1987C184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4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8AA-A0DD-2B63-494B-148FC6CB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BFB0C-EBFE-588D-6906-E973600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7DB8F-FD67-C869-D214-F53FD91D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0CF4-8773-B6AC-F0FC-97AECD93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7901-0735-9FBD-C9EE-96210EA68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E274C-E115-9C65-F58C-E4CB4BCF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3853-C526-53C7-5C84-45494A8E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D57A-3890-52DE-B658-EA2826C73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0B45-44F6-C278-9905-541CADF1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8429-8231-C76E-9AAA-68E093ED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0130-0707-E338-E7C1-835CE45F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BA5B3-A34B-AA39-A0CC-91107901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" y="0"/>
            <a:ext cx="12084358" cy="67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599B-F144-5454-05F3-3F4373A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Benefits of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ABCD-3486-B65A-FDF8-D55A584C2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Simplified Financial Tracking: Helps users track and categorize their expenses effortlessly.</a:t>
            </a:r>
          </a:p>
          <a:p>
            <a:r>
              <a:rPr lang="en-US"/>
              <a:t>2. Improved Budget Management: Users can set realistic budgets and monitor them.</a:t>
            </a:r>
          </a:p>
          <a:p>
            <a:r>
              <a:rPr lang="en-US"/>
              <a:t>3. Visual Insights: Analytics provide an overview of financial health.</a:t>
            </a:r>
          </a:p>
          <a:p>
            <a:r>
              <a:rPr lang="en-US"/>
              <a:t>4. Accessibility: Fully responsive and available on all devices.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24D3-0C3B-4568-CE04-4B4D57EC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and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0FB7-D2EE-ACAD-4D57-5F79B713A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Challenges:</a:t>
            </a:r>
          </a:p>
          <a:p>
            <a:r>
              <a:rPr lang="en-US"/>
              <a:t>1. Ensuring a seamless user experience.</a:t>
            </a:r>
          </a:p>
          <a:p>
            <a:r>
              <a:rPr lang="en-US"/>
              <a:t>2. Managing data efficiently across the backend.</a:t>
            </a:r>
          </a:p>
          <a:p>
            <a:endParaRPr lang="en-US"/>
          </a:p>
          <a:p>
            <a:r>
              <a:rPr lang="en-US"/>
              <a:t>Learning Outcomes:</a:t>
            </a:r>
          </a:p>
          <a:p>
            <a:r>
              <a:rPr lang="en-US"/>
              <a:t>1. Mastery of React hooks like useState and useEffect.</a:t>
            </a:r>
          </a:p>
          <a:p>
            <a:r>
              <a:rPr lang="en-US"/>
              <a:t>2. Implementing secure user authentication.</a:t>
            </a:r>
          </a:p>
          <a:p>
            <a:r>
              <a:rPr lang="en-US"/>
              <a:t>3. Responsive design principles.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8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3F8-A67D-1A33-341B-090F9BA1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784A-671B-1BF5-EE06-686E547F5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Expense Trends Analysis: Graphs to visualize spending patterns.</a:t>
            </a:r>
          </a:p>
          <a:p>
            <a:r>
              <a:rPr lang="en-US"/>
              <a:t>2. Multi-User Collaboration: Shared expense tracking for families or teams.</a:t>
            </a:r>
          </a:p>
          <a:p>
            <a:r>
              <a:rPr lang="en-US"/>
              <a:t>3. Advanced Notifications: Alerts for upcoming bills and savings goals.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3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AD99-8741-A4D1-36D1-FD1EBCDC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7E29-30A0-F071-7835-99727E757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Simplified expense tracking and budget management.</a:t>
            </a:r>
          </a:p>
          <a:p>
            <a:r>
              <a:rPr lang="en-US"/>
              <a:t>2. Helps users make informed financial decisions effortlessly.</a:t>
            </a:r>
          </a:p>
          <a:p>
            <a:r>
              <a:rPr lang="en-US"/>
              <a:t>3. Benefits both personal users and teams with enhanced financial planning.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6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D6D5-087F-96FD-35B7-5146FFCF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C6A7-A82F-EE19-5786-05142AE07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 and feedback are welcome!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385-83CE-FD7B-74AE-DA0006D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4C11-1D03-0CC1-2C17-4B8533C7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Leader- Abhay kothwade</a:t>
            </a:r>
          </a:p>
          <a:p>
            <a:r>
              <a:rPr lang="en-IN" dirty="0"/>
              <a:t>UI/Designer-Vikas Bhonde</a:t>
            </a:r>
          </a:p>
          <a:p>
            <a:r>
              <a:rPr lang="en-IN" dirty="0"/>
              <a:t>Backend Developer-Abhay </a:t>
            </a:r>
            <a:r>
              <a:rPr lang="en-IN" dirty="0" err="1"/>
              <a:t>kothwade</a:t>
            </a:r>
            <a:endParaRPr lang="en-IN" dirty="0"/>
          </a:p>
          <a:p>
            <a:r>
              <a:rPr lang="en-IN" dirty="0"/>
              <a:t>Frontend developer-</a:t>
            </a:r>
            <a:r>
              <a:rPr lang="en-IN" dirty="0" err="1"/>
              <a:t>Mughesh</a:t>
            </a:r>
            <a:r>
              <a:rPr lang="en-IN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39271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CBCB-96C3-35D9-0E3F-1150DB3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077A-2E59-F904-E4D8-BA804401F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User-friendly Dashboard for expense tracking.</a:t>
            </a:r>
          </a:p>
          <a:p>
            <a:r>
              <a:rPr lang="en-US" dirty="0"/>
              <a:t>2. Interactive cards for Total Expenses, Savings, and Budget.</a:t>
            </a:r>
          </a:p>
          <a:p>
            <a:r>
              <a:rPr lang="en-US" dirty="0"/>
              <a:t>3. Secure Login and Registration functionality.</a:t>
            </a:r>
          </a:p>
          <a:p>
            <a:r>
              <a:rPr lang="en-US" dirty="0"/>
              <a:t>4. Budget Planning and Analytics.</a:t>
            </a:r>
          </a:p>
          <a:p>
            <a:r>
              <a:rPr lang="en-US" dirty="0"/>
              <a:t>5. Responsive design for all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0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8AF3-5242-C81A-CDA2-15CC6BC9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7E983-D498-2B97-00FD-DD6074AA5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User Authentication and Registration</a:t>
            </a:r>
          </a:p>
          <a:p>
            <a:r>
              <a:rPr lang="en-US"/>
              <a:t>2. Expense Tracking: Add, edit, and delete expenses.</a:t>
            </a:r>
          </a:p>
          <a:p>
            <a:r>
              <a:rPr lang="en-US"/>
              <a:t>3. Budget Management: Set and track monthly budgets.</a:t>
            </a:r>
          </a:p>
          <a:p>
            <a:r>
              <a:rPr lang="en-US"/>
              <a:t>4. Savings Overview: Visualize savings to plan for the future.</a:t>
            </a:r>
          </a:p>
          <a:p>
            <a:r>
              <a:rPr lang="en-US"/>
              <a:t>5. Notifications: Alerts for exceeding budgets.</a:t>
            </a:r>
          </a:p>
          <a:p>
            <a:r>
              <a:rPr lang="en-US"/>
              <a:t>6. Dashboard: Centralized financial summary.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42E0E-2BBA-D0AE-C656-BE81FE498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04" y="2886456"/>
            <a:ext cx="3971544" cy="39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098A-851A-3D47-87D9-C4A57150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7DF0-BA9F-BE36-533B-B84222AA8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Frontend: React.js</a:t>
            </a:r>
          </a:p>
          <a:p>
            <a:r>
              <a:rPr lang="en-IN" dirty="0"/>
              <a:t>Backend: Spring Boot</a:t>
            </a:r>
          </a:p>
          <a:p>
            <a:r>
              <a:rPr lang="en-IN" dirty="0"/>
              <a:t>Database: MongoDB</a:t>
            </a:r>
          </a:p>
          <a:p>
            <a:r>
              <a:rPr lang="en-IN" dirty="0"/>
              <a:t>Other Tools: CSS for styling, Axios for API requests</a:t>
            </a:r>
          </a:p>
        </p:txBody>
      </p:sp>
    </p:spTree>
    <p:extLst>
      <p:ext uri="{BB962C8B-B14F-4D97-AF65-F5344CB8AC3E}">
        <p14:creationId xmlns:p14="http://schemas.microsoft.com/office/powerpoint/2010/main" val="27426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1E8D-F387-E491-25C0-0BA4B0B9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48F57-6DD3-C11F-B5AC-19428C78E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For Users:</a:t>
            </a:r>
          </a:p>
          <a:p>
            <a:r>
              <a:rPr lang="en-US"/>
              <a:t>1. Register/Login securely.</a:t>
            </a:r>
          </a:p>
          <a:p>
            <a:r>
              <a:rPr lang="en-US"/>
              <a:t>2. Add expenses with categories.</a:t>
            </a:r>
          </a:p>
          <a:p>
            <a:r>
              <a:rPr lang="en-US"/>
              <a:t>3. Set budgets and monitor financial health.</a:t>
            </a:r>
          </a:p>
          <a:p>
            <a:r>
              <a:rPr lang="en-US"/>
              <a:t>4. Access detailed analytics on the dashboard.</a:t>
            </a:r>
          </a:p>
          <a:p>
            <a:endParaRPr lang="en-US"/>
          </a:p>
          <a:p>
            <a:r>
              <a:rPr lang="en-US"/>
              <a:t>For Admins:</a:t>
            </a:r>
          </a:p>
          <a:p>
            <a:r>
              <a:rPr lang="en-US"/>
              <a:t>1. Manage users and expenses.</a:t>
            </a:r>
          </a:p>
          <a:p>
            <a:r>
              <a:rPr lang="en-US"/>
              <a:t>2. Ensure data security and system efficiency.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675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AE5A-73B8-686D-DE6C-3EA7A8B8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DB5C-653B-266D-689B-B6FE8242E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8071D-0577-0661-1FA4-C25A5B59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63F-265C-ADC8-E85D-97489BC5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1B63-9686-1AB2-0E43-B82003DFC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646CD-46A1-92EA-B8ED-BCE4B433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9E1B4-A018-F002-C478-BD2464DBA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3B73E-9047-C5D3-ACE4-E9500F74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72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99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401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Expense Management System</vt:lpstr>
      <vt:lpstr>Team Members</vt:lpstr>
      <vt:lpstr>Features</vt:lpstr>
      <vt:lpstr>Key Modules</vt:lpstr>
      <vt:lpstr>Technology Used</vt:lpstr>
      <vt:lpstr>System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the System</vt:lpstr>
      <vt:lpstr>Challenges and Learning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Bhonde</dc:creator>
  <cp:lastModifiedBy>Vikas Bhonde</cp:lastModifiedBy>
  <cp:revision>4</cp:revision>
  <dcterms:created xsi:type="dcterms:W3CDTF">2025-01-02T13:27:25Z</dcterms:created>
  <dcterms:modified xsi:type="dcterms:W3CDTF">2025-01-06T13:27:45Z</dcterms:modified>
</cp:coreProperties>
</file>