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7:54:1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4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5055 215 24575,'-92'6'0,"71"-3"0,0-1 0,0-1 0,1-1 0,-1-1 0,0-1 0,-30-6 0,22 0 0,-8-3 0,-1 1 0,0 2 0,0 2 0,-63-2 0,-24 19 0,33-2 0,82-10 0,0 0 0,0 0 0,1-1 0,-1 0 0,0-1 0,1 0 0,-1-1 0,1 0 0,-13-8 0,-41-15 0,-314-73 0,359 94 0,-1 1 0,1 0 0,-1 2 0,0 0 0,0 1 0,0 1 0,0 1 0,0 1 0,0 0 0,0 2 0,0 0 0,0 1 0,1 1 0,-30 11 0,-58 35 0,-49 18 0,131-60 0,-1-2 0,0 0 0,0-2 0,-49 4 0,24-6 0,0-2 0,-1-2 0,1-2 0,0-3 0,1-1 0,0-3 0,-90-30 0,115 31 0,0 2 0,-1 1 0,0 1 0,1 2 0,-32-2 0,-130 6 0,84 2 0,-338 21 0,371-13 0,-35 2 0,-119 11 0,-235 28 0,340-39 0,-237-6 0,212-8 0,135 1 17,-1 0 0,1-1 1,0 0-1,-1 0 0,1-1 0,-12-3 0,16 3-110,1 0 0,-1 1 1,0-1-1,1-1 0,0 1 0,-1 0 0,1-1 0,0 0 1,0 0-1,0 0 0,1 0 0,-1 0 0,1 0 1,0-1-1,-2-3 0,-7-16-6733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5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721 437 24575,'1'-2'0,"-1"0"0,1 0 0,0 0 0,0 0 0,0 0 0,0 0 0,1 0 0,-1 0 0,0 1 0,1-1 0,-1 0 0,1 1 0,0-1 0,-1 1 0,1-1 0,0 1 0,3-1 0,34-20 0,160-60 0,-172 71 0,1 0 0,1 2 0,0 1 0,0 1 0,0 2 0,1 0 0,0 2 0,-1 2 0,51 3 0,7-1 0,104 6 0,-159-3 0,0 1 0,1 1 0,59 21 0,-61-16 0,53 28 0,-77-35 0,1 0 0,-1 1 0,0 0 0,0 1 0,0-1 0,-1 1 0,0 0 0,0 1 0,-1-1 0,1 1 0,-1 0 0,4 10 0,-8-15 0,0 0 0,1 0 0,-2 0 0,1 0 0,0 1 0,0-1 0,-1 0 0,1 0 0,-1 1 0,0-1 0,0 0 0,0 1 0,0-1 0,0 1 0,0-1 0,-1 0 0,1 1 0,-1-1 0,-1 3 0,1-4 0,0 1 0,0 0 0,-1-1 0,1 0 0,-1 1 0,1-1 0,-1 0 0,1 1 0,-1-1 0,0 0 0,0 0 0,1-1 0,-1 1 0,0 0 0,0-1 0,0 1 0,-4 0 0,-10 0 0,0 0 0,0-1 0,0 0 0,-26-5 0,13 1 0,-142-2 0,66 4 0,-110-17 0,-7-2 0,146 17 0,0-4 0,-78-18 0,144 22 0,11 1 0,20-1 0,38 1 0,144 15 0,61 1 0,-271-14 0,-1 0 0,1-1 0,0 0 0,0 0 0,-10-6 0,-22-5 0,-17 3 0,0 3 0,0 2 0,-1 3 0,-57 5 0,7-1 0,-122 7 0,-256 43 0,477-51 0,-7 1 0,1 0 0,0 1 0,-27 9 0,41-12 0,0 0 0,0 0 0,0 0 0,0 0 0,-1 0 0,1 0 0,0 0 0,0 0 0,0 0 0,0 0 0,0 0 0,-1 0 0,1 0 0,0 0 0,0 0 0,0 0 0,0 0 0,0 0 0,-1 0 0,1 0 0,0 0 0,0 0 0,0 0 0,0 1 0,0-1 0,0 0 0,-1 0 0,1 0 0,0 0 0,0 0 0,0 0 0,0 1 0,0-1 0,0 0 0,0 0 0,0 0 0,0 0 0,0 0 0,0 1 0,0-1 0,0 0 0,0 0 0,0 0 0,0 0 0,0 1 0,0-1 0,0 0 0,0 0 0,0 0 0,0 0 0,0 0 0,0 1 0,0-1 0,0 0 0,0 0 0,0 0 0,0 0 0,0 0 0,1 1 0,-1-1 0,0 0 0,0 0 0,15 4 0,21 0 0,517-1 0,-274-6 0,389 3 0,-632 2 0,49 8 0,-2 1 0,290 16 0,-357-26 0,-1 1 0,0 1 0,0 0 0,0 1 0,0 0 0,-1 1 0,26 13 0,-40-18 0,1 0 0,-1 1 0,1-1 0,-1 0 0,0 0 0,1 0 0,-1 0 0,0 0 0,1 1 0,-1-1 0,1 0 0,-1 0 0,0 1 0,0-1 0,1 0 0,-1 1 0,0-1 0,1 0 0,-1 0 0,0 1 0,0-1 0,0 1 0,1-1 0,-1 0 0,0 1 0,0-1 0,0 1 0,0-1 0,0 0 0,0 1 0,0-1 0,0 1 0,0-1 0,0 0 0,0 1 0,0-1 0,0 1 0,0-1 0,0 0 0,0 1 0,0-1 0,-1 1 0,1-1 0,0 0 0,0 1 0,0-1 0,-1 0 0,1 1 0,0-1 0,0 0 0,-1 1 0,1-1 0,0 0 0,-1 0 0,1 1 0,0-1 0,-1 0 0,1 0 0,0 0 0,-1 0 0,1 1 0,-1-1 0,0 0 0,-28 7 0,8-5 0,-1-1 0,0 0 0,0-2 0,0-1 0,-36-7 0,51 6 0,9 1 0,23-2 0,37 0 0,299 24 0,-347-19 0,14 3 0,-53-3 0,-210-2 0,444 1 0,-215-1 0,0-1 0,1 0 0,-1 0 0,0-1 0,1 1 0,-1-1 0,-6-5 0,-2 0 0,-11-6 0,13 8 0,0 0 0,0-1 0,0-1 0,0 0 0,2 0 0,-13-12 0,23 19 0,-1 1 0,0-1 0,1 1 0,-1-1 0,1 0 0,-1 1 0,0-1 0,1 1 0,-1-1 0,1 0 0,0 1 0,-1-1 0,1 0 0,0 0 0,-1 1 0,1-1 0,0 0 0,0 0 0,0 0 0,-1 1 0,1-1 0,0 0 0,0 0 0,0 0 0,1 0 0,-1 1 0,0-1 0,0 0 0,0 0 0,0 0 0,1 1 0,-1-1 0,0 0 0,1 0 0,0-1 0,1 1 0,0 0 0,0-1 0,1 1 0,-1 0 0,0 0 0,0 0 0,1 0 0,-1 1 0,1-1 0,-1 0 0,5 1 0,65-1 0,-72 1 0,0 0 0,1 0 0,-1 0 0,0 0 0,1 0 0,-1 0 0,1 0 0,-1 0 0,0 0 0,1 0 0,-1 0 0,0 1 0,1-1 0,-1 0 0,0 0 0,1 0 0,-1 0 0,0 1 0,1-1 0,-1 0 0,0 0 0,0 1 0,1-1 0,-1 0 0,0 0 0,0 1 0,1-1 0,-1 0 0,0 1 0,0-1 0,0 0 0,0 1 0,0-1 0,1 0 0,-1 1 0,0-1 0,0 1 0,0-1 0,0 0 0,0 1 0,-12 15 0,-22 10 0,20-20 0,0-2 0,-1 1 0,1-2 0,-1 1 0,0-2 0,-28 1 0,42-2 0,-1-1 0,1 0 0,-1 0 0,1 0 0,-1 0 0,1 0 0,-1 0 0,1 0 0,-1 0 0,1 0 0,-1-1 0,1 1 0,-1-1 0,1 1 0,0-1 0,-1 0 0,1 1 0,0-1 0,-1 0 0,1 0 0,0 0 0,0 0 0,0 0 0,0 0 0,0 0 0,0 0 0,0 0 0,0-1 0,0 0 0,0-1 0,1-1 0,-1 1 0,1 0 0,0 0 0,0 0 0,0 0 0,1 0 0,-1 0 0,1 0 0,-1 0 0,1 0 0,0 0 0,2-4 0,7-12 0,0-1 0,1 2 0,14-20 0,21-21 0,2 2 0,2 2 0,110-92 0,-156 143-76,1 1 1,0-1-1,0 1 0,1 0 0,-1 0 0,1 1 0,-1 0 0,1 0 1,0 0-1,0 0 0,0 1 0,0 0 0,0 1 0,0-1 1,0 1-1,0 0 0,8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8:0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754 119 24575,'170'-12'0,"-14"-1"0,46-6 0,-57 2 0,-41 10 0,164-16 0,-217 17 0,1 3 0,-1 2 0,1 2 0,0 2 0,71 15 0,-119-18 0,0 1 0,0 0 0,-1 1 0,1-1 0,0 1 0,-1 0 0,1-1 0,-1 2 0,1-1 0,2 3 0,-5-4 0,0-1 0,-1 1 0,1 0 0,-1 0 0,1-1 0,-1 1 0,0 0 0,1 0 0,-1 0 0,0 0 0,1-1 0,-1 1 0,0 0 0,0 0 0,0 0 0,0 0 0,0 0 0,0 0 0,0 0 0,0 0 0,0 0 0,-1-1 0,1 1 0,0 0 0,0 0 0,-1 0 0,1 0 0,-1 0 0,1-1 0,-1 1 0,1 0 0,-1 0 0,1-1 0,-1 1 0,0 0 0,1-1 0,-1 1 0,0-1 0,1 1 0,-1-1 0,0 1 0,0-1 0,0 1 0,0-1 0,1 0 0,-2 1 0,-23 11 0,1 0 0,-1-1 0,-1-2 0,-43 11 0,105-34 0,41-6 0,335-47 0,-402 65 0,43-7 0,-51 9 0,0 0 0,0 0 0,0-1 0,0 1 0,0 0 0,0 1 0,0-1 0,0 0 0,0 1 0,0-1 0,0 1 0,0-1 0,0 1 0,0 0 0,-1 0 0,1 0 0,0 0 0,0 0 0,-1 0 0,2 2 0,-2-2 0,-1 0 0,0-1 0,0 1 0,0 0 0,0-1 0,0 1 0,0 0 0,0 0 0,-1-1 0,1 1 0,0 0 0,0-1 0,-1 1 0,1 0 0,0-1 0,-1 1 0,1-1 0,0 1 0,-1 0 0,1-1 0,-1 1 0,1-1 0,-1 1 0,1-1 0,-1 0 0,1 1 0,-1-1 0,0 1 0,1-1 0,-1 0 0,1 1 0,-1-1 0,0 0 0,1 0 0,-2 1 0,-34 13 0,26-11 0,-35 22 0,44-25 0,1 1 0,0-1 0,-1 0 0,1 0 0,-1 1 0,1-1 0,0 0 0,-1 1 0,1-1 0,0 0 0,-1 1 0,1-1 0,0 1 0,0-1 0,-1 0 0,1 1 0,0-1 0,0 1 0,0-1 0,0 1 0,0-1 0,-1 1 0,1-1 0,0 1 0,0-1 0,0 1 0,0-1 0,0 1 0,1 0 0,0 0 0,0 0 0,0-1 0,0 1 0,0 0 0,1-1 0,-1 1 0,0 0 0,1-1 0,-1 1 0,0-1 0,1 0 0,-1 0 0,0 1 0,1-1 0,-1 0 0,2 0 0,214 3 0,-194-4 0,-165-4 0,-229-38 0,130 10 0,-40 14 0,177 11 0,-97-4 0,-68 11 0,-333-13 0,499 6 0,-156 7 0,239 5 0,1 1 0,-1 1 0,1 1 0,1 0 0,-1 2 0,-20 12 0,38-21 0,-1 0 0,1 1 0,-1 0 0,1-1 0,-1 1 0,1 0 0,-1 0 0,1 0 0,0 0 0,-1 0 0,1 0 0,0 0 0,0 0 0,0 0 0,0 1 0,0-1 0,0 0 0,0 1 0,1-1 0,-1 1 0,0-1 0,1 1 0,-1 2 0,1-3 0,1 0 0,0 0 0,-1 0 0,1 1 0,0-1 0,0 0 0,0 0 0,0 0 0,0 0 0,0 0 0,0-1 0,0 1 0,0 0 0,0 0 0,1-1 0,-1 1 0,0-1 0,0 1 0,1-1 0,1 1 0,13 3 0,0 0 0,-1-1 0,21 1 0,25-3 0,-51-1 0,-42-1 0,-24 3 0,-105 17 0,263-19 0,-46 1 0,-42 0 0,-15-1 0,154 2 0,198-5 0,-318-1-682,45-10-1,-34 4-6143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6:47:1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24575,'14'-5'0,"1"0"0,-1 1 0,1 0 0,0 1 0,1 1 0,16 0 0,49-10 0,-22-2 0,85-9 0,-74 15 0,-18 1 0,64 0 0,407 7 0,-517 1 0,-1 0 0,1-1 0,-1 2 0,0-1 0,1 1 0,-1-1 0,0 1 0,0 1 0,0-1 0,0 1 0,0 0 0,-1 0 0,1 0 0,-1 1 0,0 0 0,6 6 0,6 9 0,0 0 0,19 33 0,-9-13 0,-9-15 0,2-2 0,1 0 0,0-1 0,1 0 0,2-2 0,0-1 0,1-1 0,0 0 0,2-2 0,-1-1 0,2-1 0,0-2 0,1 0 0,-1-2 0,2-1 0,38 6 0,23 2 0,-20-2 0,99 5 0,-111-19 0,67-11 0,-38 3 0,15 0 0,208-9 0,-268 15 0,-1-2 0,65-14 0,-64 9 0,0 2 0,62-2 0,170-2 0,32 0 0,-292 10 0,0-1 0,0 0 0,0-1 0,0-1 0,0 0 0,-1-1 0,0 0 0,13-8 0,57-19 0,822-219 0,-665 184-1365,-207 56-5461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6:47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4239 210 24575,'122'2'0,"61"-2"0,-272 16 0,-127 16 0,415-34 0,-102 2 0,-81-2 0,-28-2 0,-30-4 0,-21 1 0,-256-37 0,-388-79 0,315 62 0,353 53 0,49 8 0,60 8 0,-30 0 0,-1 2 0,0 1 0,-1 2 0,70 34 0,-86-35 0,0-2 0,1 0 0,1-1 0,0-2 0,0 0 0,0-2 0,1 0 0,26 0 0,-102-23 0,51 18 0,0 0 0,0 0 0,0 0 0,0-1 0,0 1 0,1 0 0,-1 0 0,0 0 0,0 0 0,0 0 0,0 0 0,0 0 0,0-1 0,0 1 0,0 0 0,0 0 0,0 0 0,0 0 0,0 0 0,0 0 0,0-1 0,0 1 0,0 0 0,0 0 0,0 0 0,0 0 0,0 0 0,0 0 0,0-1 0,0 1 0,0 0 0,-1 0 0,1 0 0,0 0 0,0 0 0,0 0 0,0 0 0,0-1 0,0 1 0,0 0 0,0 0 0,0 0 0,-1 0 0,1 0 0,0 0 0,0 0 0,0 0 0,0 0 0,0 0 0,0 0 0,-1 0 0,1 0 0,0 0 0,0 0 0,0 0 0,0 0 0,0 0 0,-1 0 0,21-4 0,29 1 0,840 5 0,-864-2 0,-1 1 0,1 2 0,29 6 0,-54-9 0,0 0 0,0 0 0,0 0 0,0 0 0,0 0 0,0 0 0,-1 0 0,1 0 0,0 1 0,0-1 0,0 0 0,0 0 0,0 0 0,0 0 0,0 0 0,0 0 0,0 0 0,0 0 0,0 0 0,0 0 0,0 0 0,0 0 0,0 0 0,0 0 0,0 0 0,0 1 0,0-1 0,0 0 0,0 0 0,0 0 0,0 0 0,0 0 0,-16 1 0,-23-3 0,-82-10 0,-198 7 0,238 6 0,125 4 0,68 15 0,-70-11 0,310 52 0,-469-61 0,12 1 0,82-1 0,38 0 0,601-33 0,-579 29 0,-7 0 0,-1 1 0,1 1 0,-1 1 0,1 2 0,49 7 0,-85-9 0,-50-12 0,-109-41 0,154 47 0,18 2 0,24 2 0,-28 3 0,1004 24 0,-1072-23 0,-92-9 0,45-10 0,-151-5 0,397 25 0,-185-2 0,-104 3 0,129-1 0,1 0 0,0 2 0,-47 14 0,72-18 0,0 0 0,0 0 0,-1 0 0,1 0 0,0 0 0,0-1 0,0 1 0,-1 0 0,1 0 0,0 0 0,0 0 0,0 0 0,-1 0 0,1 0 0,0 0 0,0 1 0,0-1 0,-1 0 0,1 0 0,0 0 0,0 0 0,0 0 0,-1 0 0,1 0 0,0 0 0,0 0 0,0 1 0,0-1 0,-1 0 0,1 0 0,0 0 0,0 0 0,0 0 0,0 1 0,0-1 0,0 0 0,-1 0 0,1 0 0,0 1 0,0-1 0,0 0 0,0 0 0,0 0 0,0 1 0,0-1 0,0 0 0,0 0 0,0 0 0,0 1 0,0-1 0,0 0 0,0 0 0,0 0 0,0 1 0,0-1 0,0 0 0,0 0 0,1 0 0,-1 1 0,0-1 0,0 0 0,0 0 0,0 0 0,0 0 0,1 1 0,20 5 0,31 0 0,-15-3 0,0 2 0,41 11 0,-43-8 0,-1-1 0,63 3 0,-70-10 0,-19 0 0,-17-1 0,-46 4 0,1 1 0,0 4 0,-96 25 0,127-24 0,23-8 0,0-1 0,0 0 0,0 0 0,0 1 0,0-1 0,0 0 0,1 1 0,-1-1 0,0 0 0,0 0 0,0 1 0,0-1 0,0 0 0,1 0 0,-1 1 0,0-1 0,0 0 0,1 0 0,-1 1 0,0-1 0,0 0 0,1 0 0,-1 0 0,0 0 0,0 0 0,1 1 0,-1-1 0,0 0 0,1 0 0,-1 0 0,0 0 0,1 0 0,-1 0 0,0 0 0,0 0 0,1 0 0,-1 0 0,51 6 0,417-4 0,-283-4 0,-287 2 0,-39-2 0,-1 6 0,-171 28 0,120 5 0,-237 36 0,279-54 0,-183 12 0,-287-31 0,258-2 0,345 2 0,12-1 0,-1 1 0,0 0 0,1 0 0,-1 1 0,1-1 0,-1 1 0,1 1 0,0-1 0,-11 5 0,19-5 0,0 0 0,0 0 0,0 0 0,0 0 0,1 0 0,-1 0 0,0-1 0,0 1 0,0-1 0,1 0 0,2 1 0,35 3 0,-1-1 0,1-2 0,0-2 0,0-2 0,0-1 0,76-20 0,-75 13 0,0 1 0,1 1 0,0 3 0,0 1 0,59 2 0,-87 3 0,-3 1 0,0-1 0,0 0 0,-1-1 0,1 0 0,13-4 0,-21 4 0,0 0 0,0 0 0,0 0 0,0-1 0,-1 1 0,1-1 0,-1 0 0,1 0 0,-1 0 0,1 0 0,-1 0 0,0 0 0,0-1 0,0 1 0,0-1 0,-1 1 0,1-1 0,-1 0 0,1 0 0,-1 0 0,0 0 0,1-5 0,2-7 0,-1 0 0,-1 0 0,-1-1 0,0 1 0,-1-1 0,0 1 0,-1-1 0,-1 1 0,-1 0 0,-7-26 0,8 36 0,-1 0 0,0 0 0,0 1 0,0-1 0,-1 1 0,0 0 0,1 0 0,-1 0 0,-1 0 0,1 0 0,-1 1 0,1 0 0,-1 0 0,0 0 0,0 1 0,0 0 0,0-1 0,-1 2 0,1-1 0,0 1 0,-8-1 0,-14-3 0,0 2 0,0 1 0,-28 1 0,47 1 0,-61 1 0,-11-1 0,-111-12 0,166 10 0,-1 1 0,1 1 0,0 1 0,-1 2 0,-38 8 0,3 3 0,-68 27 0,103-32 0,-212 67 0,198-66 0,-1-1 0,0-3 0,0-1 0,-45-1 0,24-5 0,-1 3 0,-101 17 0,28 0 0,-181 2 0,186-17 0,-205 35 0,258-24 0,-1-4 0,-111 3 0,25-6 0,101-3 0,0-3 0,-96-9 0,150 6 0,-184-32 0,172 27 0,1-1 0,0 0 0,1-2 0,0 0 0,1-1 0,-36-24 0,37 21 0,12 9 0,0 0 0,0 0 0,1 0 0,-1-1 0,1 1 0,0-1 0,1-1 0,-6-5 0,10 10 0,0 1 0,-1-1 0,1 0 0,0 1 0,0-1 0,0 1 0,-1-1 0,1 1 0,0-1 0,0 0 0,0 1 0,0-1 0,0 0 0,0 1 0,0-1 0,0 1 0,0-1 0,1 0 0,-1 1 0,0-1 0,0 1 0,0-1 0,1 0 0,-1 1 0,0-1 0,1 1 0,-1-1 0,0 1 0,1-1 0,-1 1 0,1 0 0,-1-1 0,1 1 0,-1-1 0,1 1 0,-1 0 0,1-1 0,-1 1 0,1 0 0,0 0 0,-1 0 0,1-1 0,-1 1 0,1 0 0,0 0 0,0 0 0,34-5 0,-30 5 0,414-3 0,-157 7 0,-284-5 0,0-1 0,-26-6 0,-26-3 0,-28 8 0,85 3 0,69 0 0,1026 0 0,-1107-1 0,1-2 0,0-2 0,-40-10 0,39 8 0,-1 0 0,0 2 0,-43-1 0,-24 6 0,77 1 0,68-1 0,-11 1 0,74-2 0,-1 5 0,126 21 0,-212-18 0,-24-7 0,0 0 0,0 0 0,0 0 0,0 0 0,1 0 0,-1 1 0,0-1 0,0 0 0,0 0 0,0 0 0,0 0 0,0 0 0,0 1 0,0-1 0,0 0 0,0 0 0,0 0 0,0 0 0,0 1 0,0-1 0,0 0 0,0 0 0,0 0 0,0 0 0,0 0 0,0 1 0,0-1 0,0 0 0,0 0 0,-1 0 0,1 0 0,0 0 0,0 0 0,0 1 0,0-1 0,0 0 0,0 0 0,0 0 0,-1 0 0,1 0 0,0 0 0,0 0 0,0 0 0,0 0 0,0 1 0,0-1 0,-1 0 0,1 0 0,0 0 0,0 0 0,0 0 0,0 0 0,-1 0 0,1 0 0,0 0 0,0 0 0,0 0 0,0 0 0,-46 9 0,36-8 0,-137 20 0,-270 4 0,389-25 0,15 1 0,0-1 0,0 0 0,0-1 0,0-1 0,1 0 0,-18-5 0,30 7 0,0 0 0,1 0 0,-1 0 0,0 0 0,0 0 0,0 0 0,1 0 0,-1 0 0,0 0 0,0-1 0,0 1 0,0 0 0,1 0 0,-1 0 0,0 0 0,0 0 0,0-1 0,0 1 0,0 0 0,0 0 0,1 0 0,-1-1 0,0 1 0,0 0 0,0 0 0,0 0 0,0-1 0,0 1 0,0 0 0,0 0 0,0 0 0,0-1 0,0 1 0,0 0 0,0 0 0,0 0 0,0-1 0,0 1 0,0 0 0,0 0 0,0 0 0,0-1 0,-1 1 0,1 0 0,0 0 0,0 0 0,0 0 0,0-1 0,0 1 0,0 0 0,-1 0 0,1 0 0,23-4 0,168 4 0,-127 2 0,119-11 0,-166 6 0,-1-1 0,28-10 0,-31 9 0,0 0 0,1 2 0,-1-1 0,24-2 0,382 4 0,-204 5 0,75-2 0,-542 23 0,57-6 0,148-10 0,26 2 0,21-10 0,-1 1 0,1-1 0,0 0 0,0 1 0,0-1 0,0 1 0,-1-1 0,1 1 0,0-1 0,0 1 0,0-1 0,0 0 0,0 1 0,0-1 0,0 1 0,0-1 0,0 1 0,0-1 0,0 1 0,0-1 0,0 0 0,1 1 0,-1-1 0,0 1 0,0-1 0,0 0 0,1 1 0,-1-1 0,0 1 0,1-1 0,-1 0 0,0 1 0,0-1 0,1 0 0,-1 0 0,1 1 0,-1-1 0,0 0 0,1 0 0,0 1 0,4 3 0,1-1 0,0 0 0,-1 0 0,1 0 0,1-1 0,-1 0 0,0 0 0,1 0 0,7 0 0,67 7 0,-55-8 0,510 13 0,-199-10 0,-240-2 0,114 7 0,-210-10 0,-1 1 0,1 0 0,0 0 0,0 0 0,0 0 0,0 0 0,0 0 0,0 0 0,0 0 0,0 0 0,0 0 0,0 1 0,0-1 0,0 0 0,-1 1 0,1-1 0,0 0 0,0 1 0,0-1 0,0 1 0,-1-1 0,1 1 0,0 0 0,0-1 0,-1 1 0,1 0 0,-1 0 0,2 0 0,-3 1 0,0-1 0,0 0 0,0 0 0,0 1 0,0-1 0,0 0 0,0 0 0,-1 0 0,1 0 0,0-1 0,0 1 0,-1 0 0,1 0 0,-3 0 0,-61 24 0,22-16 0,0-1 0,-1-3 0,0-1 0,-84-5 0,123 0 0,0 1 0,-1 0 0,1 0 0,0 0 0,0 0 0,-1 1 0,1 0 0,0 0 0,0 0 0,0 1 0,0 0 0,0 0 0,0 0 0,0 0 0,1 1 0,-1 0 0,-6 5 0,11-8 0,0 1 0,-1 0 0,1-1 0,-1 1 0,1-1 0,0 1 0,0 0 0,-1-1 0,1 1 0,0 0 0,0-1 0,0 1 0,0 0 0,0 0 0,0-1 0,0 1 0,0 0 0,0-1 0,0 1 0,0 0 0,0-1 0,1 1 0,-1 0 0,0-1 0,0 1 0,1 0 0,-1-1 0,0 1 0,1-1 0,-1 1 0,1-1 0,-1 1 0,1-1 0,-1 1 0,1-1 0,-1 1 0,1-1 0,-1 1 0,1-1 0,-1 0 0,1 0 0,0 1 0,-1-1 0,1 0 0,0 0 0,-1 1 0,2-1 0,33 10 0,-34-10 0,24 5 0,1-2 0,29 1 0,-49-3 0,0-1 0,-1 0 0,1 0 0,-1-1 0,1 0 0,-1 0 0,1 0 0,-1 0 0,0-1 0,0 0 0,1 0 0,-1-1 0,0 1 0,-1-1 0,1 0 0,-1 0 0,6-5 0,-9 7 0,0-1 0,0 1 0,0-1 0,0 1 0,0-1 0,0 0 0,0 1 0,0-1 0,-1 0 0,1 0 0,-1 1 0,1-1 0,-1 0 0,1 0 0,-1 0 0,0 0 0,0 0 0,0 0 0,0 1 0,-1-1 0,1 0 0,0 0 0,-1 0 0,1 0 0,-1 0 0,0 1 0,0-1 0,1 0 0,-1 1 0,0-1 0,0 1 0,-1-1 0,1 1 0,0-1 0,0 1 0,-4-3 0,-1-1 0,-1-1 0,0 1 0,0 0 0,0 1 0,-1 0 0,-14-6 0,-24-4 0,-1 3 0,0 1 0,0 3 0,-1 2 0,-52 1 0,1-2 0,371 2 0,-237 5 0,-8 0 0,-46-4 0,16 3 0,0-1 0,0 0 0,0 0 0,0 0 0,0 0 0,0 0 0,1-1 0,-1 1 0,0-1 0,1 0 0,-1 0 0,1 0 0,0 0 0,-1 0 0,-2-5 0,3 5 0,0-1 0,-1 1 0,1-1 0,-1 1 0,0 0 0,0 0 0,0 0 0,0 1 0,-4-3 0,6 4 0,1-1 0,-1 1 0,0 0 0,1 0 0,-1 0 0,1 0 0,-1 0 0,0 0 0,1 0 0,-1 0 0,1 1 0,-1-1 0,0 0 0,1 0 0,-1 0 0,1 0 0,-1 1 0,1-1 0,-1 0 0,1 1 0,-1-1 0,1 0 0,-1 1 0,1-1 0,-1 1 0,1-1 0,0 1 0,-1-1 0,1 1 0,0-1 0,-1 1 0,1-1 0,0 1 0,0-1 0,-1 1 0,1-1 0,0 1 0,0 0 0,0-1 0,0 1 0,0-1 0,0 1 0,0 0 0,0-1 0,0 1 0,0-1 0,0 1 0,0 0 0,1-1 0,-1 1 0,0-1 0,0 1 0,0-1 0,1 1 0,-1-1 0,0 1 0,1-1 0,-1 1 0,1 0 0,14 10 0,-6-3 0,-32-2 0,-84 2 0,-136-9 0,117-2 0,95 5 0,-1 1 0,-50 12 0,-27 2 0,-687-3 0,483-17 0,275 0 0,0-1 0,0-1 0,0-3 0,-61-20 0,67 18 0,-60-13 0,44 11 0,-54-20 0,66 20 0,-1 2 0,0 1 0,0 3 0,-1 0 0,1 3 0,-1 1 0,0 1 0,-57 8 0,61 0 0,29 1 0,20 4 0,13-1-24,0-1 0,1-1 0,0-2 0,1-1 0,-1-1 0,35 1 1,2 2-1175,-35-4-5628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6:25:3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0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24575,'298'13'0,"17"-1"0,-204-14 0,159 4 0,-168 9 0,-57-4 0,47-1 0,-58-5 0,-1 2 0,0 1 0,61 16 0,-44-10 0,0-3 0,1-2 0,0-3 0,56-3 0,59 2 0,503 15 0,-259-11 0,-359-1 0,1 2 0,76 20 0,-80-15 0,1-2 0,98 7 0,788-18-1365,-892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0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24575,'53'0'0,"1"-3"0,-1-2 0,-1-2 0,1-3 0,59-19 0,-79 21 0,1 1 0,-1 2 0,61-3 0,26-2 0,-4-12 0,-63 11 0,1 2 0,81-3 0,-61 12 0,236 3 0,-290-1 0,-1 1 0,1 1 0,-1 0 0,1 2 0,-1 0 0,27 14 0,108 64 0,-86-44 0,165 76 0,-209-105 0,-17-7-227,0-1-1,-1 1 1,1 1-1,-1-1 1,8 7-1,-2 3-6598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0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2045 125 24575,'-180'2'0,"-198"-4"0,256-10 0,-33-1 0,105 10 0,1-3 0,1-2 0,-66-19 0,64 14 0,12 6 0,-1 2 0,-62-1 0,-9-1 0,-9-4 0,0 5 0,-137 11 0,248-4-124,1 0 0,-1 0 0,0 1 0,1 0 0,-1 1 0,1-1-1,0 1 1,0 1 0,0-1 0,-8 7 0,-12 10-6702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24575,'33'-2'0,"1"-2"0,0-1 0,-1-2 0,0-1 0,33-13 0,14-8 0,-21 7 0,106-25 0,-97 32 0,-19 4 0,0 2 0,71-4 0,468 13 0,-271 2 0,-109 10 0,3 0 0,-123-12 0,-21-3 0,0 4 0,0 2 0,0 3 0,75 17 0,-57-7-1365,-62-14-5461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24575,'7'0'0,"-1"-1"0,1-1 0,-1 0 0,0 1 0,0-2 0,0 1 0,6-4 0,18-6 0,29-4 0,117-14 0,-171 29 0,77-19 0,-64 15 0,0 0 0,0 1 0,1 0 0,27-1 0,182 16 0,-66-2 0,522-4 0,-647-5 0,0 2 0,-1 1 0,1 2 0,-1 2 0,0 1 0,-1 2 0,0 1 0,-1 2 0,44 23 0,-72-32 0,-1-1 0,1 1 0,-1 0 0,0 1 0,-1-1 0,1 1 0,-1 0 0,0 0 0,0 0 0,0 1 0,4 9 0,-6-12 0,-1 0 0,0-1 0,0 1 0,0 0 0,-1-1 0,1 1 0,-1 0 0,1 0 0,-1 0 0,0-1 0,0 1 0,0 0 0,-1 0 0,1 0 0,-1 0 0,1-1 0,-1 1 0,0 0 0,0-1 0,0 1 0,0-1 0,-1 1 0,1-1 0,-1 1 0,1-1 0,-1 0 0,0 0 0,-4 4 0,-10 5 0,0 0 0,-1 0 0,-1-2 0,1 0 0,-2-1 0,1-1 0,-1-1 0,0 0 0,0-2 0,-36 5 0,47-9 0,0 0 0,0-1 0,0 0 0,0 0 0,0 0 0,0-1 0,0-1 0,0 1 0,1-1 0,-9-5 0,-71-44 0,67 38 0,17 12-52,0 1-31,-1-2 1,0 1 0,0 0 0,1-1 0,-1 0 0,1 0 0,0 0 0,0 0 0,0 0 0,0 0 0,1-1 0,-1 0 0,1 1 0,0-1 0,-3-8 0,4-5-6744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24575,'4'0'0,"6"0"0,5 0 0,4 0 0,6 0 0,0-4 0,0-5 0,-1-2 0,-1 2 0,5 1 0,9 4 0,3 1 0,-1 1 0,-4 2 0,1 0 0,-2 0 0,-3 1 0,-6-1-8191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24575,'4'0'0,"6"0"0,4 0 0,5 0 0,15-4 0,6-1 0,8-1 0,1 2 0,-1-3 0,4 0 0,-2 1 0,-7 1 0,-5 3 0,-10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24575,'28'-20'0,"-10"9"0,0 1 0,1 0 0,-1 2 0,2 0 0,0 1 0,-1 1 0,2 0 0,-1 2 0,34-3 0,21 2 0,101 7 0,-75 1 0,228-15 131,-43 0-1627,-259 12-5330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ABCC-7EE6-6CC2-938B-43E798F2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32BF1-C74C-005D-C394-1B689654B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0CEE-6D02-B0BF-58C6-70205EE5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10E6-8F6C-2B93-0E1A-0ECC16D3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9928-652D-9D7B-54A2-DA189FEB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2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2DC9-BCCE-2614-FC27-00E3206C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5222D-1C4B-D8BD-27AE-96F1DB50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7D6D-6AEB-0FD2-35E9-FAB97CC9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BAAD9-2426-6486-1C29-07C5138D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22F7-676C-B185-C474-568BFC16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1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F8D9F-E01A-242F-81A1-420ECCD0C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797F7-274E-843B-ADE3-189BB8DC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5560-D72C-7E09-BE7F-16A95D1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0718-BE7D-541F-097C-9D85A270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AE5A-D684-0A57-DF64-91D9347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A201-F824-4D2F-0712-7768D1CE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2EFA-3CB5-D698-CB9F-3CF6BDF6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A8A5-EBBE-4D61-88EA-8913AC4E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426C-A50A-7EE1-0FF0-EB76465D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07B7-2AEE-335B-17C4-271BA98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9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0955-D105-8418-E141-FF553D3C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F8D5-E577-3B37-4094-F4B7DA22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E159-DA24-317D-1364-7983A515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E7E2-CB45-7534-CAF0-3135D20B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022E-4215-AEEB-FA8A-C510D0C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5FAE-8FD4-C9F3-6B2B-DD173F14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0FCC-D87B-7F76-7F71-3A431FBA8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DE931-4BD9-8F58-8BB6-D2E85910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1998D-3862-D5F8-0E30-248D35D4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41EE-DC49-BA26-952A-87DC844B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36F7-DDA8-38F6-DC30-C8A1D21E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AAE1-0702-3D62-E849-984B2F4E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43A5-776C-53DD-EDD0-B3FBEB37F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2D9D1-0B88-6548-818E-27B56D4F7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7BD11-C3AA-885B-B7C6-993ED2948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33960-DE05-519C-0A5C-99F4F95C7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5721F-869F-2CBE-D279-381C6CC9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C4F7-9309-9FC1-7DF6-267BEBA5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E510E-CFF1-E7CC-1C5D-69303837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7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3554-46F5-E303-668A-4DA2F3E8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12F43-A1A8-E04F-7879-7DC44130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3BAD4-01AF-02E5-CF76-64E9D6A2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4D449-D0C9-E6C3-ECA3-C8404B5F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1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7CD7C-2F82-B720-A2D6-7F19FD7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52ACF-1EA8-AB6B-2962-5881680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3372D-2E32-6F5E-6E78-DF4CF011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2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B2B3-D202-223B-E516-7A17E194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A197-A793-186F-9F4C-27B9F7AD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A93C5-2A5C-567F-62FD-E2C3F1652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8B706-B413-7BA8-F78A-B21ACB29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5E49-2B02-865D-FF92-DDDEA315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DE40C-CBA8-A5E8-2AC5-0EEC7D6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80B0-F49A-D67D-80E3-E0BB4CE6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4F180-45E5-350A-1990-94743F309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33C18-74EB-4D8A-94E8-B15E432EC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70272-280F-B497-2932-6BB57957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3DC9-B0D8-5C5E-F4F4-AAD1253D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C3302-6F82-F69B-BBDD-241E44E3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6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76868-8BF5-90EA-B237-4B4D7878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02845-2F0B-8051-D827-3B2E4D8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0EBC-4C3C-D265-4F0F-9BAC42C2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7B3-0C7A-4DC4-AB53-948BE6850AB1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6350-6CE3-7D8C-A0FA-3B306C3BA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AA12-0433-FA74-399B-A5BADED4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0.png"/><Relationship Id="rId7" Type="http://schemas.openxmlformats.org/officeDocument/2006/relationships/image" Target="../media/image4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customXml" Target="../ink/ink10.xm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210.png"/><Relationship Id="rId5" Type="http://schemas.openxmlformats.org/officeDocument/2006/relationships/image" Target="../media/image28.png"/><Relationship Id="rId10" Type="http://schemas.openxmlformats.org/officeDocument/2006/relationships/customXml" Target="../ink/ink14.xml"/><Relationship Id="rId4" Type="http://schemas.openxmlformats.org/officeDocument/2006/relationships/image" Target="../media/image27.png"/><Relationship Id="rId9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BBBB-9E20-E12D-18C4-906307A21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NXOS VXLAN EVPN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C163B-9A63-1894-FD0A-59C48CF21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NXOS BGP EVPN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6E0E96-44F0-220E-6913-CFB66AE9A5C2}"/>
                  </a:ext>
                </a:extLst>
              </p14:cNvPr>
              <p14:cNvContentPartPr/>
              <p14:nvPr/>
            </p14:nvContentPartPr>
            <p14:xfrm>
              <a:off x="6012265" y="351957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6E0E96-44F0-220E-6913-CFB66AE9A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3625" y="35105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58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4C9B9B-226F-130C-D705-0A811B15D844}"/>
                  </a:ext>
                </a:extLst>
              </p14:cNvPr>
              <p14:cNvContentPartPr/>
              <p14:nvPr/>
            </p14:nvContentPartPr>
            <p14:xfrm>
              <a:off x="4002385" y="320025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4C9B9B-226F-130C-D705-0A811B15D8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3385" y="319125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A831584-61D4-E0B1-598A-D0856DE43504}"/>
              </a:ext>
            </a:extLst>
          </p:cNvPr>
          <p:cNvSpPr txBox="1"/>
          <p:nvPr/>
        </p:nvSpPr>
        <p:spPr>
          <a:xfrm>
            <a:off x="1754032" y="6268906"/>
            <a:ext cx="16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C29E8-017E-250D-3FF7-1913482FE56E}"/>
              </a:ext>
            </a:extLst>
          </p:cNvPr>
          <p:cNvSpPr txBox="1"/>
          <p:nvPr/>
        </p:nvSpPr>
        <p:spPr>
          <a:xfrm>
            <a:off x="1645309" y="4589302"/>
            <a:ext cx="5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FBFED7-13CD-B5C5-AB93-9C1016377C76}"/>
              </a:ext>
            </a:extLst>
          </p:cNvPr>
          <p:cNvCxnSpPr>
            <a:cxnSpLocks/>
          </p:cNvCxnSpPr>
          <p:nvPr/>
        </p:nvCxnSpPr>
        <p:spPr>
          <a:xfrm flipV="1">
            <a:off x="2031520" y="5398531"/>
            <a:ext cx="0" cy="4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29BC68-55F8-5B0E-C2E2-3A9C1EC42A06}"/>
              </a:ext>
            </a:extLst>
          </p:cNvPr>
          <p:cNvCxnSpPr>
            <a:cxnSpLocks/>
          </p:cNvCxnSpPr>
          <p:nvPr/>
        </p:nvCxnSpPr>
        <p:spPr>
          <a:xfrm flipV="1">
            <a:off x="1732469" y="3756637"/>
            <a:ext cx="0" cy="4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949D5-82C9-9140-8F56-269BC12A402B}"/>
              </a:ext>
            </a:extLst>
          </p:cNvPr>
          <p:cNvSpPr txBox="1"/>
          <p:nvPr/>
        </p:nvSpPr>
        <p:spPr>
          <a:xfrm>
            <a:off x="240999" y="3349280"/>
            <a:ext cx="3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Host mobility manager {HMM}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F77DDC-F9B5-1061-15B8-391EC22085FC}"/>
              </a:ext>
            </a:extLst>
          </p:cNvPr>
          <p:cNvCxnSpPr>
            <a:cxnSpLocks/>
          </p:cNvCxnSpPr>
          <p:nvPr/>
        </p:nvCxnSpPr>
        <p:spPr>
          <a:xfrm flipV="1">
            <a:off x="1718086" y="2841337"/>
            <a:ext cx="0" cy="4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40743-298E-3010-D32E-D39B985DF528}"/>
              </a:ext>
            </a:extLst>
          </p:cNvPr>
          <p:cNvSpPr txBox="1"/>
          <p:nvPr/>
        </p:nvSpPr>
        <p:spPr>
          <a:xfrm>
            <a:off x="1400345" y="22939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L2RIB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C34C8-1782-1436-A1C7-23662F8D283A}"/>
              </a:ext>
            </a:extLst>
          </p:cNvPr>
          <p:cNvSpPr txBox="1"/>
          <p:nvPr/>
        </p:nvSpPr>
        <p:spPr>
          <a:xfrm>
            <a:off x="1440607" y="101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BGP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233452-560A-8F58-0D85-83447D7D5A81}"/>
              </a:ext>
            </a:extLst>
          </p:cNvPr>
          <p:cNvCxnSpPr>
            <a:cxnSpLocks/>
          </p:cNvCxnSpPr>
          <p:nvPr/>
        </p:nvCxnSpPr>
        <p:spPr>
          <a:xfrm flipV="1">
            <a:off x="1718086" y="1227450"/>
            <a:ext cx="0" cy="4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BCBCC-03A0-9111-4504-3FDFF62C2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86" y="6170904"/>
            <a:ext cx="5039428" cy="709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3A1FC8-2C25-04D7-571E-1FE08A0D3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145" y="4898198"/>
            <a:ext cx="5273615" cy="13928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210308-3354-95D4-1237-1B80400EA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800" y="3429000"/>
            <a:ext cx="4591691" cy="15623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E6BD2A-6D23-CA4D-7328-E1201B906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552" y="2241100"/>
            <a:ext cx="8516539" cy="1076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08A1D3-73C3-3EE1-A4CE-BC40C66F2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552" y="104823"/>
            <a:ext cx="7147474" cy="20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7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5ED0D-D054-8939-A0DF-854A08E8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76"/>
            <a:ext cx="3252530" cy="32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0A541-E6F4-8DC9-4BED-0339B749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03" y="406176"/>
            <a:ext cx="2695951" cy="210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C89CC-EA2F-BF69-671C-BE0D1D7C5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27" y="406176"/>
            <a:ext cx="2715004" cy="2010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56B52-316B-57BD-164F-5432DBCD4857}"/>
              </a:ext>
            </a:extLst>
          </p:cNvPr>
          <p:cNvSpPr txBox="1"/>
          <p:nvPr/>
        </p:nvSpPr>
        <p:spPr>
          <a:xfrm>
            <a:off x="9500" y="36844"/>
            <a:ext cx="169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IGP --OSPF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2F33D-CE3C-8E96-46E0-7E3F223AD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" y="3903445"/>
            <a:ext cx="4486901" cy="3115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3CBA4-AAEA-CE89-6594-65EA9BD24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672" y="2703270"/>
            <a:ext cx="4195017" cy="2019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DFB394-455A-804F-62DA-1A7E497BA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672" y="4756011"/>
            <a:ext cx="4496427" cy="2038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D446AE-40A6-5547-7B25-2672FD4E089D}"/>
              </a:ext>
            </a:extLst>
          </p:cNvPr>
          <p:cNvSpPr txBox="1"/>
          <p:nvPr/>
        </p:nvSpPr>
        <p:spPr>
          <a:xfrm>
            <a:off x="101599" y="3607023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BUM Traffic –Multicast { PIM 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7897B5-FF3D-FE9D-6F09-589AA99E8064}"/>
                  </a:ext>
                </a:extLst>
              </p14:cNvPr>
              <p14:cNvContentPartPr/>
              <p14:nvPr/>
            </p14:nvContentPartPr>
            <p14:xfrm>
              <a:off x="60385" y="4399017"/>
              <a:ext cx="1596600" cy="7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7897B5-FF3D-FE9D-6F09-589AA99E80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85" y="4390377"/>
                <a:ext cx="161424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68C41C8-F87A-C389-915C-1D2D0E95FE7F}"/>
              </a:ext>
            </a:extLst>
          </p:cNvPr>
          <p:cNvGrpSpPr/>
          <p:nvPr/>
        </p:nvGrpSpPr>
        <p:grpSpPr>
          <a:xfrm>
            <a:off x="85945" y="4337817"/>
            <a:ext cx="2062080" cy="155880"/>
            <a:chOff x="85945" y="4337817"/>
            <a:chExt cx="206208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F50A75-B73B-D959-C8EB-07E25F81567E}"/>
                    </a:ext>
                  </a:extLst>
                </p14:cNvPr>
                <p14:cNvContentPartPr/>
                <p14:nvPr/>
              </p14:nvContentPartPr>
              <p14:xfrm>
                <a:off x="1328305" y="4337817"/>
                <a:ext cx="768600" cy="12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F50A75-B73B-D959-C8EB-07E25F8156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9305" y="4329177"/>
                  <a:ext cx="786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08C2C7-D697-83DE-02C3-1CE6F2B33E5C}"/>
                    </a:ext>
                  </a:extLst>
                </p14:cNvPr>
                <p14:cNvContentPartPr/>
                <p14:nvPr/>
              </p14:nvContentPartPr>
              <p14:xfrm>
                <a:off x="1411825" y="4380297"/>
                <a:ext cx="736200" cy="45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08C2C7-D697-83DE-02C3-1CE6F2B33E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3185" y="4371657"/>
                  <a:ext cx="753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5A3A9C-B3B6-0681-DC14-A80526E170AE}"/>
                    </a:ext>
                  </a:extLst>
                </p14:cNvPr>
                <p14:cNvContentPartPr/>
                <p14:nvPr/>
              </p14:nvContentPartPr>
              <p14:xfrm>
                <a:off x="85945" y="4346817"/>
                <a:ext cx="991440" cy="69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5A3A9C-B3B6-0681-DC14-A80526E170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05" y="4338177"/>
                  <a:ext cx="1009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AC0BAB-BFED-9A8B-7737-277F5A919D3A}"/>
                    </a:ext>
                  </a:extLst>
                </p14:cNvPr>
                <p14:cNvContentPartPr/>
                <p14:nvPr/>
              </p14:nvContentPartPr>
              <p14:xfrm>
                <a:off x="905665" y="4365177"/>
                <a:ext cx="745200" cy="12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AC0BAB-BFED-9A8B-7737-277F5A919D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665" y="4356177"/>
                  <a:ext cx="76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C8BDEED-EF79-ADD7-B9B5-F4AA7BB753B1}"/>
                    </a:ext>
                  </a:extLst>
                </p14:cNvPr>
                <p14:cNvContentPartPr/>
                <p14:nvPr/>
              </p14:nvContentPartPr>
              <p14:xfrm>
                <a:off x="1328305" y="4398297"/>
                <a:ext cx="171360" cy="18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C8BDEED-EF79-ADD7-B9B5-F4AA7BB753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9305" y="4389657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81E366-2CDD-F2B7-ADE4-2BB38E353366}"/>
                    </a:ext>
                  </a:extLst>
                </p14:cNvPr>
                <p14:cNvContentPartPr/>
                <p14:nvPr/>
              </p14:nvContentPartPr>
              <p14:xfrm>
                <a:off x="1414705" y="4424937"/>
                <a:ext cx="172080" cy="1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81E366-2CDD-F2B7-ADE4-2BB38E353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05705" y="4416297"/>
                  <a:ext cx="189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602127-2D7B-4E5A-5507-B41A3C102D39}"/>
                    </a:ext>
                  </a:extLst>
                </p14:cNvPr>
                <p14:cNvContentPartPr/>
                <p14:nvPr/>
              </p14:nvContentPartPr>
              <p14:xfrm>
                <a:off x="1673545" y="4364097"/>
                <a:ext cx="449640" cy="4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602127-2D7B-4E5A-5507-B41A3C102D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4545" y="4355457"/>
                  <a:ext cx="46728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1D983FA-9134-2E13-BF4A-1A03A50A3694}"/>
                  </a:ext>
                </a:extLst>
              </p14:cNvPr>
              <p14:cNvContentPartPr/>
              <p14:nvPr/>
            </p14:nvContentPartPr>
            <p14:xfrm>
              <a:off x="5184985" y="3166017"/>
              <a:ext cx="182016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1D983FA-9134-2E13-BF4A-1A03A50A36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5985" y="3157017"/>
                <a:ext cx="18378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17065C-CB65-EA20-3DFF-C7C1A22F16EE}"/>
                  </a:ext>
                </a:extLst>
              </p14:cNvPr>
              <p14:cNvContentPartPr/>
              <p14:nvPr/>
            </p14:nvContentPartPr>
            <p14:xfrm>
              <a:off x="6081025" y="3086097"/>
              <a:ext cx="970920" cy="209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17065C-CB65-EA20-3DFF-C7C1A22F16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72385" y="3077457"/>
                <a:ext cx="988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EDEE48-2FCF-0820-362E-C037E12E08D7}"/>
                  </a:ext>
                </a:extLst>
              </p14:cNvPr>
              <p14:cNvContentPartPr/>
              <p14:nvPr/>
            </p14:nvContentPartPr>
            <p14:xfrm>
              <a:off x="5085625" y="3200577"/>
              <a:ext cx="1017720" cy="57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EDEE48-2FCF-0820-362E-C037E12E08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76625" y="3191577"/>
                <a:ext cx="103536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24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B3C09-F410-9063-74C7-3C453726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" y="369332"/>
            <a:ext cx="2619741" cy="295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4D6A80-F7DD-D57C-C476-1E1DFD6F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42" y="262165"/>
            <a:ext cx="2400635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13594-CDE1-21D3-5838-76C7A02C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522" y="262165"/>
            <a:ext cx="2505425" cy="184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F7AA8-3A49-44AF-A497-1CC8150F7F84}"/>
              </a:ext>
            </a:extLst>
          </p:cNvPr>
          <p:cNvSpPr txBox="1"/>
          <p:nvPr/>
        </p:nvSpPr>
        <p:spPr>
          <a:xfrm>
            <a:off x="38637" y="0"/>
            <a:ext cx="1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5CA2-DCCF-E734-ECF6-15DCD0E3A2C9}"/>
              </a:ext>
            </a:extLst>
          </p:cNvPr>
          <p:cNvSpPr txBox="1"/>
          <p:nvPr/>
        </p:nvSpPr>
        <p:spPr>
          <a:xfrm>
            <a:off x="-64655" y="3507160"/>
            <a:ext cx="378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VXLAN EVPN Overlay config L2 traffic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772E5-4490-1A7F-2A42-F7FB859F1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35" y="4500085"/>
            <a:ext cx="2732107" cy="6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D181F-9AAF-BE96-4D9A-C79780B20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35" y="4241369"/>
            <a:ext cx="2732107" cy="247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555177-483F-FC91-E403-40FF623EFEEF}"/>
              </a:ext>
            </a:extLst>
          </p:cNvPr>
          <p:cNvSpPr txBox="1"/>
          <p:nvPr/>
        </p:nvSpPr>
        <p:spPr>
          <a:xfrm>
            <a:off x="0" y="3818956"/>
            <a:ext cx="42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VLANS &amp; VNI mapping LEAF 1 &amp; LEAF 2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2E2D74-A559-F0A5-A3DD-3BD83CE30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162" y="2799593"/>
            <a:ext cx="5096586" cy="38962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82C60F-CC70-33B5-8040-5A008C95BB94}"/>
              </a:ext>
            </a:extLst>
          </p:cNvPr>
          <p:cNvSpPr txBox="1"/>
          <p:nvPr/>
        </p:nvSpPr>
        <p:spPr>
          <a:xfrm>
            <a:off x="3893599" y="2145492"/>
            <a:ext cx="41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Config towards HOST</a:t>
            </a:r>
          </a:p>
        </p:txBody>
      </p:sp>
    </p:spTree>
    <p:extLst>
      <p:ext uri="{BB962C8B-B14F-4D97-AF65-F5344CB8AC3E}">
        <p14:creationId xmlns:p14="http://schemas.microsoft.com/office/powerpoint/2010/main" val="256757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C1CA9-C007-C1D7-8945-D4D5B404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6" y="504536"/>
            <a:ext cx="3028966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162F7-A4FC-FBE8-143B-228DBD4C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6" y="2671567"/>
            <a:ext cx="2876950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1BD50B-3ADB-6000-0FF1-4FC0EC771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" y="3398808"/>
            <a:ext cx="3083600" cy="866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BADB76-298D-EE39-0FCF-6FACF9FBC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077" y="2060358"/>
            <a:ext cx="4763165" cy="3543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B50DC8-9E95-099B-2E78-0C351C828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49" y="1041264"/>
            <a:ext cx="2896004" cy="1514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BA131C-B293-E688-527B-BFC9E290A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4281" y="780800"/>
            <a:ext cx="2448267" cy="895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C01B4E-858E-1F79-E187-05BC83294D74}"/>
                  </a:ext>
                </a:extLst>
              </p14:cNvPr>
              <p14:cNvContentPartPr/>
              <p14:nvPr/>
            </p14:nvContentPartPr>
            <p14:xfrm>
              <a:off x="4554625" y="1054657"/>
              <a:ext cx="1858320" cy="185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C01B4E-858E-1F79-E187-05BC83294D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5985" y="1046017"/>
                <a:ext cx="1875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1207C5-5D71-E4AA-FAC0-290DF171B5B0}"/>
                  </a:ext>
                </a:extLst>
              </p14:cNvPr>
              <p14:cNvContentPartPr/>
              <p14:nvPr/>
            </p14:nvContentPartPr>
            <p14:xfrm>
              <a:off x="4512505" y="1054297"/>
              <a:ext cx="2169360" cy="17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1207C5-5D71-E4AA-FAC0-290DF171B5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03505" y="1045657"/>
                <a:ext cx="2187000" cy="1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18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1BA4B-74C1-A9C7-64C3-D4F44FA1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6" y="248489"/>
            <a:ext cx="5129639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F3B58-1308-14C0-16C5-BDC2392B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6" y="1365931"/>
            <a:ext cx="4201111" cy="267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1CF13-956B-910B-FC5D-194BFFB8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618" y="1780945"/>
            <a:ext cx="606827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A493C-869E-6E1F-BD58-13AF951D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7" y="129396"/>
            <a:ext cx="5769702" cy="6564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BBFD6-D236-DF65-1F92-2AB26242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98" y="129396"/>
            <a:ext cx="5769702" cy="66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A4AD8-DF55-26EE-A034-CA8B6DE2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0" y="187031"/>
            <a:ext cx="568721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C5C49-31BE-B3B8-FB6A-770F261B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211481"/>
            <a:ext cx="11938958" cy="59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22E4B-4690-C83A-6791-78619F16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" y="105531"/>
            <a:ext cx="12051102" cy="651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NXOS VXLAN EVPN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Sehgal</dc:creator>
  <cp:lastModifiedBy>Vikas Sehgal</cp:lastModifiedBy>
  <cp:revision>4</cp:revision>
  <dcterms:created xsi:type="dcterms:W3CDTF">2023-03-06T07:07:05Z</dcterms:created>
  <dcterms:modified xsi:type="dcterms:W3CDTF">2023-03-07T02:50:07Z</dcterms:modified>
</cp:coreProperties>
</file>