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18:25.3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19:19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0 123,'34'-16,"0"1,0 1,2 2,0 2,0 1,0 2,72-5,-47 10,220-15,-208 11,1 4,138 13,141 43,-333-50,-7-2,-1 1,0 1,0 0,0 1,0 1,-1-1,0 2,11 7,8 9,36 36,22 17,-71-64,0 0,1-1,1-1,0-1,0 0,1-2,0 0,42 8,37 6,132 45,-56-12,-73-26,15 6,2-4,203 22,654-32,-868-28,-1-5,117-28,30-5,551-59,430-65,-856 121,224-45,-561 84,18-5,63-7,-103 19,0 2,0 1,0 0,0 1,0 2,0 0,24 7,-30-6,26 9,1-1,0-3,1-1,0-2,46 1,-71-6,-20 1,-29 3,-22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19:22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1 181,'7'-5,"1"0,0 0,0 1,0 0,0 1,1 0,0 0,17-2,23-10,-17 4,1 1,0 2,0 1,1 2,0 1,0 1,57 4,-70-2,-1-1,0-2,1 0,-1 0,-1-2,31-13,-29 10,-1 2,1 0,0 1,1 2,38-5,7 10,0 2,105 20,131 44,-297-65,52 10,47 15,73 24,-10-3,-124-36,0-2,75 7,-16-14,-83-5,1 2,0 1,-1 0,1 2,36 9,29 10,-60-17,0 2,-1 1,29 12,-12 2,48 35,-33-16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19:27.2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2,'9'0,"38"-2,0 3,0 1,0 3,-1 2,50 13,122 51,-188-63,43 5,10 2,31 16,-55-13,0-2,1-3,0-3,78 4,550-17,-608 0,137-26,-41 3,122 10,-266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19:32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21 486,'-1'0,"0"-1,0 1,0-1,0 1,0-1,1 1,-1-1,0 0,0 1,0-1,0 0,1 0,-1 0,0 0,1 0,-1 1,1-1,-1 0,1 0,-1 0,1 0,0-1,-1 1,1 0,0 0,0 0,0 0,0-1,-3-33,3 34,0-2,0-1,0 0,1 1,-1-1,1 1,0-1,0 1,0 0,1-1,-1 1,1 0,-1 0,1 0,0 0,1 0,-1 0,0 0,1 1,-1-1,1 1,0 0,0 0,0 0,0 0,0 0,0 1,1-1,-1 1,0 0,1 0,-1 0,6 0,13-2,1 0,-1 2,1 0,26 4,-15-2,124-1,114 6,-221 1,-45-5,1-1,-1 1,1-2,0 1,-1-1,1 1,0-2,0 1,-1-1,1 0,0-1,-1 1,1-1,9-5,20-9,-21 10,0-1,-1-1,0 1,0-2,19-16,-5-4,-2-1,44-66,-26 34,-41 58,1 0,0 0,0 0,0 1,0-1,1 1,-1 0,1 1,0-1,0 1,0 0,0 0,0 0,0 1,1 0,-1 0,0 0,1 0,-1 1,1 0,6 1,12-1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17:20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1 156,'10'-1,"-1"0,1-1,-1-1,1 0,8-4,6-1,10-4,61-31,-49 21,-14 10,1 2,0 1,0 2,1 1,0 1,56 1,-69 5,-1 1,1 0,0 2,-1 0,39 15,-8-4,102 24,2-6,300 22,-309-50,-65-4,0 4,130 24,-156-20,0-2,0-2,87-4,73 5,496 12,-452-21,1352 3,-1563-2,0-3,81-17,-63 9,29 0,-51 8,43-11,183-37,-229 45,0 1,0 3,78 0,40-2,-148 4,1 0,-1 0,22-8,-11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17:27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1 234,'42'-1,"0"2,-1 2,76 14,34 16,238 22,156-33,-136-8,199-5,-329-48,-143 16,105-32,-96 18,-110 27,0-2,-1-2,0-1,39-24,72-32,-106 56,0 2,0 1,1 3,0 0,1 3,56-2,617 8,-306 3,623-3,-987 3,-1 3,1 1,-1 2,-1 2,56 21,-39-12,101 20,-116-32,74 9,-91-16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608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5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08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8990-65D2-3F9C-39B1-7BFA83656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Terraform basic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9B301-DA75-9F71-9BAE-741D7AEA8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/>
              <a:t>For Network Engineer</a:t>
            </a:r>
            <a:endParaRPr lang="en-IN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F3459349-78EE-E95B-CB17-E47EC61B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01" r="47249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2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4FF-9EAB-B524-328C-7264E0C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0E78-218D-B8BB-0A49-11B0CBB4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Terraform is a tool for building, changing, and versioning infrastructure safely and efficiently.</a:t>
            </a:r>
          </a:p>
          <a:p>
            <a:r>
              <a:rPr lang="en-US" dirty="0"/>
              <a:t>Infrastructure as Code ( IAC)</a:t>
            </a:r>
          </a:p>
          <a:p>
            <a:r>
              <a:rPr lang="en-US" sz="2400" b="1" dirty="0"/>
              <a:t>Component of Terraform [ 3 component]</a:t>
            </a:r>
          </a:p>
          <a:p>
            <a:r>
              <a:rPr lang="en-US" dirty="0"/>
              <a:t>A </a:t>
            </a:r>
            <a:r>
              <a:rPr lang="en-US" b="1" dirty="0"/>
              <a:t>provider</a:t>
            </a:r>
            <a:r>
              <a:rPr lang="en-US" dirty="0"/>
              <a:t> is responsible for understanding API interactions and exposing resources</a:t>
            </a:r>
          </a:p>
          <a:p>
            <a:r>
              <a:rPr lang="en-US" dirty="0"/>
              <a:t>A Terraform </a:t>
            </a:r>
            <a:r>
              <a:rPr lang="en-US" b="1" dirty="0"/>
              <a:t>resource</a:t>
            </a:r>
            <a:r>
              <a:rPr lang="en-US" dirty="0"/>
              <a:t> describes one or more infrastructure objects, for example in an ACI Tenant, EPG, Contract etc.</a:t>
            </a:r>
          </a:p>
          <a:p>
            <a:r>
              <a:rPr lang="en-US" dirty="0"/>
              <a:t>A </a:t>
            </a:r>
            <a:r>
              <a:rPr lang="en-US" b="1" dirty="0"/>
              <a:t>data </a:t>
            </a:r>
            <a:r>
              <a:rPr lang="en-US" dirty="0"/>
              <a:t>object is used to read about existing resources.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85C57E-9133-B2E0-A55E-8350ED002BB8}"/>
                  </a:ext>
                </a:extLst>
              </p14:cNvPr>
              <p14:cNvContentPartPr/>
              <p14:nvPr/>
            </p14:nvContentPartPr>
            <p14:xfrm>
              <a:off x="1440265" y="3346777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85C57E-9133-B2E0-A55E-8350ED002B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6625" y="323913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DF74B8-420C-8F08-3067-CBE5B503463C}"/>
                  </a:ext>
                </a:extLst>
              </p14:cNvPr>
              <p14:cNvContentPartPr/>
              <p14:nvPr/>
            </p14:nvContentPartPr>
            <p14:xfrm>
              <a:off x="1483825" y="3388897"/>
              <a:ext cx="3071160" cy="24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DF74B8-420C-8F08-3067-CBE5B50346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825" y="3281257"/>
                <a:ext cx="31788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56A85-11A0-89FD-ADF4-AAFD52810966}"/>
                  </a:ext>
                </a:extLst>
              </p14:cNvPr>
              <p14:cNvContentPartPr/>
              <p14:nvPr/>
            </p14:nvContentPartPr>
            <p14:xfrm>
              <a:off x="1664545" y="3928897"/>
              <a:ext cx="1008720" cy="170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56A85-11A0-89FD-ADF4-AAFD528109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0905" y="3820897"/>
                <a:ext cx="11163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E06062-E4E9-6DEC-AE2E-8A421B26228B}"/>
                  </a:ext>
                </a:extLst>
              </p14:cNvPr>
              <p14:cNvContentPartPr/>
              <p14:nvPr/>
            </p14:nvContentPartPr>
            <p14:xfrm>
              <a:off x="2880985" y="4485097"/>
              <a:ext cx="981000" cy="88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E06062-E4E9-6DEC-AE2E-8A421B2622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7345" y="4377097"/>
                <a:ext cx="10886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B58E04-80B4-61B7-1E1C-AF9EF0A7716C}"/>
                  </a:ext>
                </a:extLst>
              </p14:cNvPr>
              <p14:cNvContentPartPr/>
              <p14:nvPr/>
            </p14:nvContentPartPr>
            <p14:xfrm>
              <a:off x="1734745" y="5207977"/>
              <a:ext cx="461880" cy="175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B58E04-80B4-61B7-1E1C-AF9EF0A771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1105" y="5099977"/>
                <a:ext cx="569520" cy="3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8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4FF-9EAB-B524-328C-7264E0C5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17" y="1011238"/>
            <a:ext cx="10837533" cy="655637"/>
          </a:xfrm>
        </p:spPr>
        <p:txBody>
          <a:bodyPr/>
          <a:lstStyle/>
          <a:p>
            <a:r>
              <a:rPr lang="en-US" dirty="0"/>
              <a:t>Provider and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0E78-218D-B8BB-0A49-11B0CBB4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17" y="1445643"/>
            <a:ext cx="10026650" cy="48430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provider</a:t>
            </a:r>
          </a:p>
          <a:p>
            <a:pPr marL="0" indent="0">
              <a:buNone/>
            </a:pPr>
            <a:r>
              <a:rPr lang="en-US" dirty="0"/>
              <a:t>terraform {</a:t>
            </a:r>
          </a:p>
          <a:p>
            <a:pPr marL="0" indent="0">
              <a:buNone/>
            </a:pPr>
            <a:r>
              <a:rPr lang="en-US" dirty="0"/>
              <a:t>  required providers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aci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  source = "CiscoDevNet/</a:t>
            </a:r>
            <a:r>
              <a:rPr lang="en-US" dirty="0" err="1"/>
              <a:t>aci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version = "2.6.0"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provider "</a:t>
            </a:r>
            <a:r>
              <a:rPr lang="en-US" dirty="0" err="1"/>
              <a:t>aci</a:t>
            </a:r>
            <a:r>
              <a:rPr lang="en-US" dirty="0"/>
              <a:t>" {</a:t>
            </a:r>
          </a:p>
          <a:p>
            <a:pPr marL="0" indent="0">
              <a:buNone/>
            </a:pPr>
            <a:r>
              <a:rPr lang="en-US" dirty="0"/>
              <a:t>  username = "admin"</a:t>
            </a:r>
          </a:p>
          <a:p>
            <a:pPr marL="0" indent="0">
              <a:buNone/>
            </a:pPr>
            <a:r>
              <a:rPr lang="en-US" dirty="0"/>
              <a:t>  password = "admin"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      = "https://apic.com/"</a:t>
            </a:r>
          </a:p>
          <a:p>
            <a:pPr marL="0" indent="0">
              <a:buNone/>
            </a:pPr>
            <a:r>
              <a:rPr lang="en-US" dirty="0"/>
              <a:t>  insecure =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E1AD9-90AA-E539-8E3E-7FE8155A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12" y="1445643"/>
            <a:ext cx="7445414" cy="33367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10D223-96BF-86A8-267C-3F71346BEAA8}"/>
                  </a:ext>
                </a:extLst>
              </p14:cNvPr>
              <p14:cNvContentPartPr/>
              <p14:nvPr/>
            </p14:nvContentPartPr>
            <p14:xfrm>
              <a:off x="7638084" y="4211073"/>
              <a:ext cx="2314800" cy="9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10D223-96BF-86A8-267C-3F71346BEA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4444" y="4103433"/>
                <a:ext cx="24224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C5BBB5-F488-6BAD-1443-CBF951FCCB0B}"/>
                  </a:ext>
                </a:extLst>
              </p14:cNvPr>
              <p14:cNvContentPartPr/>
              <p14:nvPr/>
            </p14:nvContentPartPr>
            <p14:xfrm>
              <a:off x="4747284" y="1504593"/>
              <a:ext cx="2416320" cy="13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C5BBB5-F488-6BAD-1443-CBF951FCCB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3644" y="1396593"/>
                <a:ext cx="2523960" cy="3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42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4FF-9EAB-B524-328C-7264E0C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0E78-218D-B8BB-0A49-11B0CBB4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17" y="1445643"/>
            <a:ext cx="10026650" cy="48430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  <a:r>
              <a:rPr lang="en-IN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Vlan</a:t>
            </a:r>
            <a:r>
              <a:rPr lang="en-IN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pool 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"aci_vlan_pool"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"VLANS_MPLS"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  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"VLANS_MPLS"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"From Terraform"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alloc_mode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"static"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aci_ranges</a:t>
            </a:r>
            <a:r>
              <a:rPr lang="en-IN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"range_1"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vlan_pool_dn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aci_vlan_pool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VLANS_MPLS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  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"From Terraform"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          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"vlan-200"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            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"vlan-210"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alloc_mode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"inherit"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          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"external"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8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4FF-9EAB-B524-328C-7264E0C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0E78-218D-B8BB-0A49-11B0CBB4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17" y="1445643"/>
            <a:ext cx="10026650" cy="4843013"/>
          </a:xfrm>
        </p:spPr>
        <p:txBody>
          <a:bodyPr>
            <a:normAutofit/>
          </a:bodyPr>
          <a:lstStyle/>
          <a:p>
            <a:r>
              <a:rPr lang="en-US" dirty="0"/>
              <a:t>​​​​​​​In order for Terraform to know what changes need to be made to your infrastructure, it must keep track of the environment. This information is stored by default in a local file named “</a:t>
            </a:r>
            <a:r>
              <a:rPr lang="en-US" dirty="0" err="1"/>
              <a:t>terraform.tfstate</a:t>
            </a:r>
            <a:r>
              <a:rPr lang="en-US" dirty="0"/>
              <a:t>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 State files can be stored locally or remotely like remote location S3 Bucket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7AD10-F9A6-9583-2771-BBD225F7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18" y="2179783"/>
            <a:ext cx="3398982" cy="44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0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4FF-9EAB-B524-328C-7264E0C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0E78-218D-B8BB-0A49-11B0CBB4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17" y="1445643"/>
            <a:ext cx="10026650" cy="484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 Initializes a working directory containing Terraform configuration files</a:t>
            </a:r>
          </a:p>
          <a:p>
            <a:pPr marL="0" indent="0">
              <a:buNone/>
            </a:pPr>
            <a:r>
              <a:rPr lang="en-US" dirty="0"/>
              <a:t>. It will download required plugins for providers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49F7-44FE-54B6-0D7C-646376BB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6" y="2988463"/>
            <a:ext cx="10179108" cy="37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4FF-9EAB-B524-328C-7264E0C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0E78-218D-B8BB-0A49-11B0CBB4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17" y="1445643"/>
            <a:ext cx="10026650" cy="484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terraform plan</a:t>
            </a:r>
          </a:p>
          <a:p>
            <a:pPr marL="0" indent="0">
              <a:buNone/>
            </a:pPr>
            <a:r>
              <a:rPr lang="en-US" dirty="0"/>
              <a:t>. It create execution plan</a:t>
            </a:r>
          </a:p>
          <a:p>
            <a:pPr marL="0" indent="0">
              <a:buNone/>
            </a:pPr>
            <a:r>
              <a:rPr lang="en-US" dirty="0"/>
              <a:t>. Will print the same on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DF123-FD64-DF37-7D39-25400A16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5" y="2921319"/>
            <a:ext cx="5255754" cy="2882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A3219-A210-B6F7-0103-A69A20E3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66" y="2921320"/>
            <a:ext cx="6318697" cy="28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3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4FF-9EAB-B524-328C-7264E0C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0E78-218D-B8BB-0A49-11B0CBB4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17" y="1445643"/>
            <a:ext cx="10026650" cy="484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terraform apply</a:t>
            </a:r>
          </a:p>
          <a:p>
            <a:pPr marL="0" indent="0">
              <a:buNone/>
            </a:pPr>
            <a:r>
              <a:rPr lang="en-US" dirty="0"/>
              <a:t>. It will push the required changes to get the desired state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C8C91-813B-93F1-7213-8C26DD2E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8" y="2677873"/>
            <a:ext cx="5913532" cy="384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CC44C-2BF2-8A39-374E-5317D79C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2677873"/>
            <a:ext cx="6099175" cy="39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4FF-9EAB-B524-328C-7264E0C5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0E78-218D-B8BB-0A49-11B0CBB4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17" y="1445643"/>
            <a:ext cx="10026650" cy="484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terraform destroy</a:t>
            </a:r>
          </a:p>
          <a:p>
            <a:pPr marL="0" indent="0">
              <a:buNone/>
            </a:pPr>
            <a:r>
              <a:rPr lang="en-US" dirty="0"/>
              <a:t>It will delete all the changes managed by terraform.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EE894-CE9C-A49F-B8EC-9AA0512B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77" y="2553430"/>
            <a:ext cx="4309423" cy="3886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BEBBE-F183-1144-0F8D-D5BF39C4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0" y="2553430"/>
            <a:ext cx="782111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723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376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 Light</vt:lpstr>
      <vt:lpstr>Consolas</vt:lpstr>
      <vt:lpstr>Rockwell Nova Light</vt:lpstr>
      <vt:lpstr>Wingdings</vt:lpstr>
      <vt:lpstr>LeafVTI</vt:lpstr>
      <vt:lpstr>Terraform basic</vt:lpstr>
      <vt:lpstr>What is terraform?</vt:lpstr>
      <vt:lpstr>Provider and Data</vt:lpstr>
      <vt:lpstr>RESOURCE</vt:lpstr>
      <vt:lpstr>State Files</vt:lpstr>
      <vt:lpstr>COMMANDS</vt:lpstr>
      <vt:lpstr>COMMANDS</vt:lpstr>
      <vt:lpstr>COMMANDS</vt:lpstr>
      <vt:lpstr>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basic</dc:title>
  <dc:creator>Vikas Sehgal</dc:creator>
  <cp:lastModifiedBy>Vikas Sehgal</cp:lastModifiedBy>
  <cp:revision>1</cp:revision>
  <dcterms:created xsi:type="dcterms:W3CDTF">2023-02-06T05:45:19Z</dcterms:created>
  <dcterms:modified xsi:type="dcterms:W3CDTF">2023-02-06T07:26:11Z</dcterms:modified>
</cp:coreProperties>
</file>