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23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4146-BD6F-8AC6-423A-D93E3603E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D5B21-4677-41BA-F65C-01B255717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BFB36-09F8-569D-DFE9-8BCA9055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CA1D0-FE8C-CE6E-D0D6-297E3DA6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BF0A-9D9A-328C-0B65-C07A6E7E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7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6697-47C2-F003-BB49-8D35554E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CECD1-2494-7375-F2AD-D1F2647F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B0073-2317-D7D3-F4FA-3B6E5C3F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EBBD-10DB-3235-06CB-50B93164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C433-4129-8701-A8AD-DB22CCD2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8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1E939-E504-A5BF-1BAF-ED2AC93D4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C78A5-70BA-4DDF-4600-C9CD8DA36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B696F-8FFA-5085-9121-9485E147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05DF-4DB2-8D49-C075-C17A1504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AAA3-9E0F-D162-0B2B-4E5BF8B9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B066-AE3D-281F-1185-28B73D3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0556-C526-B46F-ADDF-53A05ED9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1D24-3A4B-148E-5345-436CB694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D7E0-66E7-CF93-F703-D8D13B50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BF78-D622-0675-A55D-F7FD4230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0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3F9B-A9B9-3B5B-EDE6-064E2FFE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763F-F807-7B60-FE95-1AFA678F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88EC5-6B3F-B1BF-A69B-B437F114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3C99-46F6-7F7B-857E-1C026270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4673-F28A-BC15-33E1-DA62FB36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F45C-49AC-69D4-FD1A-E15BEAE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7202-1A7D-A0E4-A238-6911B83E4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605CF-71DD-A332-A551-A7CB14B7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69FB-C222-D20B-37EA-4096EE0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3B6F0-357C-F6B5-9FE3-D9524B1B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E32D4-F54A-276A-E720-06899E1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4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438D-E6A5-DABA-607C-8FF5D353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14488-1A86-EC23-CDF5-CAF2C7F0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D589D-1C7B-909E-97E0-841774E93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44ECB-A10F-3FE8-FF24-2A1913988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AEF59-9091-B26D-6AE6-DA60D30AA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1DE35-E060-B897-7CE7-4E24DE4D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36987-9771-2D3A-E3AD-478FEF1F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ADBC8-F48F-DB44-18EA-23453FA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8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19DA-9E91-C6B9-80F0-6F457735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68644-2DEA-C2C5-BCA3-84E6C5A4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B97AF-484F-D5BF-61CC-8E3512B8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F6AA1-DB86-FBA2-C0EF-17755CD3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7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C7382-C43E-AD10-5B93-AC19AC3B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77ED9-0E6E-F200-05FE-1479E617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5C194-E22F-6B82-00C8-C1B42DF2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3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02AF-4DF2-A60A-96A9-5F995992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91B6-81E4-89AB-FCA2-F6E5114F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B93D4-3B4E-15B0-EC5B-8BC97476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C7E90-1012-FBE7-312B-F190FBAC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373AB-D60D-E692-D551-98C1E4A5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5EA3B-011B-A6BE-4D7A-6D46E936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4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F85-9025-031D-FD75-359CAB00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20AA3-BA07-1909-BE40-82E7798C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932A7-2950-3E76-A278-1B47D8728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E0648-AC65-3210-D72D-1D83804A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260B-2BA8-7430-7ECB-6715DE9D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93FCA-8C70-B39D-8215-F227F3F9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24A1C-F228-731D-E504-504CD8F5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D2CF-E5DA-95FA-D11E-F7812DBD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7F10-1555-F3D4-8954-DAA14D14A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628-B084-44C1-8426-99E321AE0BA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9F3E-B3A7-E967-1303-E2B2DF74C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4693-FD86-308B-BCD6-BCAD5B3CB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6522-197F-4A2B-A17D-8BD7F8562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3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FC3D-B9F4-898D-2A28-A794ED1D4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15397"/>
          </a:xfrm>
        </p:spPr>
        <p:txBody>
          <a:bodyPr>
            <a:normAutofit fontScale="90000"/>
          </a:bodyPr>
          <a:lstStyle/>
          <a:p>
            <a:r>
              <a:rPr lang="en-US" dirty="0"/>
              <a:t>MPLS L3 VPN | LDP | Transport-Label | VPN Label | Cisco IOS-XR | Control &amp; Data Plane Verification | VRF RD -RT | VPNv4 address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95AC-D4CB-3DAE-9058-E3B66754C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392"/>
            <a:ext cx="9144000" cy="423407"/>
          </a:xfrm>
        </p:spPr>
        <p:txBody>
          <a:bodyPr/>
          <a:lstStyle/>
          <a:p>
            <a:r>
              <a:rPr lang="en-US" dirty="0"/>
              <a:t>Service Provider Packet Forwarding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74ED6-1231-233F-A307-99D9B3E0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979" y="560772"/>
            <a:ext cx="4635542" cy="5736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A90829-64CF-47A7-C2F3-8C6B6072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6528020" cy="1542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82222B-2A45-A46E-641F-25692F658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2" y="2184073"/>
            <a:ext cx="6528020" cy="1162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0C0AD9-A6AA-B549-5994-CFDEA211B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13" y="3429000"/>
            <a:ext cx="6528019" cy="1143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940CA0-D253-E739-BC10-EAA7674E2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13" y="4710399"/>
            <a:ext cx="6528019" cy="15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CBB60-24A0-92D2-9ED2-88DA68F7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7" y="524220"/>
            <a:ext cx="5287113" cy="1800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25F91F-318A-7917-FA6B-110D213C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6" y="2324696"/>
            <a:ext cx="5287113" cy="2326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C0F57-E913-0725-BFFA-C834F1B7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46" y="4731273"/>
            <a:ext cx="5352303" cy="180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E6D41D-1923-7DC8-11ED-CCE1A6CF6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449" y="524220"/>
            <a:ext cx="4829805" cy="31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4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5F8F7-83F3-6CDF-9AD4-AA20D7B9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34049"/>
            <a:ext cx="6585332" cy="30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1E7E6-96BD-C95D-B0EE-8D3B9C6BB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01" y="34049"/>
            <a:ext cx="5242560" cy="3764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B9751-F091-4F11-031D-F73ECF3CF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601" y="3853721"/>
            <a:ext cx="5242560" cy="3004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334EEF-DDEF-12BA-847B-1B02CCF4C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69" y="3108960"/>
            <a:ext cx="6585332" cy="36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6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ADE36-A95E-3089-0990-47F41A68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" y="3182510"/>
            <a:ext cx="11616856" cy="2552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473E9-057B-32AA-37EA-6749BCF6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7" y="435017"/>
            <a:ext cx="12192000" cy="23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8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31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MPLS L3 VPN | LDP | Transport-Label | VPN Label | Cisco IOS-XR | Control &amp; Data Plane Verification | VRF RD -RT | VPNv4 address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MPLS L3 VPN | LDP | Transport-Label | VPN Label | Cisco IOS-XR | Control &amp; Data Plane Verification | VRF RD -RT | VPNv4 address</dc:title>
  <dc:creator>Vikas Sehgal</dc:creator>
  <cp:lastModifiedBy>Vikas Sehgal</cp:lastModifiedBy>
  <cp:revision>1</cp:revision>
  <dcterms:created xsi:type="dcterms:W3CDTF">2023-02-16T04:28:45Z</dcterms:created>
  <dcterms:modified xsi:type="dcterms:W3CDTF">2023-02-16T14:43:09Z</dcterms:modified>
</cp:coreProperties>
</file>