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5309b226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5309b226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0ce8a0a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0ce8a0a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5309b226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5309b226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5309b226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5309b226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5309b226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5309b226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66825" y="1195325"/>
            <a:ext cx="7675200" cy="10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www.careerguru.com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614375" y="2041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</a:t>
            </a:r>
            <a:r>
              <a:rPr lang="en"/>
              <a:t>a</a:t>
            </a:r>
            <a:r>
              <a:rPr lang="en"/>
              <a:t> step towards career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 rotWithShape="1">
          <a:blip r:embed="rId3">
            <a:alphaModFix/>
          </a:blip>
          <a:srcRect b="14609" l="-18430" r="18429" t="2479"/>
          <a:stretch/>
        </p:blipFill>
        <p:spPr>
          <a:xfrm rot="1585640">
            <a:off x="612041" y="3074703"/>
            <a:ext cx="1271893" cy="812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 rotWithShape="1">
          <a:blip r:embed="rId3">
            <a:alphaModFix/>
          </a:blip>
          <a:srcRect b="14609" l="-18430" r="18429" t="2479"/>
          <a:stretch/>
        </p:blipFill>
        <p:spPr>
          <a:xfrm rot="1585644">
            <a:off x="760441" y="2118690"/>
            <a:ext cx="1916942" cy="1224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3"/>
          <p:cNvPicPr preferRelativeResize="0"/>
          <p:nvPr/>
        </p:nvPicPr>
        <p:blipFill rotWithShape="1">
          <a:blip r:embed="rId3">
            <a:alphaModFix/>
          </a:blip>
          <a:srcRect b="14609" l="-18430" r="18429" t="2479"/>
          <a:stretch/>
        </p:blipFill>
        <p:spPr>
          <a:xfrm rot="1585655">
            <a:off x="264061" y="3831275"/>
            <a:ext cx="1081403" cy="6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3"/>
          <p:cNvSpPr txBox="1"/>
          <p:nvPr/>
        </p:nvSpPr>
        <p:spPr>
          <a:xfrm>
            <a:off x="5286850" y="3935600"/>
            <a:ext cx="32544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Ramya Velaga                 CS16B032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Vaishali Khanve </a:t>
            </a:r>
            <a:r>
              <a:rPr lang="en"/>
              <a:t>              CS16B015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Bodapati Nirupama Sai   CS16B009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type="ctrTitle"/>
          </p:nvPr>
        </p:nvSpPr>
        <p:spPr>
          <a:xfrm>
            <a:off x="1684103" y="11236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SDG Goal 4 : Quality Education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 txBox="1"/>
          <p:nvPr>
            <p:ph idx="1" type="subTitle"/>
          </p:nvPr>
        </p:nvSpPr>
        <p:spPr>
          <a:xfrm>
            <a:off x="455700" y="2031575"/>
            <a:ext cx="8232600" cy="22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Achieving career goals and progressing in career gives a sense of satisfaction to us. But the main problem is lack of proper guidance to select a career that is in tune with their skills and their job expectations. Students are restricted by options that they know or listen from their well wishers.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ith the help of 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career counselling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most candidates end up choosing the right </a:t>
            </a: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career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and perform their level best, which ultimately helps them succeed.</a:t>
            </a:r>
            <a:endParaRPr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A696C"/>
              </a:solidFill>
              <a:highlight>
                <a:srgbClr val="F5F4F2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725150" y="644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Solution:</a:t>
            </a:r>
            <a:endParaRPr/>
          </a:p>
        </p:txBody>
      </p:sp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577400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There is an website called “Open Colleges “ , it is an online vocational education organisation based in Australia. They offer flexible online courses that allow us to fit study around our lifestyle.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are showing what to do but not how to do.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are not showing the path of which career to choose.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Their app is just limited to find the personality and giving suitable career options based on their personality quiz.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doesn’t give any information about the colleges or entrance exams, fees and estimated time to reach the goal.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628759" y="133116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217700" y="763300"/>
            <a:ext cx="8520600" cy="39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❖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Map where nodes are career options and edges are estimated time (in days) to reach from one option to other option.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❖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Destination node can be obtained from individuals personality test or it can be searched.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❖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selecting particular node, individual can find resources like top colleges and their locations, entrance exam information, estimated institute fees etc.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Among all the paths to reach destination, we will highlight the </a:t>
            </a: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shortest path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reach the goal.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❖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 SignUp individual can be tested on some personality questions which can reflects their career choices and their interest.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❖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Individual can give feedback also so that we can improve further.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:</a:t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Technologies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Django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+ JavaScript + css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Evaluate our Solution?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We can do survey with different age group students and take their feedback on various criteria like visibility, accessibility, design, content.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We can compare our website with similar kind of website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