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Book Antiqu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ookAntiqua-regular.fntdata"/><Relationship Id="rId10" Type="http://schemas.openxmlformats.org/officeDocument/2006/relationships/slide" Target="slides/slide6.xml"/><Relationship Id="rId13" Type="http://schemas.openxmlformats.org/officeDocument/2006/relationships/font" Target="fonts/BookAntiqua-italic.fntdata"/><Relationship Id="rId12" Type="http://schemas.openxmlformats.org/officeDocument/2006/relationships/font" Target="fonts/BookAntiqu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BookAntiqu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To change the  image on this slide, select the picture and delete it. Then click the Pictures icon in the placeholder to insert your own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Picture" showMasterSp="0">
  <p:cSld name="Title Slide with Pictu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6540503" y="0"/>
            <a:ext cx="5651496" cy="6858000"/>
          </a:xfrm>
          <a:custGeom>
            <a:rect b="b" l="l" r="r" t="t"/>
            <a:pathLst>
              <a:path extrusionOk="0" h="6858000" w="4238622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256868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062136" y="0"/>
            <a:ext cx="1528232" cy="6858000"/>
          </a:xfrm>
          <a:custGeom>
            <a:rect b="b" l="l" r="r" t="t"/>
            <a:pathLst>
              <a:path extrusionOk="0" h="6858000" w="1146174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1295401" y="1873584"/>
            <a:ext cx="5120640" cy="2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23" name="Google Shape;23;p2"/>
          <p:cNvSpPr/>
          <p:nvPr>
            <p:ph idx="2" type="pic"/>
          </p:nvPr>
        </p:nvSpPr>
        <p:spPr>
          <a:xfrm>
            <a:off x="6743703" y="0"/>
            <a:ext cx="544829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3657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78" name="Google Shape;78;p11"/>
          <p:cNvSpPr/>
          <p:nvPr>
            <p:ph idx="2" type="pic"/>
          </p:nvPr>
        </p:nvSpPr>
        <p:spPr>
          <a:xfrm>
            <a:off x="4724400" y="1828801"/>
            <a:ext cx="6172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2743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1295400" y="1828800"/>
            <a:ext cx="30175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Pictures with Captions">
  <p:cSld name="Two Pictures with Captio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89" name="Google Shape;89;p12"/>
          <p:cNvSpPr/>
          <p:nvPr>
            <p:ph idx="2" type="pic"/>
          </p:nvPr>
        </p:nvSpPr>
        <p:spPr>
          <a:xfrm>
            <a:off x="1298448" y="1828801"/>
            <a:ext cx="457200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2743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1371273" y="5333098"/>
            <a:ext cx="4420252" cy="8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descr="An empty placeholder to add an image. Click on the placeholder and select the image that you wish to add" id="91" name="Google Shape;91;p12"/>
          <p:cNvSpPr/>
          <p:nvPr>
            <p:ph idx="3" type="pic"/>
          </p:nvPr>
        </p:nvSpPr>
        <p:spPr>
          <a:xfrm>
            <a:off x="6324600" y="1828801"/>
            <a:ext cx="457200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2743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4" type="body"/>
          </p:nvPr>
        </p:nvSpPr>
        <p:spPr>
          <a:xfrm>
            <a:off x="6412954" y="5333098"/>
            <a:ext cx="4420252" cy="8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 rot="5400000">
            <a:off x="3924300" y="-800100"/>
            <a:ext cx="43434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4" name="Google Shape;104;p14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5" name="Google Shape;105;p14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 rot="5400000">
            <a:off x="7644754" y="2912364"/>
            <a:ext cx="5486400" cy="1033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 rot="5400000">
            <a:off x="2540577" y="-559377"/>
            <a:ext cx="5486400" cy="797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8429022" y="0"/>
            <a:ext cx="3762978" cy="6858000"/>
          </a:xfrm>
          <a:custGeom>
            <a:rect b="b" l="l" r="r" t="t"/>
            <a:pathLst>
              <a:path extrusionOk="0" h="6858000" w="3762978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8145385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7950653" y="0"/>
            <a:ext cx="1528232" cy="6858000"/>
          </a:xfrm>
          <a:custGeom>
            <a:rect b="b" l="l" r="r" t="t"/>
            <a:pathLst>
              <a:path extrusionOk="0" h="6858000" w="1146174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5" name="Google Shape;35;p4"/>
          <p:cNvSpPr txBox="1"/>
          <p:nvPr>
            <p:ph type="ctrTitle"/>
          </p:nvPr>
        </p:nvSpPr>
        <p:spPr>
          <a:xfrm>
            <a:off x="1295400" y="1873584"/>
            <a:ext cx="6400800" cy="2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subTitle"/>
          </p:nvPr>
        </p:nvSpPr>
        <p:spPr>
          <a:xfrm>
            <a:off x="1295400" y="45720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9622368" y="0"/>
            <a:ext cx="2569632" cy="6858000"/>
          </a:xfrm>
          <a:custGeom>
            <a:rect b="b" l="l" r="r" t="t"/>
            <a:pathLst>
              <a:path extrusionOk="0" h="6858000" w="1927224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9237132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rotWithShape="0" algn="l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9173633" y="0"/>
            <a:ext cx="1460499" cy="6858000"/>
          </a:xfrm>
          <a:custGeom>
            <a:rect b="b" l="l" r="r" t="t"/>
            <a:pathLst>
              <a:path extrusionOk="0" h="6858000" w="1095374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rotWithShape="0" algn="l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9173633" y="0"/>
            <a:ext cx="1460499" cy="6858000"/>
          </a:xfrm>
          <a:custGeom>
            <a:rect b="b" l="l" r="r" t="t"/>
            <a:pathLst>
              <a:path extrusionOk="0" h="6858000" w="1095374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1295398" y="2914650"/>
            <a:ext cx="804672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295398" y="4589463"/>
            <a:ext cx="8046718" cy="101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000"/>
              <a:buNone/>
              <a:defRPr sz="2000">
                <a:solidFill>
                  <a:srgbClr val="99999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 sz="1800">
                <a:solidFill>
                  <a:srgbClr val="99999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324600" y="1828799"/>
            <a:ext cx="4572000" cy="4343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295400" y="1828800"/>
            <a:ext cx="4572000" cy="85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1295400" y="2705100"/>
            <a:ext cx="45720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324600" y="1828800"/>
            <a:ext cx="4572000" cy="847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324600" y="2705100"/>
            <a:ext cx="45720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4728209" y="1828800"/>
            <a:ext cx="6126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1295400" y="1828800"/>
            <a:ext cx="30175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ctrTitle"/>
          </p:nvPr>
        </p:nvSpPr>
        <p:spPr>
          <a:xfrm>
            <a:off x="568171" y="685800"/>
            <a:ext cx="5652561" cy="1144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Book Antiqua"/>
              <a:buNone/>
            </a:pPr>
            <a:r>
              <a:rPr lang="en-US">
                <a:solidFill>
                  <a:schemeClr val="accent2"/>
                </a:solidFill>
              </a:rPr>
              <a:t>Health Monitoring App</a:t>
            </a:r>
            <a:endParaRPr/>
          </a:p>
        </p:txBody>
      </p:sp>
      <p:sp>
        <p:nvSpPr>
          <p:cNvPr id="117" name="Google Shape;117;p15"/>
          <p:cNvSpPr txBox="1"/>
          <p:nvPr>
            <p:ph idx="1" type="subTitle"/>
          </p:nvPr>
        </p:nvSpPr>
        <p:spPr>
          <a:xfrm>
            <a:off x="975360" y="1899821"/>
            <a:ext cx="51206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 repository of a person’s health history, and much more.</a:t>
            </a:r>
            <a:endParaRPr/>
          </a:p>
        </p:txBody>
      </p:sp>
      <p:pic>
        <p:nvPicPr>
          <p:cNvPr descr="A picture containing object&#10;&#10;Description automatically generated" id="118" name="Google Shape;118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8487" r="18487" t="0"/>
          <a:stretch/>
        </p:blipFill>
        <p:spPr>
          <a:xfrm>
            <a:off x="6743703" y="-128337"/>
            <a:ext cx="54482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426128" y="5086905"/>
            <a:ext cx="29651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Book Antiqua"/>
                <a:ea typeface="Book Antiqua"/>
                <a:cs typeface="Book Antiqua"/>
                <a:sym typeface="Book Antiqua"/>
              </a:rPr>
              <a:t>Ayush Kumar  : CS16B005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Book Antiqua"/>
                <a:ea typeface="Book Antiqua"/>
                <a:cs typeface="Book Antiqua"/>
                <a:sym typeface="Book Antiqua"/>
              </a:rPr>
              <a:t>Atharva Gupta : CS16B002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</a:pPr>
            <a:r>
              <a:rPr lang="en-US"/>
              <a:t>The Problem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There’s no digital way of keeping track of a person’s health over time.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 is a dire need to create a platform to keep a person’s prescriptions, the medications he has been on, and other statistics.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Prescriptions get piled up at home unnecessarily, and get lost at many times, which becomes a barrier in the person’s proper diagnosis when s/he gets sick.</a:t>
            </a:r>
            <a:endParaRPr/>
          </a:p>
          <a:p>
            <a:pPr indent="-1219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</a:pPr>
            <a:r>
              <a:rPr lang="en-US"/>
              <a:t>Existing Solutions, and why don’t they work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medical records of a patient are still kept and used in archaic way. It’s written by doctors at clinics.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There’s no way to keep track of one’s health over a period of time.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</a:pPr>
            <a:r>
              <a:rPr lang="en-US"/>
              <a:t>The Proposed Solution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We’re going to create a repository of a person’s medical history.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It’ll house detailed info about when a person got sick, what medicines were prescribed to him, etc.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person will have a unique identification number, using which a doctor can see the history of the patient, and diagnose accordingly.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app will also have a format for writing prescriptions, like RDF.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may integrate it with services like Netmeds, for doorstep delivery of the medicines.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</a:pPr>
            <a:r>
              <a:rPr lang="en-US"/>
              <a:t>Technologies to be used to implement the solution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HTML/CSS/Bootstrap/JavaScript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Angular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MySQL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Apache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</a:pPr>
            <a:r>
              <a:rPr lang="en-US"/>
              <a:t>Evaluation of the solution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doctor should be able to get history of a patient by entering his unique ID.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patient should have option to add details at any point of time.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patient should get reminders for taking pills, regular checkups, etc.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ales Direction 16X9">
  <a:themeElements>
    <a:clrScheme name="SalesDirection">
      <a:dk1>
        <a:srgbClr val="595959"/>
      </a:dk1>
      <a:lt1>
        <a:srgbClr val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alesDirection">
      <a:dk1>
        <a:srgbClr val="595959"/>
      </a:dk1>
      <a:lt1>
        <a:srgbClr val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