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75" d="100"/>
          <a:sy n="75" d="100"/>
        </p:scale>
        <p:origin x="1716" y="-3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52F06-7451-47E3-855F-8849ED47EE57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6C085-CEAE-41C6-88DF-628A02FD7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5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3FD-2D86-4850-BF43-47C22D2D815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8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ttleramp.com/resume/" TargetMode="External"/><Relationship Id="rId5" Type="http://schemas.openxmlformats.org/officeDocument/2006/relationships/hyperlink" Target="https://www.linkedin.com/in/vikas-yadav-03644a163" TargetMode="External"/><Relationship Id="rId4" Type="http://schemas.openxmlformats.org/officeDocument/2006/relationships/hyperlink" Target="mailto:vikasyadav250@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68187" y="183000"/>
            <a:ext cx="1435501" cy="1878960"/>
            <a:chOff x="71999" y="183000"/>
            <a:chExt cx="1435501" cy="1878960"/>
          </a:xfrm>
        </p:grpSpPr>
        <p:sp>
          <p:nvSpPr>
            <p:cNvPr id="5" name="Rectangle 4"/>
            <p:cNvSpPr/>
            <p:nvPr/>
          </p:nvSpPr>
          <p:spPr>
            <a:xfrm>
              <a:off x="71999" y="183000"/>
              <a:ext cx="1372500" cy="187896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  <a14:imgEffect>
                        <a14:brightnessContrast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00" y="273000"/>
              <a:ext cx="598500" cy="598500"/>
            </a:xfrm>
            <a:prstGeom prst="ellipse">
              <a:avLst/>
            </a:prstGeom>
            <a:ln w="28575" cap="rnd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368300" dist="292100" dir="5400000" sx="-80000" sy="-18000" rotWithShape="0">
                <a:schemeClr val="accent1">
                  <a:lumMod val="40000"/>
                  <a:lumOff val="60000"/>
                  <a:alpha val="0"/>
                </a:scheme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160875" y="871500"/>
              <a:ext cx="1248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Vikas Yadav</a:t>
              </a:r>
              <a:endParaRPr lang="en-IN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8250" y="1083000"/>
              <a:ext cx="1080000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1969" y="1086944"/>
              <a:ext cx="8465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Full Stack Developer</a:t>
              </a:r>
              <a:endParaRPr lang="en-IN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750" y="1218000"/>
              <a:ext cx="12150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" dirty="0" smtClean="0">
                  <a:latin typeface="+mj-lt"/>
                </a:rPr>
                <a:t>[ IFFCO Tokio General Insurance ]</a:t>
              </a:r>
              <a:endParaRPr lang="en-IN" sz="6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437" y="1316583"/>
              <a:ext cx="76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" dirty="0" smtClean="0">
                  <a:latin typeface="+mj-lt"/>
                </a:rPr>
                <a:t>[ battleramp.com ]</a:t>
              </a:r>
              <a:endParaRPr lang="en-IN" sz="6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919" y="1607317"/>
              <a:ext cx="4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50" dirty="0" smtClean="0">
                  <a:latin typeface="+mj-lt"/>
                </a:rPr>
                <a:t>Contact No</a:t>
              </a:r>
            </a:p>
            <a:p>
              <a:r>
                <a:rPr lang="en-IN" sz="450" dirty="0" smtClean="0">
                  <a:latin typeface="+mj-lt"/>
                </a:rPr>
                <a:t>Email</a:t>
              </a:r>
            </a:p>
            <a:p>
              <a:r>
                <a:rPr lang="en-IN" sz="450" dirty="0" smtClean="0">
                  <a:latin typeface="+mj-lt"/>
                </a:rPr>
                <a:t>Linkedin</a:t>
              </a:r>
            </a:p>
            <a:p>
              <a:r>
                <a:rPr lang="en-IN" sz="450" dirty="0" smtClean="0">
                  <a:latin typeface="+mj-lt"/>
                </a:rPr>
                <a:t>Resume</a:t>
              </a:r>
              <a:endParaRPr lang="en-IN" sz="450" dirty="0">
                <a:latin typeface="+mj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92225" y="1624733"/>
              <a:ext cx="0" cy="362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7500" y="1609671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50" dirty="0" smtClean="0">
                  <a:latin typeface="+mj-lt"/>
                </a:rPr>
                <a:t>+91-7503706240</a:t>
              </a:r>
            </a:p>
            <a:p>
              <a:r>
                <a:rPr lang="en-IN" sz="450" dirty="0" smtClean="0">
                  <a:latin typeface="+mj-lt"/>
                  <a:hlinkClick r:id="rId4"/>
                </a:rPr>
                <a:t>vikasyadav250@yahoo.com</a:t>
              </a:r>
              <a:endParaRPr lang="en-IN" sz="450" dirty="0" smtClean="0">
                <a:latin typeface="+mj-lt"/>
              </a:endParaRPr>
            </a:p>
            <a:p>
              <a:r>
                <a:rPr lang="en-IN" sz="450" dirty="0" smtClean="0">
                  <a:latin typeface="+mj-lt"/>
                  <a:hlinkClick r:id="rId5"/>
                </a:rPr>
                <a:t>My Profile</a:t>
              </a:r>
              <a:endParaRPr lang="en-IN" sz="450" dirty="0" smtClean="0">
                <a:latin typeface="+mj-lt"/>
              </a:endParaRPr>
            </a:p>
            <a:p>
              <a:r>
                <a:rPr lang="en-IN" sz="450" dirty="0" smtClean="0">
                  <a:latin typeface="+mj-lt"/>
                  <a:hlinkClick r:id="rId6"/>
                </a:rPr>
                <a:t>My Digital Resume</a:t>
              </a:r>
              <a:endParaRPr lang="en-IN" sz="450" dirty="0">
                <a:latin typeface="+mj-lt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642888" y="183000"/>
            <a:ext cx="5022280" cy="187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10598"/>
              </p:ext>
            </p:extLst>
          </p:nvPr>
        </p:nvGraphicFramePr>
        <p:xfrm>
          <a:off x="1746526" y="623017"/>
          <a:ext cx="4787479" cy="1353633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827474">
                  <a:extLst>
                    <a:ext uri="{9D8B030D-6E8A-4147-A177-3AD203B41FA5}">
                      <a16:colId xmlns:a16="http://schemas.microsoft.com/office/drawing/2014/main" val="302184760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581037850"/>
                    </a:ext>
                  </a:extLst>
                </a:gridCol>
                <a:gridCol w="2475001">
                  <a:extLst>
                    <a:ext uri="{9D8B030D-6E8A-4147-A177-3AD203B41FA5}">
                      <a16:colId xmlns:a16="http://schemas.microsoft.com/office/drawing/2014/main" val="3410185620"/>
                    </a:ext>
                  </a:extLst>
                </a:gridCol>
                <a:gridCol w="855004">
                  <a:extLst>
                    <a:ext uri="{9D8B030D-6E8A-4147-A177-3AD203B41FA5}">
                      <a16:colId xmlns:a16="http://schemas.microsoft.com/office/drawing/2014/main" val="4182568"/>
                    </a:ext>
                  </a:extLst>
                </a:gridCol>
              </a:tblGrid>
              <a:tr h="451211"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B.E (E.C.E)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2014-2018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Netaji Subhas</a:t>
                      </a:r>
                      <a:r>
                        <a:rPr lang="en-IN" sz="750" baseline="0" dirty="0" smtClean="0"/>
                        <a:t> Institute of Technology, New Delhi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62.5%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668202"/>
                  </a:ext>
                </a:extLst>
              </a:tr>
              <a:tr h="451211"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CBSE (Class XII)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2014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Spring</a:t>
                      </a:r>
                      <a:r>
                        <a:rPr lang="en-IN" sz="750" baseline="0" dirty="0" smtClean="0"/>
                        <a:t> Meadows Public School, New Delhi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93%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848108"/>
                  </a:ext>
                </a:extLst>
              </a:tr>
              <a:tr h="451211"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CBSE</a:t>
                      </a:r>
                      <a:r>
                        <a:rPr lang="en-IN" sz="750" baseline="0" dirty="0" smtClean="0"/>
                        <a:t> (Class X)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2012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Spring Meadows</a:t>
                      </a:r>
                      <a:r>
                        <a:rPr lang="en-IN" sz="750" baseline="0" dirty="0" smtClean="0"/>
                        <a:t> Public School, New Delhi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50" dirty="0" smtClean="0"/>
                        <a:t>8.8 CGPA</a:t>
                      </a:r>
                      <a:endParaRPr lang="en-IN" sz="7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437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2326" y="273000"/>
            <a:ext cx="4787476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EDUCATION</a:t>
            </a:r>
            <a:endParaRPr lang="en-IN" sz="900" spc="7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187" y="2188150"/>
            <a:ext cx="6496981" cy="20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68187" y="4368000"/>
            <a:ext cx="2000813" cy="22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2416270" y="4368000"/>
            <a:ext cx="2000813" cy="22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667393" y="4368000"/>
            <a:ext cx="2000813" cy="22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53281" y="6727850"/>
            <a:ext cx="2000813" cy="22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416269" y="6727850"/>
            <a:ext cx="2000813" cy="22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644945" y="6727850"/>
            <a:ext cx="2000813" cy="22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53281" y="9138000"/>
            <a:ext cx="651188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73</Words>
  <Application>Microsoft Office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Yadav1</dc:creator>
  <cp:lastModifiedBy>Vikas Yadav1</cp:lastModifiedBy>
  <cp:revision>23</cp:revision>
  <dcterms:created xsi:type="dcterms:W3CDTF">2019-07-11T09:23:55Z</dcterms:created>
  <dcterms:modified xsi:type="dcterms:W3CDTF">2019-07-11T12:07:47Z</dcterms:modified>
</cp:coreProperties>
</file>