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>
      <p:cViewPr>
        <p:scale>
          <a:sx n="100" d="100"/>
          <a:sy n="100" d="100"/>
        </p:scale>
        <p:origin x="2150" y="-54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18830" cy="495029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5" y="1"/>
            <a:ext cx="2918830" cy="495029"/>
          </a:xfrm>
          <a:prstGeom prst="rect">
            <a:avLst/>
          </a:prstGeom>
        </p:spPr>
        <p:txBody>
          <a:bodyPr vert="horz" lIns="87554" tIns="43777" rIns="87554" bIns="43777" rtlCol="0"/>
          <a:lstStyle>
            <a:lvl1pPr algn="r">
              <a:defRPr sz="1100"/>
            </a:lvl1pPr>
          </a:lstStyle>
          <a:p>
            <a:fld id="{53B52F06-7451-47E3-855F-8849ED47EE57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1233488"/>
            <a:ext cx="2303463" cy="3330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54" tIns="43777" rIns="87554" bIns="4377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5"/>
            <a:ext cx="5388610" cy="3884861"/>
          </a:xfrm>
          <a:prstGeom prst="rect">
            <a:avLst/>
          </a:prstGeom>
        </p:spPr>
        <p:txBody>
          <a:bodyPr vert="horz" lIns="87554" tIns="43777" rIns="87554" bIns="4377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371286"/>
            <a:ext cx="2918830" cy="495028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5" y="9371286"/>
            <a:ext cx="2918830" cy="495028"/>
          </a:xfrm>
          <a:prstGeom prst="rect">
            <a:avLst/>
          </a:prstGeom>
        </p:spPr>
        <p:txBody>
          <a:bodyPr vert="horz" lIns="87554" tIns="43777" rIns="87554" bIns="43777" rtlCol="0" anchor="b"/>
          <a:lstStyle>
            <a:lvl1pPr algn="r">
              <a:defRPr sz="1100"/>
            </a:lvl1pPr>
          </a:lstStyle>
          <a:p>
            <a:fld id="{DAC6C085-CEAE-41C6-88DF-628A02FD7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77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2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55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53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3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7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60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15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12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853FD-2D86-4850-BF43-47C22D2D815F}" type="datetimeFigureOut">
              <a:rPr lang="en-IN" smtClean="0"/>
              <a:t>03-09-2019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94FA9-3589-4D35-9162-664687E9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8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kas-yadav-03644a163" TargetMode="External"/><Relationship Id="rId2" Type="http://schemas.openxmlformats.org/officeDocument/2006/relationships/hyperlink" Target="mailto:vikasyadav250@yahoo.com" TargetMode="Externa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hyperlink" Target="https://battleramp.com/resum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69" y="55502"/>
            <a:ext cx="2069999" cy="3046751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113157" y="1708441"/>
            <a:ext cx="19872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b="1" dirty="0">
                <a:cs typeface="Segoe UI Semilight" panose="020B0402040204020203" pitchFamily="34" charset="0"/>
              </a:rPr>
              <a:t>Full Stack Java Developer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269" y="1875655"/>
            <a:ext cx="2043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cs typeface="Segoe UI Semibold" panose="020B0702040204020203" pitchFamily="34" charset="0"/>
              </a:rPr>
              <a:t> [ IFFCO Tokio General Insurance ]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52" y="2257737"/>
            <a:ext cx="705395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IN" sz="900" b="1" dirty="0">
                <a:latin typeface="+mj-lt"/>
              </a:rPr>
              <a:t>Contact No</a:t>
            </a:r>
          </a:p>
          <a:p>
            <a:pPr>
              <a:lnSpc>
                <a:spcPts val="1400"/>
              </a:lnSpc>
            </a:pPr>
            <a:r>
              <a:rPr lang="en-IN" sz="900" b="1" dirty="0">
                <a:latin typeface="+mj-lt"/>
              </a:rPr>
              <a:t>Email</a:t>
            </a:r>
          </a:p>
          <a:p>
            <a:pPr>
              <a:lnSpc>
                <a:spcPts val="1400"/>
              </a:lnSpc>
            </a:pPr>
            <a:r>
              <a:rPr lang="en-IN" sz="900" b="1" dirty="0">
                <a:latin typeface="+mj-lt"/>
              </a:rPr>
              <a:t>Linkedin</a:t>
            </a:r>
          </a:p>
          <a:p>
            <a:pPr>
              <a:lnSpc>
                <a:spcPts val="1400"/>
              </a:lnSpc>
            </a:pPr>
            <a:r>
              <a:rPr lang="en-IN" sz="900" b="1" dirty="0">
                <a:latin typeface="+mj-lt"/>
              </a:rPr>
              <a:t>Resume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9094" y="2258968"/>
            <a:ext cx="1535798" cy="796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IN" sz="900" dirty="0">
                <a:latin typeface="+mj-lt"/>
              </a:rPr>
              <a:t>: +91-7503706240</a:t>
            </a:r>
          </a:p>
          <a:p>
            <a:pPr>
              <a:lnSpc>
                <a:spcPts val="1400"/>
              </a:lnSpc>
            </a:pPr>
            <a:r>
              <a:rPr lang="en-IN" sz="900" dirty="0">
                <a:latin typeface="+mj-lt"/>
                <a:hlinkClick r:id="rId2"/>
              </a:rPr>
              <a:t>: vikasyadav250@yahoo.com</a:t>
            </a:r>
            <a:endParaRPr lang="en-IN" sz="900" dirty="0">
              <a:latin typeface="+mj-lt"/>
            </a:endParaRPr>
          </a:p>
          <a:p>
            <a:pPr>
              <a:lnSpc>
                <a:spcPts val="1400"/>
              </a:lnSpc>
            </a:pPr>
            <a:r>
              <a:rPr lang="en-IN" sz="900" dirty="0">
                <a:latin typeface="+mj-lt"/>
                <a:hlinkClick r:id="rId3"/>
              </a:rPr>
              <a:t>: vikas-yadav-03644a163</a:t>
            </a:r>
            <a:endParaRPr lang="en-IN" sz="900" dirty="0">
              <a:latin typeface="+mj-lt"/>
            </a:endParaRPr>
          </a:p>
          <a:p>
            <a:pPr>
              <a:lnSpc>
                <a:spcPts val="1400"/>
              </a:lnSpc>
            </a:pPr>
            <a:r>
              <a:rPr lang="en-IN" sz="900" dirty="0">
                <a:latin typeface="+mj-lt"/>
                <a:hlinkClick r:id="rId4"/>
              </a:rPr>
              <a:t>: battleramp.com/resume</a:t>
            </a:r>
            <a:endParaRPr lang="en-IN" sz="900" dirty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83156" y="59722"/>
            <a:ext cx="4616798" cy="1740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24455"/>
              </p:ext>
            </p:extLst>
          </p:nvPr>
        </p:nvGraphicFramePr>
        <p:xfrm>
          <a:off x="2229873" y="398890"/>
          <a:ext cx="4484128" cy="1353633"/>
        </p:xfrm>
        <a:graphic>
          <a:graphicData uri="http://schemas.openxmlformats.org/drawingml/2006/table">
            <a:tbl>
              <a:tblPr firstCol="1" bandRow="1">
                <a:tableStyleId>{3B4B98B0-60AC-42C2-AFA5-B58CD77FA1E5}</a:tableStyleId>
              </a:tblPr>
              <a:tblGrid>
                <a:gridCol w="929127">
                  <a:extLst>
                    <a:ext uri="{9D8B030D-6E8A-4147-A177-3AD203B41FA5}">
                      <a16:colId xmlns:a16="http://schemas.microsoft.com/office/drawing/2014/main" val="30218476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581037850"/>
                    </a:ext>
                  </a:extLst>
                </a:gridCol>
                <a:gridCol w="2205000">
                  <a:extLst>
                    <a:ext uri="{9D8B030D-6E8A-4147-A177-3AD203B41FA5}">
                      <a16:colId xmlns:a16="http://schemas.microsoft.com/office/drawing/2014/main" val="3410185620"/>
                    </a:ext>
                  </a:extLst>
                </a:gridCol>
                <a:gridCol w="630001">
                  <a:extLst>
                    <a:ext uri="{9D8B030D-6E8A-4147-A177-3AD203B41FA5}">
                      <a16:colId xmlns:a16="http://schemas.microsoft.com/office/drawing/2014/main" val="4182568"/>
                    </a:ext>
                  </a:extLst>
                </a:gridCol>
              </a:tblGrid>
              <a:tr h="451211">
                <a:tc>
                  <a:txBody>
                    <a:bodyPr/>
                    <a:lstStyle/>
                    <a:p>
                      <a:r>
                        <a:rPr lang="en-IN" sz="900" dirty="0"/>
                        <a:t>B.E (E.C.E)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2014-2018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Netaji Subhas</a:t>
                      </a:r>
                      <a:r>
                        <a:rPr lang="en-IN" sz="900" baseline="0" dirty="0"/>
                        <a:t> Institute of Technology,    New Delhi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62.5%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668202"/>
                  </a:ext>
                </a:extLst>
              </a:tr>
              <a:tr h="451211">
                <a:tc>
                  <a:txBody>
                    <a:bodyPr/>
                    <a:lstStyle/>
                    <a:p>
                      <a:r>
                        <a:rPr lang="en-IN" sz="900" dirty="0"/>
                        <a:t>CBSE (Class XII)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2014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Spring</a:t>
                      </a:r>
                      <a:r>
                        <a:rPr lang="en-IN" sz="900" baseline="0" dirty="0"/>
                        <a:t> Meadows Public School, New Delhi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93%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848108"/>
                  </a:ext>
                </a:extLst>
              </a:tr>
              <a:tr h="451211">
                <a:tc>
                  <a:txBody>
                    <a:bodyPr/>
                    <a:lstStyle/>
                    <a:p>
                      <a:r>
                        <a:rPr lang="en-IN" sz="900" dirty="0"/>
                        <a:t>CBSE</a:t>
                      </a:r>
                      <a:r>
                        <a:rPr lang="en-IN" sz="900" baseline="0" dirty="0"/>
                        <a:t> (Class X)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2012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Spring Meadows</a:t>
                      </a:r>
                      <a:r>
                        <a:rPr lang="en-IN" sz="900" baseline="0" dirty="0"/>
                        <a:t> Public School, New Delhi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8.8 CGPA</a:t>
                      </a:r>
                      <a:endParaRPr lang="en-IN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43702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29873" y="106183"/>
            <a:ext cx="1596674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EDUCATION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63269" y="3189909"/>
            <a:ext cx="6738994" cy="1310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177829" y="1841656"/>
            <a:ext cx="4618190" cy="1255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1000"/>
                    </a14:imgEffect>
                    <a14:imgEffect>
                      <a14:brightnessContrast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61" y="181212"/>
            <a:ext cx="953994" cy="953994"/>
          </a:xfrm>
          <a:prstGeom prst="ellipse">
            <a:avLst/>
          </a:prstGeom>
          <a:solidFill>
            <a:schemeClr val="bg1"/>
          </a:solidFill>
          <a:ln w="63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sx="1000" sy="1000" rotWithShape="0">
              <a:srgbClr val="000000"/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467844" y="1200316"/>
            <a:ext cx="1248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Vikas Yadav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189" y="1386065"/>
            <a:ext cx="1558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/>
              <a:t>23Yrs, Male, New Delhi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84052" y="3261806"/>
            <a:ext cx="7310933" cy="1166227"/>
            <a:chOff x="86431" y="1973473"/>
            <a:chExt cx="7310933" cy="1166227"/>
          </a:xfrm>
        </p:grpSpPr>
        <p:sp>
          <p:nvSpPr>
            <p:cNvPr id="31" name="TextBox 30"/>
            <p:cNvSpPr txBox="1"/>
            <p:nvPr/>
          </p:nvSpPr>
          <p:spPr>
            <a:xfrm>
              <a:off x="144507" y="1973473"/>
              <a:ext cx="1654054" cy="23024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n-IN" sz="900" spc="7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TECHNICAL SKILLS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6431" y="2266379"/>
              <a:ext cx="1035999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IN" sz="900" b="1" dirty="0"/>
                <a:t>Languages 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Frameworks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Databases 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Web Services 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UI Development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80141" y="2266379"/>
              <a:ext cx="11700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IN" sz="900" b="1" dirty="0"/>
                <a:t>Version Tools 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Application Server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Operating Systems</a:t>
              </a:r>
            </a:p>
            <a:p>
              <a:pPr>
                <a:lnSpc>
                  <a:spcPts val="1200"/>
                </a:lnSpc>
              </a:pPr>
              <a:r>
                <a:rPr lang="en-IN" sz="900" b="1" dirty="0"/>
                <a:t>Tools </a:t>
              </a:r>
            </a:p>
            <a:p>
              <a:pPr>
                <a:lnSpc>
                  <a:spcPts val="1200"/>
                </a:lnSpc>
              </a:pPr>
              <a:endParaRPr lang="en-IN" sz="9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2341" y="2268628"/>
              <a:ext cx="2439308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IN" sz="900" dirty="0"/>
                <a:t>: C++, JAVA, Typescript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Spring MVC, Spring Boot, Hibernate, Angular 8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MySQL, IBM-DB2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REST (JAX-RX) , SOAP (JAX-WS)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HTML5, CSS4, JavaScript, JQuery, Bootstrap4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465187" y="2277926"/>
              <a:ext cx="293217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IN" sz="900" dirty="0"/>
                <a:t>: SVN, GitHub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WebSphere, Tomcat, Node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Linux, Windows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: Spring Tool Suite, Eclipse, VS Code, SOAP UI,</a:t>
              </a:r>
            </a:p>
            <a:p>
              <a:pPr>
                <a:lnSpc>
                  <a:spcPts val="1200"/>
                </a:lnSpc>
              </a:pPr>
              <a:r>
                <a:rPr lang="en-IN" sz="900" dirty="0"/>
                <a:t> WinSCP, POSTMAN, Jasper Report, Toad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65580" y="4564380"/>
            <a:ext cx="6734373" cy="3421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/>
          <p:cNvSpPr txBox="1"/>
          <p:nvPr/>
        </p:nvSpPr>
        <p:spPr>
          <a:xfrm>
            <a:off x="143401" y="4630649"/>
            <a:ext cx="1681283" cy="230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-3321000" y="4206056"/>
            <a:ext cx="23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89284" y="4927165"/>
            <a:ext cx="2343380" cy="14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Affinity Claims Portal</a:t>
            </a:r>
          </a:p>
          <a:p>
            <a:pPr algn="just"/>
            <a:r>
              <a:rPr lang="en-IN" sz="800" dirty="0"/>
              <a:t>(Oct 2018 – Dec 2018)</a:t>
            </a:r>
          </a:p>
          <a:p>
            <a:pPr algn="just"/>
            <a:endParaRPr lang="en-IN" sz="800" dirty="0"/>
          </a:p>
          <a:p>
            <a:pPr algn="just">
              <a:lnSpc>
                <a:spcPts val="1100"/>
              </a:lnSpc>
            </a:pPr>
            <a:r>
              <a:rPr lang="en-IN" sz="900" b="1" dirty="0"/>
              <a:t>Team Size </a:t>
            </a:r>
            <a:r>
              <a:rPr lang="en-IN" sz="900" dirty="0"/>
              <a:t>: 2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Role</a:t>
            </a:r>
            <a:r>
              <a:rPr lang="en-IN" sz="900" dirty="0"/>
              <a:t> : Complete Integration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Technology</a:t>
            </a:r>
            <a:r>
              <a:rPr lang="en-IN" sz="900" dirty="0"/>
              <a:t> : JDK8, Spring MVC, JAX-WS,  IBM-DB2, ES5, Bootstrap 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Description</a:t>
            </a:r>
            <a:r>
              <a:rPr lang="en-IN" sz="900" dirty="0"/>
              <a:t> : Web Portal to register claim  on the damaged goods purchased from LG and No Broker.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44672" y="2163494"/>
            <a:ext cx="2930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IFFCO Tokio  General Insurance Corporation Limited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9873" y="1897596"/>
            <a:ext cx="1681283" cy="23024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INDUSTRY EXPERIENCE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144672" y="2387124"/>
            <a:ext cx="1127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b="1" dirty="0"/>
              <a:t>Type </a:t>
            </a:r>
          </a:p>
          <a:p>
            <a:r>
              <a:rPr lang="en-IN" sz="900" b="1" dirty="0"/>
              <a:t>Domain </a:t>
            </a:r>
          </a:p>
          <a:p>
            <a:r>
              <a:rPr lang="en-IN" sz="900" b="1" dirty="0"/>
              <a:t>Work Experience</a:t>
            </a:r>
          </a:p>
          <a:p>
            <a:r>
              <a:rPr lang="en-IN" sz="900" b="1" dirty="0"/>
              <a:t>Designation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13669" y="2427513"/>
            <a:ext cx="2205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: Product Based</a:t>
            </a:r>
          </a:p>
          <a:p>
            <a:r>
              <a:rPr lang="en-IN" sz="900" dirty="0"/>
              <a:t>: Insurance</a:t>
            </a:r>
          </a:p>
          <a:p>
            <a:r>
              <a:rPr lang="en-IN" sz="900" dirty="0"/>
              <a:t>: 1+ Years</a:t>
            </a:r>
          </a:p>
          <a:p>
            <a:r>
              <a:rPr lang="en-IN" sz="900" dirty="0"/>
              <a:t>: Senior Executive</a:t>
            </a:r>
          </a:p>
          <a:p>
            <a:endParaRPr lang="en-IN" sz="900" dirty="0"/>
          </a:p>
        </p:txBody>
      </p:sp>
      <p:sp>
        <p:nvSpPr>
          <p:cNvPr id="49" name="TextBox 48"/>
          <p:cNvSpPr txBox="1"/>
          <p:nvPr/>
        </p:nvSpPr>
        <p:spPr>
          <a:xfrm>
            <a:off x="4642993" y="6521954"/>
            <a:ext cx="2121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Crop Claims Portal</a:t>
            </a:r>
          </a:p>
          <a:p>
            <a:pPr algn="just"/>
            <a:r>
              <a:rPr lang="en-IN" sz="800" dirty="0"/>
              <a:t>(Jul 2019)</a:t>
            </a:r>
          </a:p>
          <a:p>
            <a:pPr algn="just"/>
            <a:endParaRPr lang="en-IN" sz="800" dirty="0"/>
          </a:p>
          <a:p>
            <a:pPr algn="just"/>
            <a:r>
              <a:rPr lang="en-IN" sz="900" b="1" dirty="0"/>
              <a:t>Team Size </a:t>
            </a:r>
            <a:r>
              <a:rPr lang="en-IN" sz="900" dirty="0"/>
              <a:t>: 2</a:t>
            </a:r>
          </a:p>
          <a:p>
            <a:pPr algn="just"/>
            <a:r>
              <a:rPr lang="en-IN" sz="900" b="1" dirty="0"/>
              <a:t>Role</a:t>
            </a:r>
            <a:r>
              <a:rPr lang="en-IN" sz="900" dirty="0"/>
              <a:t> : Complete Integration</a:t>
            </a:r>
          </a:p>
          <a:p>
            <a:pPr algn="just"/>
            <a:r>
              <a:rPr lang="en-IN" sz="900" b="1" dirty="0"/>
              <a:t>Technology </a:t>
            </a:r>
            <a:r>
              <a:rPr lang="en-IN" sz="900" dirty="0"/>
              <a:t>: JDK8, Spring MVC, MySQL, ES5, Bootstrap</a:t>
            </a:r>
          </a:p>
          <a:p>
            <a:pPr algn="just"/>
            <a:r>
              <a:rPr lang="en-IN" sz="900" b="1" dirty="0"/>
              <a:t>Description</a:t>
            </a:r>
            <a:r>
              <a:rPr lang="en-IN" sz="900" dirty="0"/>
              <a:t> : Web Portal to register claims  on the damaged crops.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432664" y="6523980"/>
            <a:ext cx="217503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J&amp;K Portal</a:t>
            </a:r>
          </a:p>
          <a:p>
            <a:pPr algn="just"/>
            <a:r>
              <a:rPr lang="en-IN" sz="800" dirty="0"/>
              <a:t>(Mar 2019 – Jun 2019)</a:t>
            </a:r>
          </a:p>
          <a:p>
            <a:pPr algn="just"/>
            <a:endParaRPr lang="en-IN" sz="800" dirty="0"/>
          </a:p>
          <a:p>
            <a:pPr algn="just"/>
            <a:r>
              <a:rPr lang="en-IN" sz="900" b="1" dirty="0"/>
              <a:t>Team Size </a:t>
            </a:r>
            <a:r>
              <a:rPr lang="en-IN" sz="900" dirty="0"/>
              <a:t>: 5</a:t>
            </a:r>
          </a:p>
          <a:p>
            <a:pPr algn="just"/>
            <a:r>
              <a:rPr lang="en-IN" sz="900" b="1" dirty="0"/>
              <a:t>Role </a:t>
            </a:r>
            <a:r>
              <a:rPr lang="en-IN" sz="900" dirty="0"/>
              <a:t>: UI Integration &amp; Backend Validation</a:t>
            </a:r>
          </a:p>
          <a:p>
            <a:pPr algn="just"/>
            <a:r>
              <a:rPr lang="en-IN" sz="900" b="1" dirty="0"/>
              <a:t>Technology</a:t>
            </a:r>
            <a:r>
              <a:rPr lang="en-IN" sz="900" dirty="0"/>
              <a:t> : JDK8, Struts, JAX-WS, JAX-RS ,IBM-DB2, ES5, Bootstrap </a:t>
            </a:r>
          </a:p>
          <a:p>
            <a:pPr algn="just"/>
            <a:r>
              <a:rPr lang="en-IN" sz="900" b="1" dirty="0"/>
              <a:t>Description</a:t>
            </a:r>
            <a:r>
              <a:rPr lang="en-IN" sz="900" dirty="0"/>
              <a:t> : Dedicated web portal for J&amp;K bank to purchase FIRE, TRP, TWP , PCP policies.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56368" y="4949578"/>
            <a:ext cx="2193774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Report Portal</a:t>
            </a:r>
          </a:p>
          <a:p>
            <a:pPr algn="just"/>
            <a:r>
              <a:rPr lang="en-IN" sz="800" dirty="0"/>
              <a:t>(Dec 2018)</a:t>
            </a:r>
          </a:p>
          <a:p>
            <a:pPr algn="just"/>
            <a:endParaRPr lang="en-IN" sz="800" dirty="0"/>
          </a:p>
          <a:p>
            <a:pPr algn="just">
              <a:lnSpc>
                <a:spcPts val="1000"/>
              </a:lnSpc>
            </a:pPr>
            <a:r>
              <a:rPr lang="en-IN" sz="900" b="1" dirty="0"/>
              <a:t>Team Size </a:t>
            </a:r>
            <a:r>
              <a:rPr lang="en-IN" sz="900" dirty="0"/>
              <a:t>: 6</a:t>
            </a:r>
          </a:p>
          <a:p>
            <a:pPr algn="just">
              <a:lnSpc>
                <a:spcPts val="1000"/>
              </a:lnSpc>
            </a:pPr>
            <a:r>
              <a:rPr lang="en-IN" sz="900" b="1" dirty="0"/>
              <a:t>Role</a:t>
            </a:r>
            <a:r>
              <a:rPr lang="en-IN" sz="900" dirty="0"/>
              <a:t> : Upgrade JavaScript &amp; JQuery Libraries</a:t>
            </a:r>
          </a:p>
          <a:p>
            <a:pPr algn="just">
              <a:lnSpc>
                <a:spcPts val="1000"/>
              </a:lnSpc>
            </a:pPr>
            <a:r>
              <a:rPr lang="en-IN" sz="900" b="1" dirty="0"/>
              <a:t>Technology </a:t>
            </a:r>
            <a:r>
              <a:rPr lang="en-IN" sz="900" dirty="0"/>
              <a:t>: ES5, JQuery 3.3.1 , JQuery UI</a:t>
            </a:r>
          </a:p>
          <a:p>
            <a:pPr algn="just">
              <a:lnSpc>
                <a:spcPts val="1000"/>
              </a:lnSpc>
            </a:pPr>
            <a:r>
              <a:rPr lang="en-IN" sz="900" b="1" dirty="0"/>
              <a:t>Description</a:t>
            </a:r>
            <a:r>
              <a:rPr lang="en-IN" sz="900" dirty="0"/>
              <a:t> : Portal to  view and modify multiple transaction details of the policies purchased.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09589" y="4949578"/>
            <a:ext cx="2131590" cy="1479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Data Upload Utility</a:t>
            </a:r>
          </a:p>
          <a:p>
            <a:pPr algn="just"/>
            <a:r>
              <a:rPr lang="en-IN" sz="800" dirty="0"/>
              <a:t>(Jan 2019)</a:t>
            </a:r>
          </a:p>
          <a:p>
            <a:pPr algn="just"/>
            <a:endParaRPr lang="en-IN" sz="800" dirty="0"/>
          </a:p>
          <a:p>
            <a:pPr algn="just">
              <a:lnSpc>
                <a:spcPts val="1100"/>
              </a:lnSpc>
            </a:pPr>
            <a:r>
              <a:rPr lang="en-IN" sz="900" b="1" dirty="0"/>
              <a:t>Team Size </a:t>
            </a:r>
            <a:r>
              <a:rPr lang="en-IN" sz="900" dirty="0"/>
              <a:t>: 2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Role</a:t>
            </a:r>
            <a:r>
              <a:rPr lang="en-IN" sz="900" dirty="0"/>
              <a:t> : Complete Integration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Technology </a:t>
            </a:r>
            <a:r>
              <a:rPr lang="en-IN" sz="900" dirty="0"/>
              <a:t>: JDK8, Servlets , IBM-DB2, Apache POI</a:t>
            </a:r>
          </a:p>
          <a:p>
            <a:pPr algn="just">
              <a:lnSpc>
                <a:spcPts val="1100"/>
              </a:lnSpc>
            </a:pPr>
            <a:r>
              <a:rPr lang="en-IN" sz="900" b="1" dirty="0"/>
              <a:t>Description</a:t>
            </a:r>
            <a:r>
              <a:rPr lang="en-IN" sz="900" dirty="0"/>
              <a:t> : Web Page to upload bulk Excel data (3-4 lakhs) in the database through a web link.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6431" y="6523770"/>
            <a:ext cx="216148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000" b="1" dirty="0"/>
              <a:t>Corporate Tie-up</a:t>
            </a:r>
          </a:p>
          <a:p>
            <a:pPr algn="just"/>
            <a:r>
              <a:rPr lang="en-IN" sz="800" dirty="0"/>
              <a:t>(Jan 2019 – Feb 2019)</a:t>
            </a:r>
          </a:p>
          <a:p>
            <a:pPr algn="just"/>
            <a:endParaRPr lang="en-IN" sz="800" dirty="0"/>
          </a:p>
          <a:p>
            <a:pPr algn="just"/>
            <a:r>
              <a:rPr lang="en-IN" sz="900" b="1" dirty="0"/>
              <a:t>Team Size </a:t>
            </a:r>
            <a:r>
              <a:rPr lang="en-IN" sz="900" dirty="0"/>
              <a:t>: 2</a:t>
            </a:r>
          </a:p>
          <a:p>
            <a:pPr algn="just"/>
            <a:r>
              <a:rPr lang="en-IN" sz="900" b="1" dirty="0"/>
              <a:t>Role</a:t>
            </a:r>
            <a:r>
              <a:rPr lang="en-IN" sz="900" dirty="0"/>
              <a:t> : UI Integration &amp; Backend Validation</a:t>
            </a:r>
          </a:p>
          <a:p>
            <a:pPr algn="just"/>
            <a:r>
              <a:rPr lang="en-IN" sz="900" b="1" dirty="0"/>
              <a:t>Technology</a:t>
            </a:r>
            <a:r>
              <a:rPr lang="en-IN" sz="900" dirty="0"/>
              <a:t> : JDK8, Servlets,IBM-DB2, Bootstrap </a:t>
            </a:r>
          </a:p>
          <a:p>
            <a:pPr algn="just"/>
            <a:r>
              <a:rPr lang="en-IN" sz="900" b="1" dirty="0"/>
              <a:t>Description</a:t>
            </a:r>
            <a:r>
              <a:rPr lang="en-IN" sz="900" dirty="0"/>
              <a:t> : web page to redirect IFFCO Tokio partners to another portal based on the partner specification.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580" y="8082332"/>
            <a:ext cx="3414560" cy="16942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/>
          <p:cNvSpPr/>
          <p:nvPr/>
        </p:nvSpPr>
        <p:spPr>
          <a:xfrm>
            <a:off x="3533775" y="8086711"/>
            <a:ext cx="3260461" cy="961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/>
          <p:cNvSpPr txBox="1"/>
          <p:nvPr/>
        </p:nvSpPr>
        <p:spPr>
          <a:xfrm>
            <a:off x="130892" y="8171548"/>
            <a:ext cx="2046937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POSTION OF RESPONSIBILITY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641983" y="8158012"/>
            <a:ext cx="2070000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EXTRA CURRICULAR ACTIVITES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5580" y="8481489"/>
            <a:ext cx="30657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Tx/>
              <a:buChar char="-"/>
            </a:pPr>
            <a:r>
              <a:rPr lang="en-IN" sz="900" dirty="0"/>
              <a:t>Mentored in </a:t>
            </a:r>
            <a:r>
              <a:rPr lang="en-IN" sz="900" b="1" dirty="0"/>
              <a:t>Texas Instruments University Program</a:t>
            </a:r>
          </a:p>
          <a:p>
            <a:pPr marL="171450" indent="-171450" algn="just">
              <a:buFontTx/>
              <a:buChar char="-"/>
            </a:pPr>
            <a:r>
              <a:rPr lang="en-IN" sz="900" dirty="0"/>
              <a:t>Contributed as Student Mentor in Physical Computing workshop sponsored by </a:t>
            </a:r>
            <a:r>
              <a:rPr lang="en-IN" sz="900" b="1" dirty="0"/>
              <a:t>Google CS4HS</a:t>
            </a:r>
          </a:p>
          <a:p>
            <a:pPr marL="171450" indent="-171450" algn="just">
              <a:buFontTx/>
              <a:buChar char="-"/>
            </a:pPr>
            <a:r>
              <a:rPr lang="en-IN" sz="900" dirty="0"/>
              <a:t>Volunteered in a conference on Electronics Makers-2017 conducted by </a:t>
            </a:r>
            <a:r>
              <a:rPr lang="en-IN" sz="900" b="1" dirty="0"/>
              <a:t>IEEE, CEDT, NSIT &amp; CAS</a:t>
            </a:r>
          </a:p>
          <a:p>
            <a:pPr marL="171450" indent="-171450" algn="just">
              <a:buFontTx/>
              <a:buChar char="-"/>
            </a:pPr>
            <a:r>
              <a:rPr lang="en-IN" sz="900" dirty="0"/>
              <a:t>Organised ABC of Electronics, Arduinodaya , PCB Fabrication workshop in NSIT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63784" y="8413819"/>
            <a:ext cx="30413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IN" sz="900" dirty="0"/>
              <a:t>Cycling on weekends</a:t>
            </a:r>
          </a:p>
          <a:p>
            <a:pPr marL="171450" indent="-171450">
              <a:buFontTx/>
              <a:buChar char="-"/>
            </a:pPr>
            <a:r>
              <a:rPr lang="en-IN" sz="900" dirty="0"/>
              <a:t>Playing Video Games</a:t>
            </a:r>
          </a:p>
          <a:p>
            <a:pPr marL="171450" indent="-171450">
              <a:buFontTx/>
              <a:buChar char="-"/>
            </a:pPr>
            <a:r>
              <a:rPr lang="en-IN" sz="900" dirty="0"/>
              <a:t>Graphic Designing</a:t>
            </a:r>
          </a:p>
          <a:p>
            <a:pPr marL="171450" indent="-171450">
              <a:buFontTx/>
              <a:buChar char="-"/>
            </a:pPr>
            <a:r>
              <a:rPr lang="en-IN" sz="900" dirty="0"/>
              <a:t>Instructor at Hatchnhack</a:t>
            </a:r>
          </a:p>
          <a:p>
            <a:pPr marL="171450" indent="-171450">
              <a:buFontTx/>
              <a:buChar char="-"/>
            </a:pPr>
            <a:endParaRPr lang="en-IN" sz="900" dirty="0"/>
          </a:p>
        </p:txBody>
      </p:sp>
      <p:sp>
        <p:nvSpPr>
          <p:cNvPr id="67" name="Rectangle 66"/>
          <p:cNvSpPr/>
          <p:nvPr/>
        </p:nvSpPr>
        <p:spPr>
          <a:xfrm>
            <a:off x="3533775" y="9148792"/>
            <a:ext cx="3260461" cy="6175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TextBox 68"/>
          <p:cNvSpPr txBox="1"/>
          <p:nvPr/>
        </p:nvSpPr>
        <p:spPr>
          <a:xfrm>
            <a:off x="3634183" y="9216447"/>
            <a:ext cx="2046937" cy="2308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sz="900" spc="7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LEARNING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564458" y="9482511"/>
            <a:ext cx="20864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Junit 5, Ionic</a:t>
            </a:r>
          </a:p>
        </p:txBody>
      </p:sp>
      <p:cxnSp>
        <p:nvCxnSpPr>
          <p:cNvPr id="79" name="Straight Connector 78"/>
          <p:cNvCxnSpPr/>
          <p:nvPr/>
        </p:nvCxnSpPr>
        <p:spPr>
          <a:xfrm flipV="1">
            <a:off x="368805" y="1664216"/>
            <a:ext cx="1502444" cy="42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70579" y="6436324"/>
            <a:ext cx="657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70579" y="2185839"/>
            <a:ext cx="1903108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1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561</Words>
  <Application>Microsoft Office PowerPoint</Application>
  <PresentationFormat>A4 Paper (210x297 mm)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Semibold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Yadav1</dc:creator>
  <cp:lastModifiedBy>Vikas Yadav</cp:lastModifiedBy>
  <cp:revision>103</cp:revision>
  <cp:lastPrinted>2019-07-12T10:52:47Z</cp:lastPrinted>
  <dcterms:created xsi:type="dcterms:W3CDTF">2019-07-11T09:23:55Z</dcterms:created>
  <dcterms:modified xsi:type="dcterms:W3CDTF">2019-09-03T16:33:29Z</dcterms:modified>
</cp:coreProperties>
</file>