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1D4E-70F0-4F45-A830-2E6F1BF1F56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97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1D4E-70F0-4F45-A830-2E6F1BF1F56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02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1D4E-70F0-4F45-A830-2E6F1BF1F56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9812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1D4E-70F0-4F45-A830-2E6F1BF1F56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03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1D4E-70F0-4F45-A830-2E6F1BF1F56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8870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1D4E-70F0-4F45-A830-2E6F1BF1F56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365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1D4E-70F0-4F45-A830-2E6F1BF1F56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202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1D4E-70F0-4F45-A830-2E6F1BF1F56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54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1D4E-70F0-4F45-A830-2E6F1BF1F56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89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1D4E-70F0-4F45-A830-2E6F1BF1F56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50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1D4E-70F0-4F45-A830-2E6F1BF1F56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6633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1D4E-70F0-4F45-A830-2E6F1BF1F56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553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1D4E-70F0-4F45-A830-2E6F1BF1F56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47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1D4E-70F0-4F45-A830-2E6F1BF1F56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38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1D4E-70F0-4F45-A830-2E6F1BF1F56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454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1D4E-70F0-4F45-A830-2E6F1BF1F56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58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F1D4E-70F0-4F45-A830-2E6F1BF1F56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43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600" dirty="0" smtClean="0"/>
              <a:t>Internet of Things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3600" dirty="0" smtClean="0"/>
              <a:t>Practical Session  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 Vikas Yadav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19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575" y="457200"/>
            <a:ext cx="8596668" cy="62165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ESP8266 – 12E (</a:t>
            </a:r>
            <a:r>
              <a:rPr lang="en-IN" dirty="0"/>
              <a:t>Wi-Fi microchip</a:t>
            </a:r>
            <a:r>
              <a:rPr lang="en-IN" dirty="0" smtClean="0"/>
              <a:t>)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575" y="2399736"/>
            <a:ext cx="8596668" cy="2781864"/>
          </a:xfrm>
        </p:spPr>
        <p:txBody>
          <a:bodyPr/>
          <a:lstStyle/>
          <a:p>
            <a:r>
              <a:rPr lang="en-IN" dirty="0" smtClean="0"/>
              <a:t>- Why ESP8266, why not my PC, My smartphone ?</a:t>
            </a:r>
          </a:p>
          <a:p>
            <a:r>
              <a:rPr lang="en-IN" dirty="0" smtClean="0"/>
              <a:t>- Other variants / alternatives ?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0940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485" y="533400"/>
            <a:ext cx="8596668" cy="64124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Other Variants</a:t>
            </a:r>
            <a:endParaRPr lang="en-IN" dirty="0"/>
          </a:p>
        </p:txBody>
      </p:sp>
      <p:sp>
        <p:nvSpPr>
          <p:cNvPr id="4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075" y="1666025"/>
            <a:ext cx="3275310" cy="3275310"/>
          </a:xfrm>
          <a:prstGeom prst="rect">
            <a:avLst/>
          </a:prstGeom>
        </p:spPr>
      </p:pic>
      <p:pic>
        <p:nvPicPr>
          <p:cNvPr id="3074" name="Picture 2" descr="Image result for esp8266 varia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6025"/>
            <a:ext cx="7231770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75638" y="4954296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ESP32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0540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31" y="561702"/>
            <a:ext cx="9132871" cy="1371601"/>
          </a:xfrm>
        </p:spPr>
        <p:txBody>
          <a:bodyPr>
            <a:normAutofit/>
          </a:bodyPr>
          <a:lstStyle/>
          <a:p>
            <a:r>
              <a:rPr lang="en-US" dirty="0"/>
              <a:t>Insight Into </a:t>
            </a:r>
            <a:r>
              <a:rPr lang="en-US" dirty="0" smtClean="0"/>
              <a:t>ESP8266-12E </a:t>
            </a:r>
            <a:r>
              <a:rPr lang="en-US" dirty="0"/>
              <a:t>NodeMCU Features &amp; Using It With Arduino </a:t>
            </a:r>
            <a:r>
              <a:rPr lang="en-US" dirty="0" smtClean="0"/>
              <a:t>IDE</a:t>
            </a:r>
            <a:endParaRPr lang="en-IN" dirty="0"/>
          </a:p>
        </p:txBody>
      </p:sp>
      <p:pic>
        <p:nvPicPr>
          <p:cNvPr id="1026" name="Picture 2" descr="Tutorial of Programming ESP32 in Arduino 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85" y="2517548"/>
            <a:ext cx="7616824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17964" y="2978330"/>
            <a:ext cx="212924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HatchnHack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5503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700" y="365759"/>
            <a:ext cx="8596668" cy="895974"/>
          </a:xfrm>
        </p:spPr>
        <p:txBody>
          <a:bodyPr>
            <a:normAutofit/>
          </a:bodyPr>
          <a:lstStyle/>
          <a:p>
            <a:r>
              <a:rPr lang="en-IN" dirty="0"/>
              <a:t>ESP-12E </a:t>
            </a:r>
            <a:r>
              <a:rPr lang="en-IN" dirty="0" smtClean="0"/>
              <a:t>Module</a:t>
            </a:r>
            <a:endParaRPr lang="en-IN" dirty="0"/>
          </a:p>
        </p:txBody>
      </p:sp>
      <p:sp>
        <p:nvSpPr>
          <p:cNvPr id="4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5134882" cy="513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5748836" cy="574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https://i.stack.imgur.com/yT4hb.png"/>
          <p:cNvSpPr>
            <a:spLocks noChangeAspect="1" noChangeArrowheads="1"/>
          </p:cNvSpPr>
          <p:nvPr/>
        </p:nvSpPr>
        <p:spPr bwMode="auto">
          <a:xfrm>
            <a:off x="155575" y="-144463"/>
            <a:ext cx="8335282" cy="833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8" name="Picture 10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76562"/>
            <a:ext cx="9953045" cy="44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81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5" y="533400"/>
            <a:ext cx="8596668" cy="67934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ESP8266-12E Module Pinout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48" y="1819039"/>
            <a:ext cx="7867977" cy="454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857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51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Internet of Things Practical Session  </vt:lpstr>
      <vt:lpstr>ESP8266 – 12E (Wi-Fi microchip) </vt:lpstr>
      <vt:lpstr>Other Variants</vt:lpstr>
      <vt:lpstr>Insight Into ESP8266-12E NodeMCU Features &amp; Using It With Arduino IDE</vt:lpstr>
      <vt:lpstr>ESP-12E Module</vt:lpstr>
      <vt:lpstr>ESP8266-12E Module Pinout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Practical Session  </dc:title>
  <dc:creator>Vikas Yadav1</dc:creator>
  <cp:lastModifiedBy>Vikas Yadav1</cp:lastModifiedBy>
  <cp:revision>9</cp:revision>
  <dcterms:created xsi:type="dcterms:W3CDTF">2019-07-18T11:12:24Z</dcterms:created>
  <dcterms:modified xsi:type="dcterms:W3CDTF">2019-07-18T12:10:32Z</dcterms:modified>
</cp:coreProperties>
</file>