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balashov\Desktop\Biaxial_Testing_Machine\tests\1ms_fab1\Test_2024_08_02_18_05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artel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 err="1"/>
              <a:t>Strain</a:t>
            </a:r>
            <a:r>
              <a:rPr lang="it-IT" dirty="0"/>
              <a:t> </a:t>
            </a:r>
            <a:r>
              <a:rPr lang="it-IT" dirty="0" err="1"/>
              <a:t>comparison</a:t>
            </a:r>
            <a:r>
              <a:rPr lang="it-IT" dirty="0"/>
              <a:t> Palermo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5203958880139981"/>
          <c:y val="0.19807309888067251"/>
          <c:w val="0.75686286089238841"/>
          <c:h val="0.5712114720949607"/>
        </c:manualLayout>
      </c:layout>
      <c:scatterChart>
        <c:scatterStyle val="smoothMarker"/>
        <c:varyColors val="0"/>
        <c:ser>
          <c:idx val="0"/>
          <c:order val="0"/>
          <c:tx>
            <c:v>E11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Foglio2!$A$1200:$A$1504</c:f>
              <c:numCache>
                <c:formatCode>General</c:formatCode>
                <c:ptCount val="305"/>
                <c:pt idx="0">
                  <c:v>243.98712</c:v>
                </c:pt>
                <c:pt idx="1">
                  <c:v>244.19137000000001</c:v>
                </c:pt>
                <c:pt idx="2">
                  <c:v>244.39484999999999</c:v>
                </c:pt>
                <c:pt idx="3">
                  <c:v>244.59961999999999</c:v>
                </c:pt>
                <c:pt idx="4">
                  <c:v>244.80985999999999</c:v>
                </c:pt>
                <c:pt idx="5">
                  <c:v>245.47201000000001</c:v>
                </c:pt>
                <c:pt idx="6">
                  <c:v>245.50076000000001</c:v>
                </c:pt>
                <c:pt idx="7">
                  <c:v>245.52742000000001</c:v>
                </c:pt>
                <c:pt idx="8">
                  <c:v>245.62710999999999</c:v>
                </c:pt>
                <c:pt idx="9">
                  <c:v>245.82848999999999</c:v>
                </c:pt>
                <c:pt idx="10">
                  <c:v>246.03259</c:v>
                </c:pt>
                <c:pt idx="11">
                  <c:v>246.23633000000001</c:v>
                </c:pt>
                <c:pt idx="12">
                  <c:v>246.42502999999999</c:v>
                </c:pt>
                <c:pt idx="13">
                  <c:v>246.63005000000001</c:v>
                </c:pt>
                <c:pt idx="14">
                  <c:v>246.83965000000001</c:v>
                </c:pt>
                <c:pt idx="15">
                  <c:v>247.11068</c:v>
                </c:pt>
                <c:pt idx="16">
                  <c:v>247.24548999999999</c:v>
                </c:pt>
                <c:pt idx="17">
                  <c:v>247.44990000000001</c:v>
                </c:pt>
                <c:pt idx="18">
                  <c:v>247.64949999999999</c:v>
                </c:pt>
                <c:pt idx="19">
                  <c:v>247.85175000000001</c:v>
                </c:pt>
                <c:pt idx="20">
                  <c:v>248.05437000000001</c:v>
                </c:pt>
                <c:pt idx="21">
                  <c:v>248.25825</c:v>
                </c:pt>
                <c:pt idx="22">
                  <c:v>248.46109000000001</c:v>
                </c:pt>
                <c:pt idx="23">
                  <c:v>248.66382999999999</c:v>
                </c:pt>
                <c:pt idx="24">
                  <c:v>248.86338000000001</c:v>
                </c:pt>
                <c:pt idx="25">
                  <c:v>249.06641999999999</c:v>
                </c:pt>
                <c:pt idx="26">
                  <c:v>249.2843</c:v>
                </c:pt>
                <c:pt idx="27">
                  <c:v>249.50314</c:v>
                </c:pt>
                <c:pt idx="28">
                  <c:v>249.70721</c:v>
                </c:pt>
                <c:pt idx="29">
                  <c:v>249.91114999999999</c:v>
                </c:pt>
                <c:pt idx="30">
                  <c:v>250.11447000000001</c:v>
                </c:pt>
                <c:pt idx="31">
                  <c:v>250.31741</c:v>
                </c:pt>
                <c:pt idx="32">
                  <c:v>250.52128999999999</c:v>
                </c:pt>
                <c:pt idx="33">
                  <c:v>250.73295999999999</c:v>
                </c:pt>
                <c:pt idx="34">
                  <c:v>250.93683999999999</c:v>
                </c:pt>
                <c:pt idx="35">
                  <c:v>251.14655999999999</c:v>
                </c:pt>
                <c:pt idx="36">
                  <c:v>251.35052999999999</c:v>
                </c:pt>
                <c:pt idx="37">
                  <c:v>251.55340000000001</c:v>
                </c:pt>
                <c:pt idx="38">
                  <c:v>251.75698</c:v>
                </c:pt>
                <c:pt idx="39">
                  <c:v>251.95950999999999</c:v>
                </c:pt>
                <c:pt idx="40">
                  <c:v>252.16230999999999</c:v>
                </c:pt>
                <c:pt idx="41">
                  <c:v>252.36354</c:v>
                </c:pt>
                <c:pt idx="42">
                  <c:v>252.56710000000001</c:v>
                </c:pt>
                <c:pt idx="43">
                  <c:v>252.76929000000001</c:v>
                </c:pt>
                <c:pt idx="44">
                  <c:v>252.9726</c:v>
                </c:pt>
                <c:pt idx="45">
                  <c:v>253.17491999999999</c:v>
                </c:pt>
                <c:pt idx="46">
                  <c:v>253.37769</c:v>
                </c:pt>
                <c:pt idx="47">
                  <c:v>253.59568999999999</c:v>
                </c:pt>
                <c:pt idx="48">
                  <c:v>253.79947000000001</c:v>
                </c:pt>
                <c:pt idx="49">
                  <c:v>254.00214</c:v>
                </c:pt>
                <c:pt idx="50">
                  <c:v>254.19404</c:v>
                </c:pt>
                <c:pt idx="51">
                  <c:v>254.39625000000001</c:v>
                </c:pt>
                <c:pt idx="52">
                  <c:v>254.59902</c:v>
                </c:pt>
                <c:pt idx="53">
                  <c:v>254.80240000000001</c:v>
                </c:pt>
                <c:pt idx="54">
                  <c:v>255.00595999999999</c:v>
                </c:pt>
                <c:pt idx="55">
                  <c:v>255.20831999999999</c:v>
                </c:pt>
                <c:pt idx="56">
                  <c:v>255.41185999999999</c:v>
                </c:pt>
                <c:pt idx="57">
                  <c:v>255.61526000000001</c:v>
                </c:pt>
                <c:pt idx="58">
                  <c:v>255.81818999999999</c:v>
                </c:pt>
                <c:pt idx="59">
                  <c:v>256.01994999999999</c:v>
                </c:pt>
                <c:pt idx="60">
                  <c:v>256.22354999999999</c:v>
                </c:pt>
                <c:pt idx="61">
                  <c:v>256.4391</c:v>
                </c:pt>
                <c:pt idx="62">
                  <c:v>256.64308</c:v>
                </c:pt>
                <c:pt idx="63">
                  <c:v>256.85214999999999</c:v>
                </c:pt>
                <c:pt idx="64">
                  <c:v>257.05667999999997</c:v>
                </c:pt>
                <c:pt idx="65">
                  <c:v>257.25889000000001</c:v>
                </c:pt>
                <c:pt idx="66">
                  <c:v>257.4631</c:v>
                </c:pt>
                <c:pt idx="67">
                  <c:v>257.66674</c:v>
                </c:pt>
                <c:pt idx="68">
                  <c:v>257.86964999999998</c:v>
                </c:pt>
                <c:pt idx="69">
                  <c:v>258.07157000000001</c:v>
                </c:pt>
                <c:pt idx="70">
                  <c:v>258.27451000000002</c:v>
                </c:pt>
                <c:pt idx="71">
                  <c:v>258.47662000000003</c:v>
                </c:pt>
                <c:pt idx="72">
                  <c:v>258.68049000000002</c:v>
                </c:pt>
                <c:pt idx="73">
                  <c:v>258.88427000000001</c:v>
                </c:pt>
                <c:pt idx="74">
                  <c:v>259.08746000000002</c:v>
                </c:pt>
                <c:pt idx="75">
                  <c:v>259.28987999999998</c:v>
                </c:pt>
                <c:pt idx="76">
                  <c:v>259.49295999999998</c:v>
                </c:pt>
                <c:pt idx="77">
                  <c:v>259.69493999999997</c:v>
                </c:pt>
                <c:pt idx="78">
                  <c:v>259.89785000000001</c:v>
                </c:pt>
                <c:pt idx="79">
                  <c:v>260.09971999999999</c:v>
                </c:pt>
                <c:pt idx="80">
                  <c:v>260.30248999999998</c:v>
                </c:pt>
                <c:pt idx="81">
                  <c:v>260.50441999999998</c:v>
                </c:pt>
                <c:pt idx="82">
                  <c:v>260.70688000000001</c:v>
                </c:pt>
                <c:pt idx="83">
                  <c:v>260.92059999999998</c:v>
                </c:pt>
                <c:pt idx="84">
                  <c:v>261.11586</c:v>
                </c:pt>
                <c:pt idx="85">
                  <c:v>261.31819000000002</c:v>
                </c:pt>
                <c:pt idx="86">
                  <c:v>261.52028000000001</c:v>
                </c:pt>
                <c:pt idx="87">
                  <c:v>261.72248000000002</c:v>
                </c:pt>
                <c:pt idx="88">
                  <c:v>261.93297999999999</c:v>
                </c:pt>
                <c:pt idx="89">
                  <c:v>262.1352</c:v>
                </c:pt>
                <c:pt idx="90">
                  <c:v>262.33152999999999</c:v>
                </c:pt>
                <c:pt idx="91">
                  <c:v>262.54973000000001</c:v>
                </c:pt>
                <c:pt idx="92">
                  <c:v>262.76799</c:v>
                </c:pt>
                <c:pt idx="93">
                  <c:v>262.97073</c:v>
                </c:pt>
                <c:pt idx="94">
                  <c:v>263.16590000000002</c:v>
                </c:pt>
                <c:pt idx="95">
                  <c:v>263.36887000000002</c:v>
                </c:pt>
                <c:pt idx="96">
                  <c:v>263.57299999999998</c:v>
                </c:pt>
                <c:pt idx="97">
                  <c:v>263.77670000000001</c:v>
                </c:pt>
                <c:pt idx="98">
                  <c:v>263.97985</c:v>
                </c:pt>
                <c:pt idx="99">
                  <c:v>264.18185999999997</c:v>
                </c:pt>
                <c:pt idx="100">
                  <c:v>264.38547999999997</c:v>
                </c:pt>
                <c:pt idx="101">
                  <c:v>264.58800000000002</c:v>
                </c:pt>
                <c:pt idx="102">
                  <c:v>264.79113999999998</c:v>
                </c:pt>
                <c:pt idx="103">
                  <c:v>264.99279999999999</c:v>
                </c:pt>
                <c:pt idx="104">
                  <c:v>265.19578999999999</c:v>
                </c:pt>
                <c:pt idx="105">
                  <c:v>265.39715000000001</c:v>
                </c:pt>
                <c:pt idx="106">
                  <c:v>265.60302999999999</c:v>
                </c:pt>
                <c:pt idx="107">
                  <c:v>265.80507999999998</c:v>
                </c:pt>
                <c:pt idx="108">
                  <c:v>266.00763999999998</c:v>
                </c:pt>
                <c:pt idx="109">
                  <c:v>266.21120000000002</c:v>
                </c:pt>
                <c:pt idx="110">
                  <c:v>266.41514999999998</c:v>
                </c:pt>
                <c:pt idx="111">
                  <c:v>266.61698000000001</c:v>
                </c:pt>
                <c:pt idx="112">
                  <c:v>266.82787999999999</c:v>
                </c:pt>
                <c:pt idx="113">
                  <c:v>267.03348999999997</c:v>
                </c:pt>
                <c:pt idx="114">
                  <c:v>267.22215999999997</c:v>
                </c:pt>
                <c:pt idx="115">
                  <c:v>267.44049000000001</c:v>
                </c:pt>
                <c:pt idx="116">
                  <c:v>267.64425999999997</c:v>
                </c:pt>
                <c:pt idx="117">
                  <c:v>267.86228999999997</c:v>
                </c:pt>
                <c:pt idx="118">
                  <c:v>268.06626</c:v>
                </c:pt>
                <c:pt idx="119">
                  <c:v>268.28435999999999</c:v>
                </c:pt>
                <c:pt idx="120">
                  <c:v>268.48842000000002</c:v>
                </c:pt>
                <c:pt idx="121">
                  <c:v>268.70625999999999</c:v>
                </c:pt>
                <c:pt idx="122">
                  <c:v>268.91046</c:v>
                </c:pt>
                <c:pt idx="123">
                  <c:v>269.11311999999998</c:v>
                </c:pt>
                <c:pt idx="124">
                  <c:v>269.31652000000003</c:v>
                </c:pt>
                <c:pt idx="125">
                  <c:v>269.51956000000001</c:v>
                </c:pt>
                <c:pt idx="126">
                  <c:v>269.72257000000002</c:v>
                </c:pt>
                <c:pt idx="127">
                  <c:v>269.92502000000002</c:v>
                </c:pt>
                <c:pt idx="128">
                  <c:v>270.14334000000002</c:v>
                </c:pt>
                <c:pt idx="129">
                  <c:v>270.36196000000001</c:v>
                </c:pt>
                <c:pt idx="130">
                  <c:v>270.55079000000001</c:v>
                </c:pt>
                <c:pt idx="131">
                  <c:v>270.7543</c:v>
                </c:pt>
                <c:pt idx="132">
                  <c:v>270.95836000000003</c:v>
                </c:pt>
                <c:pt idx="133">
                  <c:v>271.16291999999999</c:v>
                </c:pt>
                <c:pt idx="134">
                  <c:v>271.36655000000002</c:v>
                </c:pt>
                <c:pt idx="135">
                  <c:v>271.56851999999998</c:v>
                </c:pt>
                <c:pt idx="136">
                  <c:v>271.77141</c:v>
                </c:pt>
                <c:pt idx="137">
                  <c:v>271.98232000000002</c:v>
                </c:pt>
                <c:pt idx="138">
                  <c:v>272.18617</c:v>
                </c:pt>
                <c:pt idx="139">
                  <c:v>272.38830000000002</c:v>
                </c:pt>
                <c:pt idx="140">
                  <c:v>272.59161</c:v>
                </c:pt>
                <c:pt idx="141">
                  <c:v>272.80603000000002</c:v>
                </c:pt>
                <c:pt idx="142">
                  <c:v>273.00983000000002</c:v>
                </c:pt>
                <c:pt idx="143">
                  <c:v>273.21253000000002</c:v>
                </c:pt>
                <c:pt idx="144">
                  <c:v>273.41656</c:v>
                </c:pt>
                <c:pt idx="145">
                  <c:v>273.61968999999999</c:v>
                </c:pt>
                <c:pt idx="146">
                  <c:v>273.82290999999998</c:v>
                </c:pt>
                <c:pt idx="147">
                  <c:v>274.02494000000002</c:v>
                </c:pt>
                <c:pt idx="148">
                  <c:v>274.22858000000002</c:v>
                </c:pt>
                <c:pt idx="149">
                  <c:v>274.43236000000002</c:v>
                </c:pt>
                <c:pt idx="150">
                  <c:v>274.63477999999998</c:v>
                </c:pt>
                <c:pt idx="151">
                  <c:v>274.83686999999998</c:v>
                </c:pt>
                <c:pt idx="152">
                  <c:v>275.03975000000003</c:v>
                </c:pt>
                <c:pt idx="153">
                  <c:v>275.24119000000002</c:v>
                </c:pt>
                <c:pt idx="154">
                  <c:v>275.44414999999998</c:v>
                </c:pt>
                <c:pt idx="155">
                  <c:v>275.64652000000001</c:v>
                </c:pt>
                <c:pt idx="156">
                  <c:v>276.37768</c:v>
                </c:pt>
                <c:pt idx="157">
                  <c:v>276.40404999999998</c:v>
                </c:pt>
                <c:pt idx="158">
                  <c:v>276.42761999999999</c:v>
                </c:pt>
                <c:pt idx="159">
                  <c:v>276.48754000000002</c:v>
                </c:pt>
                <c:pt idx="160">
                  <c:v>276.68884000000003</c:v>
                </c:pt>
                <c:pt idx="161">
                  <c:v>276.88416000000001</c:v>
                </c:pt>
                <c:pt idx="162">
                  <c:v>277.08735000000001</c:v>
                </c:pt>
                <c:pt idx="163">
                  <c:v>277.29036000000002</c:v>
                </c:pt>
                <c:pt idx="164">
                  <c:v>277.49675999999999</c:v>
                </c:pt>
                <c:pt idx="165">
                  <c:v>277.69932999999997</c:v>
                </c:pt>
                <c:pt idx="166">
                  <c:v>277.90237999999999</c:v>
                </c:pt>
                <c:pt idx="167">
                  <c:v>278.10440999999997</c:v>
                </c:pt>
                <c:pt idx="168">
                  <c:v>278.30750999999998</c:v>
                </c:pt>
                <c:pt idx="169">
                  <c:v>278.51702999999998</c:v>
                </c:pt>
                <c:pt idx="170">
                  <c:v>278.72052000000002</c:v>
                </c:pt>
                <c:pt idx="171">
                  <c:v>278.92307</c:v>
                </c:pt>
                <c:pt idx="172">
                  <c:v>279.12626</c:v>
                </c:pt>
                <c:pt idx="173">
                  <c:v>279.32923</c:v>
                </c:pt>
                <c:pt idx="174">
                  <c:v>279.54063000000002</c:v>
                </c:pt>
                <c:pt idx="175">
                  <c:v>279.74374</c:v>
                </c:pt>
                <c:pt idx="176">
                  <c:v>279.94797</c:v>
                </c:pt>
                <c:pt idx="177">
                  <c:v>280.15156999999999</c:v>
                </c:pt>
                <c:pt idx="178">
                  <c:v>280.35541999999998</c:v>
                </c:pt>
                <c:pt idx="179">
                  <c:v>280.55770000000001</c:v>
                </c:pt>
                <c:pt idx="180">
                  <c:v>280.76026999999999</c:v>
                </c:pt>
                <c:pt idx="181">
                  <c:v>280.97104000000002</c:v>
                </c:pt>
                <c:pt idx="182">
                  <c:v>281.17471</c:v>
                </c:pt>
                <c:pt idx="183">
                  <c:v>281.37867</c:v>
                </c:pt>
                <c:pt idx="184">
                  <c:v>281.58607000000001</c:v>
                </c:pt>
                <c:pt idx="185">
                  <c:v>281.79680000000002</c:v>
                </c:pt>
                <c:pt idx="186">
                  <c:v>281.99950999999999</c:v>
                </c:pt>
                <c:pt idx="187">
                  <c:v>282.20195000000001</c:v>
                </c:pt>
                <c:pt idx="188">
                  <c:v>282.40510999999998</c:v>
                </c:pt>
                <c:pt idx="189">
                  <c:v>282.60755999999998</c:v>
                </c:pt>
                <c:pt idx="190">
                  <c:v>282.81056999999998</c:v>
                </c:pt>
                <c:pt idx="191">
                  <c:v>283.01533000000001</c:v>
                </c:pt>
                <c:pt idx="192">
                  <c:v>283.21832999999998</c:v>
                </c:pt>
                <c:pt idx="193">
                  <c:v>283.42075999999997</c:v>
                </c:pt>
                <c:pt idx="194">
                  <c:v>283.62389999999999</c:v>
                </c:pt>
                <c:pt idx="195">
                  <c:v>283.82711999999998</c:v>
                </c:pt>
                <c:pt idx="196">
                  <c:v>284.03014999999999</c:v>
                </c:pt>
                <c:pt idx="197">
                  <c:v>284.23246999999998</c:v>
                </c:pt>
                <c:pt idx="198">
                  <c:v>284.43561</c:v>
                </c:pt>
                <c:pt idx="199">
                  <c:v>284.63745</c:v>
                </c:pt>
                <c:pt idx="200">
                  <c:v>284.84096</c:v>
                </c:pt>
                <c:pt idx="201">
                  <c:v>285.04586</c:v>
                </c:pt>
                <c:pt idx="202">
                  <c:v>285.24779000000001</c:v>
                </c:pt>
                <c:pt idx="203">
                  <c:v>285.44905</c:v>
                </c:pt>
                <c:pt idx="204">
                  <c:v>285.65188000000001</c:v>
                </c:pt>
                <c:pt idx="205">
                  <c:v>285.85442</c:v>
                </c:pt>
                <c:pt idx="206">
                  <c:v>286.06063</c:v>
                </c:pt>
                <c:pt idx="207">
                  <c:v>286.26263999999998</c:v>
                </c:pt>
                <c:pt idx="208">
                  <c:v>286.46609999999998</c:v>
                </c:pt>
                <c:pt idx="209">
                  <c:v>286.66870999999998</c:v>
                </c:pt>
                <c:pt idx="210">
                  <c:v>286.87160999999998</c:v>
                </c:pt>
                <c:pt idx="211">
                  <c:v>287.07438000000002</c:v>
                </c:pt>
                <c:pt idx="212">
                  <c:v>287.28005999999999</c:v>
                </c:pt>
                <c:pt idx="213">
                  <c:v>287.48230999999998</c:v>
                </c:pt>
                <c:pt idx="214">
                  <c:v>287.68560000000002</c:v>
                </c:pt>
                <c:pt idx="215">
                  <c:v>287.88817</c:v>
                </c:pt>
                <c:pt idx="216">
                  <c:v>288.09143</c:v>
                </c:pt>
                <c:pt idx="217">
                  <c:v>288.29459000000003</c:v>
                </c:pt>
                <c:pt idx="218">
                  <c:v>288.50098000000003</c:v>
                </c:pt>
                <c:pt idx="219">
                  <c:v>288.69063</c:v>
                </c:pt>
                <c:pt idx="220">
                  <c:v>288.89362</c:v>
                </c:pt>
                <c:pt idx="221">
                  <c:v>289.0967</c:v>
                </c:pt>
                <c:pt idx="222">
                  <c:v>289.29959000000002</c:v>
                </c:pt>
                <c:pt idx="223">
                  <c:v>289.51722000000001</c:v>
                </c:pt>
                <c:pt idx="224">
                  <c:v>289.72066000000001</c:v>
                </c:pt>
                <c:pt idx="225">
                  <c:v>289.92415</c:v>
                </c:pt>
                <c:pt idx="226">
                  <c:v>290.11833999999999</c:v>
                </c:pt>
                <c:pt idx="227">
                  <c:v>290.32148999999998</c:v>
                </c:pt>
                <c:pt idx="228">
                  <c:v>290.52546000000001</c:v>
                </c:pt>
                <c:pt idx="229">
                  <c:v>290.72908000000001</c:v>
                </c:pt>
                <c:pt idx="230">
                  <c:v>290.93198000000001</c:v>
                </c:pt>
                <c:pt idx="231">
                  <c:v>291.1377</c:v>
                </c:pt>
                <c:pt idx="232">
                  <c:v>291.33325000000002</c:v>
                </c:pt>
                <c:pt idx="233">
                  <c:v>291.53764000000001</c:v>
                </c:pt>
                <c:pt idx="234">
                  <c:v>291.73982000000001</c:v>
                </c:pt>
                <c:pt idx="235">
                  <c:v>291.94159999999999</c:v>
                </c:pt>
                <c:pt idx="236">
                  <c:v>292.14393999999999</c:v>
                </c:pt>
                <c:pt idx="237">
                  <c:v>292.34739000000002</c:v>
                </c:pt>
                <c:pt idx="238">
                  <c:v>292.54969999999997</c:v>
                </c:pt>
                <c:pt idx="239">
                  <c:v>292.76834000000002</c:v>
                </c:pt>
                <c:pt idx="240">
                  <c:v>292.98647999999997</c:v>
                </c:pt>
                <c:pt idx="241">
                  <c:v>293.19027</c:v>
                </c:pt>
                <c:pt idx="242">
                  <c:v>293.37876</c:v>
                </c:pt>
                <c:pt idx="243">
                  <c:v>293.58175999999997</c:v>
                </c:pt>
                <c:pt idx="244">
                  <c:v>293.78543999999999</c:v>
                </c:pt>
                <c:pt idx="245">
                  <c:v>293.98761999999999</c:v>
                </c:pt>
                <c:pt idx="246">
                  <c:v>294.19123000000002</c:v>
                </c:pt>
                <c:pt idx="247">
                  <c:v>294.39407999999997</c:v>
                </c:pt>
                <c:pt idx="248">
                  <c:v>294.59782999999999</c:v>
                </c:pt>
                <c:pt idx="249">
                  <c:v>294.80144999999999</c:v>
                </c:pt>
                <c:pt idx="250">
                  <c:v>295.00909999999999</c:v>
                </c:pt>
                <c:pt idx="251">
                  <c:v>295.21183000000002</c:v>
                </c:pt>
                <c:pt idx="252">
                  <c:v>295.41521999999998</c:v>
                </c:pt>
                <c:pt idx="253">
                  <c:v>295.62592999999998</c:v>
                </c:pt>
                <c:pt idx="254">
                  <c:v>295.83015999999998</c:v>
                </c:pt>
                <c:pt idx="255">
                  <c:v>296.03370000000001</c:v>
                </c:pt>
                <c:pt idx="256">
                  <c:v>296.23764</c:v>
                </c:pt>
                <c:pt idx="257">
                  <c:v>296.45614</c:v>
                </c:pt>
                <c:pt idx="258">
                  <c:v>296.65978000000001</c:v>
                </c:pt>
                <c:pt idx="259">
                  <c:v>296.87171999999998</c:v>
                </c:pt>
                <c:pt idx="260">
                  <c:v>297.07558</c:v>
                </c:pt>
                <c:pt idx="261">
                  <c:v>297.27883000000003</c:v>
                </c:pt>
                <c:pt idx="262">
                  <c:v>297.48259999999999</c:v>
                </c:pt>
                <c:pt idx="263">
                  <c:v>297.68493999999998</c:v>
                </c:pt>
                <c:pt idx="264">
                  <c:v>297.88702999999998</c:v>
                </c:pt>
                <c:pt idx="265">
                  <c:v>298.089</c:v>
                </c:pt>
                <c:pt idx="266">
                  <c:v>298.29217</c:v>
                </c:pt>
                <c:pt idx="267">
                  <c:v>298.49409000000003</c:v>
                </c:pt>
                <c:pt idx="268">
                  <c:v>298.69749000000002</c:v>
                </c:pt>
                <c:pt idx="269">
                  <c:v>298.90100999999999</c:v>
                </c:pt>
                <c:pt idx="270">
                  <c:v>299.10381999999998</c:v>
                </c:pt>
                <c:pt idx="271">
                  <c:v>299.30673000000002</c:v>
                </c:pt>
                <c:pt idx="272">
                  <c:v>299.50999000000002</c:v>
                </c:pt>
                <c:pt idx="273">
                  <c:v>299.71219000000002</c:v>
                </c:pt>
                <c:pt idx="274">
                  <c:v>299.91590000000002</c:v>
                </c:pt>
                <c:pt idx="275">
                  <c:v>300.11743000000001</c:v>
                </c:pt>
                <c:pt idx="276">
                  <c:v>300.31954999999999</c:v>
                </c:pt>
                <c:pt idx="277">
                  <c:v>300.52177</c:v>
                </c:pt>
                <c:pt idx="278">
                  <c:v>300.72512</c:v>
                </c:pt>
                <c:pt idx="279">
                  <c:v>300.92682000000002</c:v>
                </c:pt>
                <c:pt idx="280">
                  <c:v>301.12896000000001</c:v>
                </c:pt>
                <c:pt idx="281">
                  <c:v>301.33172999999999</c:v>
                </c:pt>
                <c:pt idx="282">
                  <c:v>301.53712000000002</c:v>
                </c:pt>
                <c:pt idx="283">
                  <c:v>301.74088</c:v>
                </c:pt>
                <c:pt idx="284">
                  <c:v>301.95224000000002</c:v>
                </c:pt>
                <c:pt idx="285">
                  <c:v>302.15514999999999</c:v>
                </c:pt>
                <c:pt idx="286">
                  <c:v>302.34701999999999</c:v>
                </c:pt>
                <c:pt idx="287">
                  <c:v>302.54962</c:v>
                </c:pt>
                <c:pt idx="288">
                  <c:v>302.75358</c:v>
                </c:pt>
                <c:pt idx="289">
                  <c:v>302.95708000000002</c:v>
                </c:pt>
                <c:pt idx="290">
                  <c:v>303.15989000000002</c:v>
                </c:pt>
                <c:pt idx="291">
                  <c:v>303.37801000000002</c:v>
                </c:pt>
                <c:pt idx="292">
                  <c:v>303.58219000000003</c:v>
                </c:pt>
                <c:pt idx="293">
                  <c:v>303.78539999999998</c:v>
                </c:pt>
                <c:pt idx="294">
                  <c:v>303.98851000000002</c:v>
                </c:pt>
                <c:pt idx="295">
                  <c:v>304.20260000000002</c:v>
                </c:pt>
                <c:pt idx="296">
                  <c:v>304.40920999999997</c:v>
                </c:pt>
                <c:pt idx="297">
                  <c:v>304.62759</c:v>
                </c:pt>
                <c:pt idx="298">
                  <c:v>304.81578000000002</c:v>
                </c:pt>
                <c:pt idx="299">
                  <c:v>305.03444000000002</c:v>
                </c:pt>
                <c:pt idx="300">
                  <c:v>305.23885000000001</c:v>
                </c:pt>
                <c:pt idx="301">
                  <c:v>305.44198</c:v>
                </c:pt>
                <c:pt idx="302">
                  <c:v>305.64587</c:v>
                </c:pt>
                <c:pt idx="303">
                  <c:v>305.84906000000001</c:v>
                </c:pt>
                <c:pt idx="304">
                  <c:v>306.05191000000002</c:v>
                </c:pt>
              </c:numCache>
            </c:numRef>
          </c:xVal>
          <c:yVal>
            <c:numRef>
              <c:f>Foglio2!$F$1200:$F$1504</c:f>
              <c:numCache>
                <c:formatCode>General</c:formatCode>
                <c:ptCount val="305"/>
                <c:pt idx="0">
                  <c:v>1.172248027320022E-2</c:v>
                </c:pt>
                <c:pt idx="1">
                  <c:v>9.2329798141378427E-3</c:v>
                </c:pt>
                <c:pt idx="2">
                  <c:v>9.2329798141378427E-3</c:v>
                </c:pt>
                <c:pt idx="3">
                  <c:v>9.04667966436834E-3</c:v>
                </c:pt>
                <c:pt idx="4">
                  <c:v>5.9618398079469559E-3</c:v>
                </c:pt>
                <c:pt idx="5">
                  <c:v>5.9618398079469559E-3</c:v>
                </c:pt>
                <c:pt idx="6">
                  <c:v>3.2531771003950771E-3</c:v>
                </c:pt>
                <c:pt idx="7">
                  <c:v>4.9320892153661422E-3</c:v>
                </c:pt>
                <c:pt idx="8">
                  <c:v>5.2188456171914366E-3</c:v>
                </c:pt>
                <c:pt idx="9">
                  <c:v>5.2188456171914366E-3</c:v>
                </c:pt>
                <c:pt idx="10">
                  <c:v>6.678243094420111E-3</c:v>
                </c:pt>
                <c:pt idx="11">
                  <c:v>9.9341212185576344E-3</c:v>
                </c:pt>
                <c:pt idx="12">
                  <c:v>1.2941359862134516E-2</c:v>
                </c:pt>
                <c:pt idx="13">
                  <c:v>1.2941359862134516E-2</c:v>
                </c:pt>
                <c:pt idx="14">
                  <c:v>1.478454965933429E-2</c:v>
                </c:pt>
                <c:pt idx="15">
                  <c:v>1.6656926909342062E-2</c:v>
                </c:pt>
                <c:pt idx="16">
                  <c:v>1.9707007973510104E-2</c:v>
                </c:pt>
                <c:pt idx="17">
                  <c:v>2.135308334840591E-2</c:v>
                </c:pt>
                <c:pt idx="18">
                  <c:v>2.135308334840591E-2</c:v>
                </c:pt>
                <c:pt idx="19">
                  <c:v>2.243467533674981E-2</c:v>
                </c:pt>
                <c:pt idx="20">
                  <c:v>2.5621083753225804E-2</c:v>
                </c:pt>
                <c:pt idx="21">
                  <c:v>2.5621083753225804E-2</c:v>
                </c:pt>
                <c:pt idx="22">
                  <c:v>3.1755718103671948E-2</c:v>
                </c:pt>
                <c:pt idx="23">
                  <c:v>3.3862940141607178E-2</c:v>
                </c:pt>
                <c:pt idx="24">
                  <c:v>3.5116527992104074E-2</c:v>
                </c:pt>
                <c:pt idx="25">
                  <c:v>3.5561776411379031E-2</c:v>
                </c:pt>
                <c:pt idx="26">
                  <c:v>3.5561776411379031E-2</c:v>
                </c:pt>
                <c:pt idx="27">
                  <c:v>3.8960051937868223E-2</c:v>
                </c:pt>
                <c:pt idx="28">
                  <c:v>4.1378903644511689E-2</c:v>
                </c:pt>
                <c:pt idx="29">
                  <c:v>4.3877371910784668E-2</c:v>
                </c:pt>
                <c:pt idx="30">
                  <c:v>4.3877371910784668E-2</c:v>
                </c:pt>
                <c:pt idx="31">
                  <c:v>4.5616889967031171E-2</c:v>
                </c:pt>
                <c:pt idx="32">
                  <c:v>5.2094780330365409E-2</c:v>
                </c:pt>
                <c:pt idx="33">
                  <c:v>5.1915325917922361E-2</c:v>
                </c:pt>
                <c:pt idx="34">
                  <c:v>5.5601179374609289E-2</c:v>
                </c:pt>
                <c:pt idx="35">
                  <c:v>5.5601179374609289E-2</c:v>
                </c:pt>
                <c:pt idx="36">
                  <c:v>5.7786730912487871E-2</c:v>
                </c:pt>
                <c:pt idx="37">
                  <c:v>5.9868220628979785E-2</c:v>
                </c:pt>
                <c:pt idx="38">
                  <c:v>5.9868220628979785E-2</c:v>
                </c:pt>
                <c:pt idx="39">
                  <c:v>6.4176880733918584E-2</c:v>
                </c:pt>
                <c:pt idx="40">
                  <c:v>6.6220303940870862E-2</c:v>
                </c:pt>
                <c:pt idx="41">
                  <c:v>6.6104826497048852E-2</c:v>
                </c:pt>
                <c:pt idx="42">
                  <c:v>6.6104826497048852E-2</c:v>
                </c:pt>
                <c:pt idx="43">
                  <c:v>6.9746048843115305E-2</c:v>
                </c:pt>
                <c:pt idx="44">
                  <c:v>7.2116755971339597E-2</c:v>
                </c:pt>
                <c:pt idx="45">
                  <c:v>7.3804313707097502E-2</c:v>
                </c:pt>
                <c:pt idx="46">
                  <c:v>7.3804313707097502E-2</c:v>
                </c:pt>
                <c:pt idx="47">
                  <c:v>7.6566053326819872E-2</c:v>
                </c:pt>
                <c:pt idx="48">
                  <c:v>8.0174456385222803E-2</c:v>
                </c:pt>
                <c:pt idx="49">
                  <c:v>8.1233364819260467E-2</c:v>
                </c:pt>
                <c:pt idx="50">
                  <c:v>8.1233364819260467E-2</c:v>
                </c:pt>
                <c:pt idx="51">
                  <c:v>8.3182894359504544E-2</c:v>
                </c:pt>
                <c:pt idx="52">
                  <c:v>8.5564025421455914E-2</c:v>
                </c:pt>
                <c:pt idx="53">
                  <c:v>8.9919307093354273E-2</c:v>
                </c:pt>
                <c:pt idx="54">
                  <c:v>8.9919307093354273E-2</c:v>
                </c:pt>
                <c:pt idx="55">
                  <c:v>9.2409022275498298E-2</c:v>
                </c:pt>
                <c:pt idx="56">
                  <c:v>9.526293322051238E-2</c:v>
                </c:pt>
                <c:pt idx="57">
                  <c:v>9.5505621636826632E-2</c:v>
                </c:pt>
                <c:pt idx="58">
                  <c:v>9.5505621636826632E-2</c:v>
                </c:pt>
                <c:pt idx="59">
                  <c:v>0.10218700239764267</c:v>
                </c:pt>
                <c:pt idx="60">
                  <c:v>0.10114781295557185</c:v>
                </c:pt>
                <c:pt idx="61">
                  <c:v>0.10271523163158092</c:v>
                </c:pt>
                <c:pt idx="62">
                  <c:v>0.10612685223348628</c:v>
                </c:pt>
                <c:pt idx="63">
                  <c:v>0.10612685223348628</c:v>
                </c:pt>
                <c:pt idx="64">
                  <c:v>0.10819290372556756</c:v>
                </c:pt>
                <c:pt idx="65">
                  <c:v>0.11299241833363138</c:v>
                </c:pt>
                <c:pt idx="66">
                  <c:v>0.11534337474292666</c:v>
                </c:pt>
                <c:pt idx="67">
                  <c:v>0.11534337474292666</c:v>
                </c:pt>
                <c:pt idx="68">
                  <c:v>0.11882913220111613</c:v>
                </c:pt>
                <c:pt idx="69">
                  <c:v>0.12041868791525501</c:v>
                </c:pt>
                <c:pt idx="70">
                  <c:v>0.12041868791525501</c:v>
                </c:pt>
                <c:pt idx="71">
                  <c:v>0.12342603802666308</c:v>
                </c:pt>
                <c:pt idx="72">
                  <c:v>0.12934651369571826</c:v>
                </c:pt>
                <c:pt idx="73">
                  <c:v>0.12796936671737746</c:v>
                </c:pt>
                <c:pt idx="74">
                  <c:v>0.13350956266495917</c:v>
                </c:pt>
                <c:pt idx="75">
                  <c:v>0.13350956266495917</c:v>
                </c:pt>
                <c:pt idx="76">
                  <c:v>0.13422817298305145</c:v>
                </c:pt>
                <c:pt idx="77">
                  <c:v>0.13723098196733419</c:v>
                </c:pt>
                <c:pt idx="78">
                  <c:v>0.13723098196733419</c:v>
                </c:pt>
                <c:pt idx="79">
                  <c:v>0.13981317378435199</c:v>
                </c:pt>
                <c:pt idx="80">
                  <c:v>0.14315508973991009</c:v>
                </c:pt>
                <c:pt idx="81">
                  <c:v>0.14561290194249954</c:v>
                </c:pt>
                <c:pt idx="82">
                  <c:v>0.14561290194249954</c:v>
                </c:pt>
                <c:pt idx="83">
                  <c:v>0.14786153804811508</c:v>
                </c:pt>
                <c:pt idx="84">
                  <c:v>0.15068871874764556</c:v>
                </c:pt>
                <c:pt idx="85">
                  <c:v>0.1456428879515258</c:v>
                </c:pt>
                <c:pt idx="86">
                  <c:v>0.1456428879515258</c:v>
                </c:pt>
                <c:pt idx="87">
                  <c:v>0.14448563062735376</c:v>
                </c:pt>
                <c:pt idx="88">
                  <c:v>0.13794335149637282</c:v>
                </c:pt>
                <c:pt idx="89">
                  <c:v>0.13700623551951852</c:v>
                </c:pt>
                <c:pt idx="90">
                  <c:v>0.13700623551951852</c:v>
                </c:pt>
                <c:pt idx="91">
                  <c:v>0.13550213757469642</c:v>
                </c:pt>
                <c:pt idx="92">
                  <c:v>0.13216560348170547</c:v>
                </c:pt>
                <c:pt idx="93">
                  <c:v>0.12522452008255858</c:v>
                </c:pt>
                <c:pt idx="94">
                  <c:v>0.12522452008255858</c:v>
                </c:pt>
                <c:pt idx="95">
                  <c:v>0.12617218593398494</c:v>
                </c:pt>
                <c:pt idx="96">
                  <c:v>0.12197494552866772</c:v>
                </c:pt>
                <c:pt idx="97">
                  <c:v>0.11972343118112294</c:v>
                </c:pt>
                <c:pt idx="98">
                  <c:v>0.11972343118112294</c:v>
                </c:pt>
                <c:pt idx="99">
                  <c:v>0.11668384116930275</c:v>
                </c:pt>
                <c:pt idx="100">
                  <c:v>0.11432825827905813</c:v>
                </c:pt>
                <c:pt idx="101">
                  <c:v>0.11067763636513916</c:v>
                </c:pt>
                <c:pt idx="102">
                  <c:v>0.11067763636513916</c:v>
                </c:pt>
                <c:pt idx="103">
                  <c:v>0.10826256979400439</c:v>
                </c:pt>
                <c:pt idx="104">
                  <c:v>0.10378315204249744</c:v>
                </c:pt>
                <c:pt idx="105">
                  <c:v>0.10278153997229345</c:v>
                </c:pt>
                <c:pt idx="106">
                  <c:v>0.10278153997229345</c:v>
                </c:pt>
                <c:pt idx="107">
                  <c:v>0.10117484852788805</c:v>
                </c:pt>
                <c:pt idx="108">
                  <c:v>9.651151132167568E-2</c:v>
                </c:pt>
                <c:pt idx="109">
                  <c:v>9.3101904924471013E-2</c:v>
                </c:pt>
                <c:pt idx="110">
                  <c:v>9.3101904924471013E-2</c:v>
                </c:pt>
                <c:pt idx="111">
                  <c:v>8.9414487048338542E-2</c:v>
                </c:pt>
                <c:pt idx="112">
                  <c:v>8.9119156163024127E-2</c:v>
                </c:pt>
                <c:pt idx="113">
                  <c:v>8.5876388230101797E-2</c:v>
                </c:pt>
                <c:pt idx="114">
                  <c:v>8.4739837413126184E-2</c:v>
                </c:pt>
                <c:pt idx="115">
                  <c:v>8.4739837413126184E-2</c:v>
                </c:pt>
                <c:pt idx="116">
                  <c:v>8.0557268270097349E-2</c:v>
                </c:pt>
                <c:pt idx="117">
                  <c:v>7.8426327223714565E-2</c:v>
                </c:pt>
                <c:pt idx="118">
                  <c:v>7.4834699694640627E-2</c:v>
                </c:pt>
                <c:pt idx="119">
                  <c:v>7.4834699694640627E-2</c:v>
                </c:pt>
                <c:pt idx="120">
                  <c:v>7.0778092525427549E-2</c:v>
                </c:pt>
                <c:pt idx="121">
                  <c:v>6.9842098640833461E-2</c:v>
                </c:pt>
                <c:pt idx="122">
                  <c:v>6.892529819380977E-2</c:v>
                </c:pt>
                <c:pt idx="123">
                  <c:v>6.892529819380977E-2</c:v>
                </c:pt>
                <c:pt idx="124">
                  <c:v>6.4660370985212823E-2</c:v>
                </c:pt>
                <c:pt idx="125">
                  <c:v>6.2542165638957203E-2</c:v>
                </c:pt>
                <c:pt idx="126">
                  <c:v>6.2542165638957203E-2</c:v>
                </c:pt>
                <c:pt idx="127">
                  <c:v>6.0900893123086219E-2</c:v>
                </c:pt>
                <c:pt idx="128">
                  <c:v>5.7122321833748102E-2</c:v>
                </c:pt>
                <c:pt idx="129">
                  <c:v>5.80290883869784E-2</c:v>
                </c:pt>
                <c:pt idx="130">
                  <c:v>5.80290883869784E-2</c:v>
                </c:pt>
                <c:pt idx="131">
                  <c:v>5.4130415565823653E-2</c:v>
                </c:pt>
                <c:pt idx="132">
                  <c:v>5.0927337369348513E-2</c:v>
                </c:pt>
                <c:pt idx="133">
                  <c:v>4.9243004540479918E-2</c:v>
                </c:pt>
                <c:pt idx="134">
                  <c:v>4.9243004540479918E-2</c:v>
                </c:pt>
                <c:pt idx="135">
                  <c:v>4.668888849757824E-2</c:v>
                </c:pt>
                <c:pt idx="136">
                  <c:v>4.261418653703164E-2</c:v>
                </c:pt>
                <c:pt idx="137">
                  <c:v>4.0744620347685223E-2</c:v>
                </c:pt>
                <c:pt idx="138">
                  <c:v>3.8441675481391213E-2</c:v>
                </c:pt>
                <c:pt idx="139">
                  <c:v>3.8441675481391213E-2</c:v>
                </c:pt>
                <c:pt idx="140">
                  <c:v>3.8429671516164499E-2</c:v>
                </c:pt>
                <c:pt idx="141">
                  <c:v>3.3645676272509917E-2</c:v>
                </c:pt>
                <c:pt idx="142">
                  <c:v>3.0095364137450287E-2</c:v>
                </c:pt>
                <c:pt idx="143">
                  <c:v>3.0095364137450287E-2</c:v>
                </c:pt>
                <c:pt idx="144">
                  <c:v>2.9408805563949203E-2</c:v>
                </c:pt>
                <c:pt idx="145">
                  <c:v>2.4935870517022618E-2</c:v>
                </c:pt>
                <c:pt idx="146">
                  <c:v>2.4935870517022618E-2</c:v>
                </c:pt>
                <c:pt idx="147">
                  <c:v>2.1959259995207203E-2</c:v>
                </c:pt>
                <c:pt idx="148">
                  <c:v>2.2536081031177546E-2</c:v>
                </c:pt>
                <c:pt idx="149">
                  <c:v>1.8750053133846034E-2</c:v>
                </c:pt>
                <c:pt idx="150">
                  <c:v>1.8750053133846034E-2</c:v>
                </c:pt>
                <c:pt idx="151">
                  <c:v>1.6943435250855732E-2</c:v>
                </c:pt>
                <c:pt idx="152">
                  <c:v>1.2699271016216818E-2</c:v>
                </c:pt>
                <c:pt idx="153">
                  <c:v>1.2693301435457438E-2</c:v>
                </c:pt>
                <c:pt idx="154">
                  <c:v>1.2693301435457438E-2</c:v>
                </c:pt>
                <c:pt idx="155">
                  <c:v>1.1216027508508586E-2</c:v>
                </c:pt>
                <c:pt idx="156">
                  <c:v>7.6513846131071039E-3</c:v>
                </c:pt>
                <c:pt idx="157">
                  <c:v>8.3471523750812127E-3</c:v>
                </c:pt>
                <c:pt idx="158">
                  <c:v>7.8446815431025829E-3</c:v>
                </c:pt>
                <c:pt idx="159">
                  <c:v>7.8446815431025829E-3</c:v>
                </c:pt>
                <c:pt idx="160">
                  <c:v>7.8317181540720204E-3</c:v>
                </c:pt>
                <c:pt idx="161">
                  <c:v>1.2518876037460269E-2</c:v>
                </c:pt>
                <c:pt idx="162">
                  <c:v>1.2518876037460269E-2</c:v>
                </c:pt>
                <c:pt idx="163">
                  <c:v>1.3265742516079704E-2</c:v>
                </c:pt>
                <c:pt idx="164">
                  <c:v>1.5431624014369372E-2</c:v>
                </c:pt>
                <c:pt idx="165">
                  <c:v>1.889507970186044E-2</c:v>
                </c:pt>
                <c:pt idx="166">
                  <c:v>1.889507970186044E-2</c:v>
                </c:pt>
                <c:pt idx="167">
                  <c:v>2.0801826369600818E-2</c:v>
                </c:pt>
                <c:pt idx="168">
                  <c:v>2.4149243137858489E-2</c:v>
                </c:pt>
                <c:pt idx="169">
                  <c:v>2.7114899437339357E-2</c:v>
                </c:pt>
                <c:pt idx="170">
                  <c:v>2.7114899437339357E-2</c:v>
                </c:pt>
                <c:pt idx="171">
                  <c:v>3.1334194900834E-2</c:v>
                </c:pt>
                <c:pt idx="172">
                  <c:v>3.2851609006990246E-2</c:v>
                </c:pt>
                <c:pt idx="173">
                  <c:v>3.4182051337331432E-2</c:v>
                </c:pt>
                <c:pt idx="174">
                  <c:v>3.4182051337331432E-2</c:v>
                </c:pt>
                <c:pt idx="175">
                  <c:v>3.8931177818611107E-2</c:v>
                </c:pt>
                <c:pt idx="176">
                  <c:v>4.0402589675572642E-2</c:v>
                </c:pt>
                <c:pt idx="177">
                  <c:v>4.3170658803030282E-2</c:v>
                </c:pt>
                <c:pt idx="178">
                  <c:v>4.3170658803030282E-2</c:v>
                </c:pt>
                <c:pt idx="179">
                  <c:v>4.5343869748439514E-2</c:v>
                </c:pt>
                <c:pt idx="180">
                  <c:v>4.7160004364655506E-2</c:v>
                </c:pt>
                <c:pt idx="181">
                  <c:v>5.154277082210168E-2</c:v>
                </c:pt>
                <c:pt idx="182">
                  <c:v>5.154277082210168E-2</c:v>
                </c:pt>
                <c:pt idx="183">
                  <c:v>5.1568295101644512E-2</c:v>
                </c:pt>
                <c:pt idx="184">
                  <c:v>5.5037600821568944E-2</c:v>
                </c:pt>
                <c:pt idx="185">
                  <c:v>5.730411637413102E-2</c:v>
                </c:pt>
                <c:pt idx="186">
                  <c:v>5.730411637413102E-2</c:v>
                </c:pt>
                <c:pt idx="187">
                  <c:v>5.8999768032788169E-2</c:v>
                </c:pt>
                <c:pt idx="188">
                  <c:v>6.2624185291924261E-2</c:v>
                </c:pt>
                <c:pt idx="189">
                  <c:v>6.4558827640529781E-2</c:v>
                </c:pt>
                <c:pt idx="190">
                  <c:v>6.4558827640529781E-2</c:v>
                </c:pt>
                <c:pt idx="191">
                  <c:v>6.6839668047954937E-2</c:v>
                </c:pt>
                <c:pt idx="192">
                  <c:v>6.9466457095892609E-2</c:v>
                </c:pt>
                <c:pt idx="193">
                  <c:v>7.2413608292566822E-2</c:v>
                </c:pt>
                <c:pt idx="194">
                  <c:v>7.2413608292566822E-2</c:v>
                </c:pt>
                <c:pt idx="195">
                  <c:v>7.563999046522718E-2</c:v>
                </c:pt>
                <c:pt idx="196">
                  <c:v>7.773846250594818E-2</c:v>
                </c:pt>
                <c:pt idx="197">
                  <c:v>8.1681038897562508E-2</c:v>
                </c:pt>
                <c:pt idx="198">
                  <c:v>8.1681038897562508E-2</c:v>
                </c:pt>
                <c:pt idx="199">
                  <c:v>8.4005672229563788E-2</c:v>
                </c:pt>
                <c:pt idx="200">
                  <c:v>8.5891543410109072E-2</c:v>
                </c:pt>
                <c:pt idx="201">
                  <c:v>8.7554747577609726E-2</c:v>
                </c:pt>
                <c:pt idx="202">
                  <c:v>8.7554747577609726E-2</c:v>
                </c:pt>
                <c:pt idx="203">
                  <c:v>9.3276202425437549E-2</c:v>
                </c:pt>
                <c:pt idx="204">
                  <c:v>9.2877333434054243E-2</c:v>
                </c:pt>
                <c:pt idx="205">
                  <c:v>9.5636288451330098E-2</c:v>
                </c:pt>
                <c:pt idx="206">
                  <c:v>9.5636288451330098E-2</c:v>
                </c:pt>
                <c:pt idx="207">
                  <c:v>9.9421185678704727E-2</c:v>
                </c:pt>
                <c:pt idx="208">
                  <c:v>0.10260261570610163</c:v>
                </c:pt>
                <c:pt idx="209">
                  <c:v>0.10592160891316582</c:v>
                </c:pt>
                <c:pt idx="210">
                  <c:v>0.10592160891316582</c:v>
                </c:pt>
                <c:pt idx="211">
                  <c:v>0.1065541707385671</c:v>
                </c:pt>
                <c:pt idx="212">
                  <c:v>0.11072956098918241</c:v>
                </c:pt>
                <c:pt idx="213">
                  <c:v>0.11160209928873477</c:v>
                </c:pt>
                <c:pt idx="214">
                  <c:v>0.11160209928873477</c:v>
                </c:pt>
                <c:pt idx="215">
                  <c:v>0.11347170542136809</c:v>
                </c:pt>
                <c:pt idx="216">
                  <c:v>0.11848629357056106</c:v>
                </c:pt>
                <c:pt idx="217">
                  <c:v>0.12155716777102599</c:v>
                </c:pt>
                <c:pt idx="218">
                  <c:v>0.12155716777102599</c:v>
                </c:pt>
                <c:pt idx="219">
                  <c:v>0.12521423050113645</c:v>
                </c:pt>
                <c:pt idx="220">
                  <c:v>0.12680553015165963</c:v>
                </c:pt>
                <c:pt idx="221">
                  <c:v>0.12966835632511908</c:v>
                </c:pt>
                <c:pt idx="222">
                  <c:v>0.12966835632511908</c:v>
                </c:pt>
                <c:pt idx="223">
                  <c:v>0.13412365785903813</c:v>
                </c:pt>
                <c:pt idx="224">
                  <c:v>0.13611486725174116</c:v>
                </c:pt>
                <c:pt idx="225">
                  <c:v>0.13768488176681815</c:v>
                </c:pt>
                <c:pt idx="226">
                  <c:v>0.13768488176681815</c:v>
                </c:pt>
                <c:pt idx="227">
                  <c:v>0.14257798582210113</c:v>
                </c:pt>
                <c:pt idx="228">
                  <c:v>0.14317364558805401</c:v>
                </c:pt>
                <c:pt idx="229">
                  <c:v>0.14797617170479604</c:v>
                </c:pt>
                <c:pt idx="230">
                  <c:v>0.14797617170479604</c:v>
                </c:pt>
                <c:pt idx="231">
                  <c:v>0.1508064295461421</c:v>
                </c:pt>
                <c:pt idx="232">
                  <c:v>0.15369112315358013</c:v>
                </c:pt>
                <c:pt idx="233">
                  <c:v>0.15215539783806054</c:v>
                </c:pt>
                <c:pt idx="234">
                  <c:v>0.15215539783806054</c:v>
                </c:pt>
                <c:pt idx="235">
                  <c:v>0.14928966161402957</c:v>
                </c:pt>
                <c:pt idx="236">
                  <c:v>0.14500680058917148</c:v>
                </c:pt>
                <c:pt idx="237">
                  <c:v>0.14376688849205332</c:v>
                </c:pt>
                <c:pt idx="238">
                  <c:v>0.14376688849205332</c:v>
                </c:pt>
                <c:pt idx="239">
                  <c:v>0.13955864953234387</c:v>
                </c:pt>
                <c:pt idx="240">
                  <c:v>0.1376942760947597</c:v>
                </c:pt>
                <c:pt idx="241">
                  <c:v>0.12981463143144889</c:v>
                </c:pt>
                <c:pt idx="242">
                  <c:v>0.12981463143144889</c:v>
                </c:pt>
                <c:pt idx="243">
                  <c:v>0.13051659095246171</c:v>
                </c:pt>
                <c:pt idx="244">
                  <c:v>0.12742592923799012</c:v>
                </c:pt>
                <c:pt idx="245">
                  <c:v>0.12376723649770649</c:v>
                </c:pt>
                <c:pt idx="246">
                  <c:v>0.12376723649770649</c:v>
                </c:pt>
                <c:pt idx="247">
                  <c:v>0.12038830359333652</c:v>
                </c:pt>
                <c:pt idx="248">
                  <c:v>0.1186486437282448</c:v>
                </c:pt>
                <c:pt idx="249">
                  <c:v>0.11432098826493287</c:v>
                </c:pt>
                <c:pt idx="250">
                  <c:v>0.11298624623351039</c:v>
                </c:pt>
                <c:pt idx="251">
                  <c:v>0.11298624623351039</c:v>
                </c:pt>
                <c:pt idx="252">
                  <c:v>0.10952532671486526</c:v>
                </c:pt>
                <c:pt idx="253">
                  <c:v>0.1084178315500326</c:v>
                </c:pt>
                <c:pt idx="254">
                  <c:v>0.1084178315500326</c:v>
                </c:pt>
                <c:pt idx="255">
                  <c:v>0.1035062491607035</c:v>
                </c:pt>
                <c:pt idx="256">
                  <c:v>0.10142096851276772</c:v>
                </c:pt>
                <c:pt idx="257">
                  <c:v>9.7073879574587463E-2</c:v>
                </c:pt>
                <c:pt idx="258">
                  <c:v>9.5173439062203546E-2</c:v>
                </c:pt>
                <c:pt idx="259">
                  <c:v>9.5173439062203546E-2</c:v>
                </c:pt>
                <c:pt idx="260">
                  <c:v>9.409093351213127E-2</c:v>
                </c:pt>
                <c:pt idx="261">
                  <c:v>8.939418240982433E-2</c:v>
                </c:pt>
                <c:pt idx="262">
                  <c:v>8.939418240982433E-2</c:v>
                </c:pt>
                <c:pt idx="263">
                  <c:v>8.5334628336857121E-2</c:v>
                </c:pt>
                <c:pt idx="264">
                  <c:v>8.3421517630085873E-2</c:v>
                </c:pt>
                <c:pt idx="265">
                  <c:v>8.1572085174751341E-2</c:v>
                </c:pt>
                <c:pt idx="266">
                  <c:v>8.1572085174751341E-2</c:v>
                </c:pt>
                <c:pt idx="267">
                  <c:v>7.8308653516811155E-2</c:v>
                </c:pt>
                <c:pt idx="268">
                  <c:v>7.6642417948113106E-2</c:v>
                </c:pt>
                <c:pt idx="269">
                  <c:v>7.342221793072834E-2</c:v>
                </c:pt>
                <c:pt idx="270">
                  <c:v>7.1443319909720859E-2</c:v>
                </c:pt>
                <c:pt idx="271">
                  <c:v>7.1443319909720859E-2</c:v>
                </c:pt>
                <c:pt idx="272">
                  <c:v>6.8080256685327689E-2</c:v>
                </c:pt>
                <c:pt idx="273">
                  <c:v>6.546721161302671E-2</c:v>
                </c:pt>
                <c:pt idx="274">
                  <c:v>6.546721161302671E-2</c:v>
                </c:pt>
                <c:pt idx="275">
                  <c:v>6.3942421478492162E-2</c:v>
                </c:pt>
                <c:pt idx="276">
                  <c:v>6.0632752358258268E-2</c:v>
                </c:pt>
                <c:pt idx="277">
                  <c:v>5.8507036340441743E-2</c:v>
                </c:pt>
                <c:pt idx="278">
                  <c:v>5.807069927367603E-2</c:v>
                </c:pt>
                <c:pt idx="279">
                  <c:v>5.807069927367603E-2</c:v>
                </c:pt>
                <c:pt idx="280">
                  <c:v>5.188038714046006E-2</c:v>
                </c:pt>
                <c:pt idx="281">
                  <c:v>5.044958703583069E-2</c:v>
                </c:pt>
                <c:pt idx="282">
                  <c:v>5.044958703583069E-2</c:v>
                </c:pt>
                <c:pt idx="283">
                  <c:v>4.8793273764323963E-2</c:v>
                </c:pt>
                <c:pt idx="284">
                  <c:v>4.467398980079107E-2</c:v>
                </c:pt>
                <c:pt idx="285">
                  <c:v>4.399562215150743E-2</c:v>
                </c:pt>
                <c:pt idx="286">
                  <c:v>4.399562215150743E-2</c:v>
                </c:pt>
                <c:pt idx="287">
                  <c:v>4.0840649921035643E-2</c:v>
                </c:pt>
                <c:pt idx="288">
                  <c:v>3.8019526020883876E-2</c:v>
                </c:pt>
                <c:pt idx="289">
                  <c:v>3.4214489144927529E-2</c:v>
                </c:pt>
                <c:pt idx="290">
                  <c:v>3.4214489144927529E-2</c:v>
                </c:pt>
                <c:pt idx="291">
                  <c:v>3.308657217094324E-2</c:v>
                </c:pt>
                <c:pt idx="292">
                  <c:v>3.2832461347486075E-2</c:v>
                </c:pt>
                <c:pt idx="293">
                  <c:v>2.8153101580058904E-2</c:v>
                </c:pt>
                <c:pt idx="294">
                  <c:v>2.8153101580058904E-2</c:v>
                </c:pt>
                <c:pt idx="295">
                  <c:v>2.5333154131263913E-2</c:v>
                </c:pt>
                <c:pt idx="296">
                  <c:v>2.1499629240123275E-2</c:v>
                </c:pt>
                <c:pt idx="297">
                  <c:v>1.909535860892897E-2</c:v>
                </c:pt>
                <c:pt idx="298">
                  <c:v>1.909535860892897E-2</c:v>
                </c:pt>
                <c:pt idx="299">
                  <c:v>1.8402869661008459E-2</c:v>
                </c:pt>
                <c:pt idx="300">
                  <c:v>1.4615079261548036E-2</c:v>
                </c:pt>
                <c:pt idx="301">
                  <c:v>1.3346727450680107E-2</c:v>
                </c:pt>
                <c:pt idx="302">
                  <c:v>9.7328164936584249E-3</c:v>
                </c:pt>
                <c:pt idx="303">
                  <c:v>9.7328164936584249E-3</c:v>
                </c:pt>
                <c:pt idx="304">
                  <c:v>9.4921027212554465E-3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1F5-4182-8919-E14FC34D7668}"/>
            </c:ext>
          </c:extLst>
        </c:ser>
        <c:ser>
          <c:idx val="1"/>
          <c:order val="1"/>
          <c:tx>
            <c:v>E22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Foglio2!$A$1200:$A$1504</c:f>
              <c:numCache>
                <c:formatCode>General</c:formatCode>
                <c:ptCount val="305"/>
                <c:pt idx="0">
                  <c:v>243.98712</c:v>
                </c:pt>
                <c:pt idx="1">
                  <c:v>244.19137000000001</c:v>
                </c:pt>
                <c:pt idx="2">
                  <c:v>244.39484999999999</c:v>
                </c:pt>
                <c:pt idx="3">
                  <c:v>244.59961999999999</c:v>
                </c:pt>
                <c:pt idx="4">
                  <c:v>244.80985999999999</c:v>
                </c:pt>
                <c:pt idx="5">
                  <c:v>245.47201000000001</c:v>
                </c:pt>
                <c:pt idx="6">
                  <c:v>245.50076000000001</c:v>
                </c:pt>
                <c:pt idx="7">
                  <c:v>245.52742000000001</c:v>
                </c:pt>
                <c:pt idx="8">
                  <c:v>245.62710999999999</c:v>
                </c:pt>
                <c:pt idx="9">
                  <c:v>245.82848999999999</c:v>
                </c:pt>
                <c:pt idx="10">
                  <c:v>246.03259</c:v>
                </c:pt>
                <c:pt idx="11">
                  <c:v>246.23633000000001</c:v>
                </c:pt>
                <c:pt idx="12">
                  <c:v>246.42502999999999</c:v>
                </c:pt>
                <c:pt idx="13">
                  <c:v>246.63005000000001</c:v>
                </c:pt>
                <c:pt idx="14">
                  <c:v>246.83965000000001</c:v>
                </c:pt>
                <c:pt idx="15">
                  <c:v>247.11068</c:v>
                </c:pt>
                <c:pt idx="16">
                  <c:v>247.24548999999999</c:v>
                </c:pt>
                <c:pt idx="17">
                  <c:v>247.44990000000001</c:v>
                </c:pt>
                <c:pt idx="18">
                  <c:v>247.64949999999999</c:v>
                </c:pt>
                <c:pt idx="19">
                  <c:v>247.85175000000001</c:v>
                </c:pt>
                <c:pt idx="20">
                  <c:v>248.05437000000001</c:v>
                </c:pt>
                <c:pt idx="21">
                  <c:v>248.25825</c:v>
                </c:pt>
                <c:pt idx="22">
                  <c:v>248.46109000000001</c:v>
                </c:pt>
                <c:pt idx="23">
                  <c:v>248.66382999999999</c:v>
                </c:pt>
                <c:pt idx="24">
                  <c:v>248.86338000000001</c:v>
                </c:pt>
                <c:pt idx="25">
                  <c:v>249.06641999999999</c:v>
                </c:pt>
                <c:pt idx="26">
                  <c:v>249.2843</c:v>
                </c:pt>
                <c:pt idx="27">
                  <c:v>249.50314</c:v>
                </c:pt>
                <c:pt idx="28">
                  <c:v>249.70721</c:v>
                </c:pt>
                <c:pt idx="29">
                  <c:v>249.91114999999999</c:v>
                </c:pt>
                <c:pt idx="30">
                  <c:v>250.11447000000001</c:v>
                </c:pt>
                <c:pt idx="31">
                  <c:v>250.31741</c:v>
                </c:pt>
                <c:pt idx="32">
                  <c:v>250.52128999999999</c:v>
                </c:pt>
                <c:pt idx="33">
                  <c:v>250.73295999999999</c:v>
                </c:pt>
                <c:pt idx="34">
                  <c:v>250.93683999999999</c:v>
                </c:pt>
                <c:pt idx="35">
                  <c:v>251.14655999999999</c:v>
                </c:pt>
                <c:pt idx="36">
                  <c:v>251.35052999999999</c:v>
                </c:pt>
                <c:pt idx="37">
                  <c:v>251.55340000000001</c:v>
                </c:pt>
                <c:pt idx="38">
                  <c:v>251.75698</c:v>
                </c:pt>
                <c:pt idx="39">
                  <c:v>251.95950999999999</c:v>
                </c:pt>
                <c:pt idx="40">
                  <c:v>252.16230999999999</c:v>
                </c:pt>
                <c:pt idx="41">
                  <c:v>252.36354</c:v>
                </c:pt>
                <c:pt idx="42">
                  <c:v>252.56710000000001</c:v>
                </c:pt>
                <c:pt idx="43">
                  <c:v>252.76929000000001</c:v>
                </c:pt>
                <c:pt idx="44">
                  <c:v>252.9726</c:v>
                </c:pt>
                <c:pt idx="45">
                  <c:v>253.17491999999999</c:v>
                </c:pt>
                <c:pt idx="46">
                  <c:v>253.37769</c:v>
                </c:pt>
                <c:pt idx="47">
                  <c:v>253.59568999999999</c:v>
                </c:pt>
                <c:pt idx="48">
                  <c:v>253.79947000000001</c:v>
                </c:pt>
                <c:pt idx="49">
                  <c:v>254.00214</c:v>
                </c:pt>
                <c:pt idx="50">
                  <c:v>254.19404</c:v>
                </c:pt>
                <c:pt idx="51">
                  <c:v>254.39625000000001</c:v>
                </c:pt>
                <c:pt idx="52">
                  <c:v>254.59902</c:v>
                </c:pt>
                <c:pt idx="53">
                  <c:v>254.80240000000001</c:v>
                </c:pt>
                <c:pt idx="54">
                  <c:v>255.00595999999999</c:v>
                </c:pt>
                <c:pt idx="55">
                  <c:v>255.20831999999999</c:v>
                </c:pt>
                <c:pt idx="56">
                  <c:v>255.41185999999999</c:v>
                </c:pt>
                <c:pt idx="57">
                  <c:v>255.61526000000001</c:v>
                </c:pt>
                <c:pt idx="58">
                  <c:v>255.81818999999999</c:v>
                </c:pt>
                <c:pt idx="59">
                  <c:v>256.01994999999999</c:v>
                </c:pt>
                <c:pt idx="60">
                  <c:v>256.22354999999999</c:v>
                </c:pt>
                <c:pt idx="61">
                  <c:v>256.4391</c:v>
                </c:pt>
                <c:pt idx="62">
                  <c:v>256.64308</c:v>
                </c:pt>
                <c:pt idx="63">
                  <c:v>256.85214999999999</c:v>
                </c:pt>
                <c:pt idx="64">
                  <c:v>257.05667999999997</c:v>
                </c:pt>
                <c:pt idx="65">
                  <c:v>257.25889000000001</c:v>
                </c:pt>
                <c:pt idx="66">
                  <c:v>257.4631</c:v>
                </c:pt>
                <c:pt idx="67">
                  <c:v>257.66674</c:v>
                </c:pt>
                <c:pt idx="68">
                  <c:v>257.86964999999998</c:v>
                </c:pt>
                <c:pt idx="69">
                  <c:v>258.07157000000001</c:v>
                </c:pt>
                <c:pt idx="70">
                  <c:v>258.27451000000002</c:v>
                </c:pt>
                <c:pt idx="71">
                  <c:v>258.47662000000003</c:v>
                </c:pt>
                <c:pt idx="72">
                  <c:v>258.68049000000002</c:v>
                </c:pt>
                <c:pt idx="73">
                  <c:v>258.88427000000001</c:v>
                </c:pt>
                <c:pt idx="74">
                  <c:v>259.08746000000002</c:v>
                </c:pt>
                <c:pt idx="75">
                  <c:v>259.28987999999998</c:v>
                </c:pt>
                <c:pt idx="76">
                  <c:v>259.49295999999998</c:v>
                </c:pt>
                <c:pt idx="77">
                  <c:v>259.69493999999997</c:v>
                </c:pt>
                <c:pt idx="78">
                  <c:v>259.89785000000001</c:v>
                </c:pt>
                <c:pt idx="79">
                  <c:v>260.09971999999999</c:v>
                </c:pt>
                <c:pt idx="80">
                  <c:v>260.30248999999998</c:v>
                </c:pt>
                <c:pt idx="81">
                  <c:v>260.50441999999998</c:v>
                </c:pt>
                <c:pt idx="82">
                  <c:v>260.70688000000001</c:v>
                </c:pt>
                <c:pt idx="83">
                  <c:v>260.92059999999998</c:v>
                </c:pt>
                <c:pt idx="84">
                  <c:v>261.11586</c:v>
                </c:pt>
                <c:pt idx="85">
                  <c:v>261.31819000000002</c:v>
                </c:pt>
                <c:pt idx="86">
                  <c:v>261.52028000000001</c:v>
                </c:pt>
                <c:pt idx="87">
                  <c:v>261.72248000000002</c:v>
                </c:pt>
                <c:pt idx="88">
                  <c:v>261.93297999999999</c:v>
                </c:pt>
                <c:pt idx="89">
                  <c:v>262.1352</c:v>
                </c:pt>
                <c:pt idx="90">
                  <c:v>262.33152999999999</c:v>
                </c:pt>
                <c:pt idx="91">
                  <c:v>262.54973000000001</c:v>
                </c:pt>
                <c:pt idx="92">
                  <c:v>262.76799</c:v>
                </c:pt>
                <c:pt idx="93">
                  <c:v>262.97073</c:v>
                </c:pt>
                <c:pt idx="94">
                  <c:v>263.16590000000002</c:v>
                </c:pt>
                <c:pt idx="95">
                  <c:v>263.36887000000002</c:v>
                </c:pt>
                <c:pt idx="96">
                  <c:v>263.57299999999998</c:v>
                </c:pt>
                <c:pt idx="97">
                  <c:v>263.77670000000001</c:v>
                </c:pt>
                <c:pt idx="98">
                  <c:v>263.97985</c:v>
                </c:pt>
                <c:pt idx="99">
                  <c:v>264.18185999999997</c:v>
                </c:pt>
                <c:pt idx="100">
                  <c:v>264.38547999999997</c:v>
                </c:pt>
                <c:pt idx="101">
                  <c:v>264.58800000000002</c:v>
                </c:pt>
                <c:pt idx="102">
                  <c:v>264.79113999999998</c:v>
                </c:pt>
                <c:pt idx="103">
                  <c:v>264.99279999999999</c:v>
                </c:pt>
                <c:pt idx="104">
                  <c:v>265.19578999999999</c:v>
                </c:pt>
                <c:pt idx="105">
                  <c:v>265.39715000000001</c:v>
                </c:pt>
                <c:pt idx="106">
                  <c:v>265.60302999999999</c:v>
                </c:pt>
                <c:pt idx="107">
                  <c:v>265.80507999999998</c:v>
                </c:pt>
                <c:pt idx="108">
                  <c:v>266.00763999999998</c:v>
                </c:pt>
                <c:pt idx="109">
                  <c:v>266.21120000000002</c:v>
                </c:pt>
                <c:pt idx="110">
                  <c:v>266.41514999999998</c:v>
                </c:pt>
                <c:pt idx="111">
                  <c:v>266.61698000000001</c:v>
                </c:pt>
                <c:pt idx="112">
                  <c:v>266.82787999999999</c:v>
                </c:pt>
                <c:pt idx="113">
                  <c:v>267.03348999999997</c:v>
                </c:pt>
                <c:pt idx="114">
                  <c:v>267.22215999999997</c:v>
                </c:pt>
                <c:pt idx="115">
                  <c:v>267.44049000000001</c:v>
                </c:pt>
                <c:pt idx="116">
                  <c:v>267.64425999999997</c:v>
                </c:pt>
                <c:pt idx="117">
                  <c:v>267.86228999999997</c:v>
                </c:pt>
                <c:pt idx="118">
                  <c:v>268.06626</c:v>
                </c:pt>
                <c:pt idx="119">
                  <c:v>268.28435999999999</c:v>
                </c:pt>
                <c:pt idx="120">
                  <c:v>268.48842000000002</c:v>
                </c:pt>
                <c:pt idx="121">
                  <c:v>268.70625999999999</c:v>
                </c:pt>
                <c:pt idx="122">
                  <c:v>268.91046</c:v>
                </c:pt>
                <c:pt idx="123">
                  <c:v>269.11311999999998</c:v>
                </c:pt>
                <c:pt idx="124">
                  <c:v>269.31652000000003</c:v>
                </c:pt>
                <c:pt idx="125">
                  <c:v>269.51956000000001</c:v>
                </c:pt>
                <c:pt idx="126">
                  <c:v>269.72257000000002</c:v>
                </c:pt>
                <c:pt idx="127">
                  <c:v>269.92502000000002</c:v>
                </c:pt>
                <c:pt idx="128">
                  <c:v>270.14334000000002</c:v>
                </c:pt>
                <c:pt idx="129">
                  <c:v>270.36196000000001</c:v>
                </c:pt>
                <c:pt idx="130">
                  <c:v>270.55079000000001</c:v>
                </c:pt>
                <c:pt idx="131">
                  <c:v>270.7543</c:v>
                </c:pt>
                <c:pt idx="132">
                  <c:v>270.95836000000003</c:v>
                </c:pt>
                <c:pt idx="133">
                  <c:v>271.16291999999999</c:v>
                </c:pt>
                <c:pt idx="134">
                  <c:v>271.36655000000002</c:v>
                </c:pt>
                <c:pt idx="135">
                  <c:v>271.56851999999998</c:v>
                </c:pt>
                <c:pt idx="136">
                  <c:v>271.77141</c:v>
                </c:pt>
                <c:pt idx="137">
                  <c:v>271.98232000000002</c:v>
                </c:pt>
                <c:pt idx="138">
                  <c:v>272.18617</c:v>
                </c:pt>
                <c:pt idx="139">
                  <c:v>272.38830000000002</c:v>
                </c:pt>
                <c:pt idx="140">
                  <c:v>272.59161</c:v>
                </c:pt>
                <c:pt idx="141">
                  <c:v>272.80603000000002</c:v>
                </c:pt>
                <c:pt idx="142">
                  <c:v>273.00983000000002</c:v>
                </c:pt>
                <c:pt idx="143">
                  <c:v>273.21253000000002</c:v>
                </c:pt>
                <c:pt idx="144">
                  <c:v>273.41656</c:v>
                </c:pt>
                <c:pt idx="145">
                  <c:v>273.61968999999999</c:v>
                </c:pt>
                <c:pt idx="146">
                  <c:v>273.82290999999998</c:v>
                </c:pt>
                <c:pt idx="147">
                  <c:v>274.02494000000002</c:v>
                </c:pt>
                <c:pt idx="148">
                  <c:v>274.22858000000002</c:v>
                </c:pt>
                <c:pt idx="149">
                  <c:v>274.43236000000002</c:v>
                </c:pt>
                <c:pt idx="150">
                  <c:v>274.63477999999998</c:v>
                </c:pt>
                <c:pt idx="151">
                  <c:v>274.83686999999998</c:v>
                </c:pt>
                <c:pt idx="152">
                  <c:v>275.03975000000003</c:v>
                </c:pt>
                <c:pt idx="153">
                  <c:v>275.24119000000002</c:v>
                </c:pt>
                <c:pt idx="154">
                  <c:v>275.44414999999998</c:v>
                </c:pt>
                <c:pt idx="155">
                  <c:v>275.64652000000001</c:v>
                </c:pt>
                <c:pt idx="156">
                  <c:v>276.37768</c:v>
                </c:pt>
                <c:pt idx="157">
                  <c:v>276.40404999999998</c:v>
                </c:pt>
                <c:pt idx="158">
                  <c:v>276.42761999999999</c:v>
                </c:pt>
                <c:pt idx="159">
                  <c:v>276.48754000000002</c:v>
                </c:pt>
                <c:pt idx="160">
                  <c:v>276.68884000000003</c:v>
                </c:pt>
                <c:pt idx="161">
                  <c:v>276.88416000000001</c:v>
                </c:pt>
                <c:pt idx="162">
                  <c:v>277.08735000000001</c:v>
                </c:pt>
                <c:pt idx="163">
                  <c:v>277.29036000000002</c:v>
                </c:pt>
                <c:pt idx="164">
                  <c:v>277.49675999999999</c:v>
                </c:pt>
                <c:pt idx="165">
                  <c:v>277.69932999999997</c:v>
                </c:pt>
                <c:pt idx="166">
                  <c:v>277.90237999999999</c:v>
                </c:pt>
                <c:pt idx="167">
                  <c:v>278.10440999999997</c:v>
                </c:pt>
                <c:pt idx="168">
                  <c:v>278.30750999999998</c:v>
                </c:pt>
                <c:pt idx="169">
                  <c:v>278.51702999999998</c:v>
                </c:pt>
                <c:pt idx="170">
                  <c:v>278.72052000000002</c:v>
                </c:pt>
                <c:pt idx="171">
                  <c:v>278.92307</c:v>
                </c:pt>
                <c:pt idx="172">
                  <c:v>279.12626</c:v>
                </c:pt>
                <c:pt idx="173">
                  <c:v>279.32923</c:v>
                </c:pt>
                <c:pt idx="174">
                  <c:v>279.54063000000002</c:v>
                </c:pt>
                <c:pt idx="175">
                  <c:v>279.74374</c:v>
                </c:pt>
                <c:pt idx="176">
                  <c:v>279.94797</c:v>
                </c:pt>
                <c:pt idx="177">
                  <c:v>280.15156999999999</c:v>
                </c:pt>
                <c:pt idx="178">
                  <c:v>280.35541999999998</c:v>
                </c:pt>
                <c:pt idx="179">
                  <c:v>280.55770000000001</c:v>
                </c:pt>
                <c:pt idx="180">
                  <c:v>280.76026999999999</c:v>
                </c:pt>
                <c:pt idx="181">
                  <c:v>280.97104000000002</c:v>
                </c:pt>
                <c:pt idx="182">
                  <c:v>281.17471</c:v>
                </c:pt>
                <c:pt idx="183">
                  <c:v>281.37867</c:v>
                </c:pt>
                <c:pt idx="184">
                  <c:v>281.58607000000001</c:v>
                </c:pt>
                <c:pt idx="185">
                  <c:v>281.79680000000002</c:v>
                </c:pt>
                <c:pt idx="186">
                  <c:v>281.99950999999999</c:v>
                </c:pt>
                <c:pt idx="187">
                  <c:v>282.20195000000001</c:v>
                </c:pt>
                <c:pt idx="188">
                  <c:v>282.40510999999998</c:v>
                </c:pt>
                <c:pt idx="189">
                  <c:v>282.60755999999998</c:v>
                </c:pt>
                <c:pt idx="190">
                  <c:v>282.81056999999998</c:v>
                </c:pt>
                <c:pt idx="191">
                  <c:v>283.01533000000001</c:v>
                </c:pt>
                <c:pt idx="192">
                  <c:v>283.21832999999998</c:v>
                </c:pt>
                <c:pt idx="193">
                  <c:v>283.42075999999997</c:v>
                </c:pt>
                <c:pt idx="194">
                  <c:v>283.62389999999999</c:v>
                </c:pt>
                <c:pt idx="195">
                  <c:v>283.82711999999998</c:v>
                </c:pt>
                <c:pt idx="196">
                  <c:v>284.03014999999999</c:v>
                </c:pt>
                <c:pt idx="197">
                  <c:v>284.23246999999998</c:v>
                </c:pt>
                <c:pt idx="198">
                  <c:v>284.43561</c:v>
                </c:pt>
                <c:pt idx="199">
                  <c:v>284.63745</c:v>
                </c:pt>
                <c:pt idx="200">
                  <c:v>284.84096</c:v>
                </c:pt>
                <c:pt idx="201">
                  <c:v>285.04586</c:v>
                </c:pt>
                <c:pt idx="202">
                  <c:v>285.24779000000001</c:v>
                </c:pt>
                <c:pt idx="203">
                  <c:v>285.44905</c:v>
                </c:pt>
                <c:pt idx="204">
                  <c:v>285.65188000000001</c:v>
                </c:pt>
                <c:pt idx="205">
                  <c:v>285.85442</c:v>
                </c:pt>
                <c:pt idx="206">
                  <c:v>286.06063</c:v>
                </c:pt>
                <c:pt idx="207">
                  <c:v>286.26263999999998</c:v>
                </c:pt>
                <c:pt idx="208">
                  <c:v>286.46609999999998</c:v>
                </c:pt>
                <c:pt idx="209">
                  <c:v>286.66870999999998</c:v>
                </c:pt>
                <c:pt idx="210">
                  <c:v>286.87160999999998</c:v>
                </c:pt>
                <c:pt idx="211">
                  <c:v>287.07438000000002</c:v>
                </c:pt>
                <c:pt idx="212">
                  <c:v>287.28005999999999</c:v>
                </c:pt>
                <c:pt idx="213">
                  <c:v>287.48230999999998</c:v>
                </c:pt>
                <c:pt idx="214">
                  <c:v>287.68560000000002</c:v>
                </c:pt>
                <c:pt idx="215">
                  <c:v>287.88817</c:v>
                </c:pt>
                <c:pt idx="216">
                  <c:v>288.09143</c:v>
                </c:pt>
                <c:pt idx="217">
                  <c:v>288.29459000000003</c:v>
                </c:pt>
                <c:pt idx="218">
                  <c:v>288.50098000000003</c:v>
                </c:pt>
                <c:pt idx="219">
                  <c:v>288.69063</c:v>
                </c:pt>
                <c:pt idx="220">
                  <c:v>288.89362</c:v>
                </c:pt>
                <c:pt idx="221">
                  <c:v>289.0967</c:v>
                </c:pt>
                <c:pt idx="222">
                  <c:v>289.29959000000002</c:v>
                </c:pt>
                <c:pt idx="223">
                  <c:v>289.51722000000001</c:v>
                </c:pt>
                <c:pt idx="224">
                  <c:v>289.72066000000001</c:v>
                </c:pt>
                <c:pt idx="225">
                  <c:v>289.92415</c:v>
                </c:pt>
                <c:pt idx="226">
                  <c:v>290.11833999999999</c:v>
                </c:pt>
                <c:pt idx="227">
                  <c:v>290.32148999999998</c:v>
                </c:pt>
                <c:pt idx="228">
                  <c:v>290.52546000000001</c:v>
                </c:pt>
                <c:pt idx="229">
                  <c:v>290.72908000000001</c:v>
                </c:pt>
                <c:pt idx="230">
                  <c:v>290.93198000000001</c:v>
                </c:pt>
                <c:pt idx="231">
                  <c:v>291.1377</c:v>
                </c:pt>
                <c:pt idx="232">
                  <c:v>291.33325000000002</c:v>
                </c:pt>
                <c:pt idx="233">
                  <c:v>291.53764000000001</c:v>
                </c:pt>
                <c:pt idx="234">
                  <c:v>291.73982000000001</c:v>
                </c:pt>
                <c:pt idx="235">
                  <c:v>291.94159999999999</c:v>
                </c:pt>
                <c:pt idx="236">
                  <c:v>292.14393999999999</c:v>
                </c:pt>
                <c:pt idx="237">
                  <c:v>292.34739000000002</c:v>
                </c:pt>
                <c:pt idx="238">
                  <c:v>292.54969999999997</c:v>
                </c:pt>
                <c:pt idx="239">
                  <c:v>292.76834000000002</c:v>
                </c:pt>
                <c:pt idx="240">
                  <c:v>292.98647999999997</c:v>
                </c:pt>
                <c:pt idx="241">
                  <c:v>293.19027</c:v>
                </c:pt>
                <c:pt idx="242">
                  <c:v>293.37876</c:v>
                </c:pt>
                <c:pt idx="243">
                  <c:v>293.58175999999997</c:v>
                </c:pt>
                <c:pt idx="244">
                  <c:v>293.78543999999999</c:v>
                </c:pt>
                <c:pt idx="245">
                  <c:v>293.98761999999999</c:v>
                </c:pt>
                <c:pt idx="246">
                  <c:v>294.19123000000002</c:v>
                </c:pt>
                <c:pt idx="247">
                  <c:v>294.39407999999997</c:v>
                </c:pt>
                <c:pt idx="248">
                  <c:v>294.59782999999999</c:v>
                </c:pt>
                <c:pt idx="249">
                  <c:v>294.80144999999999</c:v>
                </c:pt>
                <c:pt idx="250">
                  <c:v>295.00909999999999</c:v>
                </c:pt>
                <c:pt idx="251">
                  <c:v>295.21183000000002</c:v>
                </c:pt>
                <c:pt idx="252">
                  <c:v>295.41521999999998</c:v>
                </c:pt>
                <c:pt idx="253">
                  <c:v>295.62592999999998</c:v>
                </c:pt>
                <c:pt idx="254">
                  <c:v>295.83015999999998</c:v>
                </c:pt>
                <c:pt idx="255">
                  <c:v>296.03370000000001</c:v>
                </c:pt>
                <c:pt idx="256">
                  <c:v>296.23764</c:v>
                </c:pt>
                <c:pt idx="257">
                  <c:v>296.45614</c:v>
                </c:pt>
                <c:pt idx="258">
                  <c:v>296.65978000000001</c:v>
                </c:pt>
                <c:pt idx="259">
                  <c:v>296.87171999999998</c:v>
                </c:pt>
                <c:pt idx="260">
                  <c:v>297.07558</c:v>
                </c:pt>
                <c:pt idx="261">
                  <c:v>297.27883000000003</c:v>
                </c:pt>
                <c:pt idx="262">
                  <c:v>297.48259999999999</c:v>
                </c:pt>
                <c:pt idx="263">
                  <c:v>297.68493999999998</c:v>
                </c:pt>
                <c:pt idx="264">
                  <c:v>297.88702999999998</c:v>
                </c:pt>
                <c:pt idx="265">
                  <c:v>298.089</c:v>
                </c:pt>
                <c:pt idx="266">
                  <c:v>298.29217</c:v>
                </c:pt>
                <c:pt idx="267">
                  <c:v>298.49409000000003</c:v>
                </c:pt>
                <c:pt idx="268">
                  <c:v>298.69749000000002</c:v>
                </c:pt>
                <c:pt idx="269">
                  <c:v>298.90100999999999</c:v>
                </c:pt>
                <c:pt idx="270">
                  <c:v>299.10381999999998</c:v>
                </c:pt>
                <c:pt idx="271">
                  <c:v>299.30673000000002</c:v>
                </c:pt>
                <c:pt idx="272">
                  <c:v>299.50999000000002</c:v>
                </c:pt>
                <c:pt idx="273">
                  <c:v>299.71219000000002</c:v>
                </c:pt>
                <c:pt idx="274">
                  <c:v>299.91590000000002</c:v>
                </c:pt>
                <c:pt idx="275">
                  <c:v>300.11743000000001</c:v>
                </c:pt>
                <c:pt idx="276">
                  <c:v>300.31954999999999</c:v>
                </c:pt>
                <c:pt idx="277">
                  <c:v>300.52177</c:v>
                </c:pt>
                <c:pt idx="278">
                  <c:v>300.72512</c:v>
                </c:pt>
                <c:pt idx="279">
                  <c:v>300.92682000000002</c:v>
                </c:pt>
                <c:pt idx="280">
                  <c:v>301.12896000000001</c:v>
                </c:pt>
                <c:pt idx="281">
                  <c:v>301.33172999999999</c:v>
                </c:pt>
                <c:pt idx="282">
                  <c:v>301.53712000000002</c:v>
                </c:pt>
                <c:pt idx="283">
                  <c:v>301.74088</c:v>
                </c:pt>
                <c:pt idx="284">
                  <c:v>301.95224000000002</c:v>
                </c:pt>
                <c:pt idx="285">
                  <c:v>302.15514999999999</c:v>
                </c:pt>
                <c:pt idx="286">
                  <c:v>302.34701999999999</c:v>
                </c:pt>
                <c:pt idx="287">
                  <c:v>302.54962</c:v>
                </c:pt>
                <c:pt idx="288">
                  <c:v>302.75358</c:v>
                </c:pt>
                <c:pt idx="289">
                  <c:v>302.95708000000002</c:v>
                </c:pt>
                <c:pt idx="290">
                  <c:v>303.15989000000002</c:v>
                </c:pt>
                <c:pt idx="291">
                  <c:v>303.37801000000002</c:v>
                </c:pt>
                <c:pt idx="292">
                  <c:v>303.58219000000003</c:v>
                </c:pt>
                <c:pt idx="293">
                  <c:v>303.78539999999998</c:v>
                </c:pt>
                <c:pt idx="294">
                  <c:v>303.98851000000002</c:v>
                </c:pt>
                <c:pt idx="295">
                  <c:v>304.20260000000002</c:v>
                </c:pt>
                <c:pt idx="296">
                  <c:v>304.40920999999997</c:v>
                </c:pt>
                <c:pt idx="297">
                  <c:v>304.62759</c:v>
                </c:pt>
                <c:pt idx="298">
                  <c:v>304.81578000000002</c:v>
                </c:pt>
                <c:pt idx="299">
                  <c:v>305.03444000000002</c:v>
                </c:pt>
                <c:pt idx="300">
                  <c:v>305.23885000000001</c:v>
                </c:pt>
                <c:pt idx="301">
                  <c:v>305.44198</c:v>
                </c:pt>
                <c:pt idx="302">
                  <c:v>305.64587</c:v>
                </c:pt>
                <c:pt idx="303">
                  <c:v>305.84906000000001</c:v>
                </c:pt>
                <c:pt idx="304">
                  <c:v>306.05191000000002</c:v>
                </c:pt>
              </c:numCache>
            </c:numRef>
          </c:xVal>
          <c:yVal>
            <c:numRef>
              <c:f>Foglio2!$G$1200:$G$1504</c:f>
              <c:numCache>
                <c:formatCode>General</c:formatCode>
                <c:ptCount val="305"/>
                <c:pt idx="0">
                  <c:v>4.7447771441422315E-4</c:v>
                </c:pt>
                <c:pt idx="1">
                  <c:v>-1.3255554808214165E-3</c:v>
                </c:pt>
                <c:pt idx="2">
                  <c:v>-1.3255554808214165E-3</c:v>
                </c:pt>
                <c:pt idx="3">
                  <c:v>-2.1121458335868204E-3</c:v>
                </c:pt>
                <c:pt idx="4">
                  <c:v>-1.3191280437493402E-3</c:v>
                </c:pt>
                <c:pt idx="5">
                  <c:v>-1.3191280437493402E-3</c:v>
                </c:pt>
                <c:pt idx="6">
                  <c:v>-8.0495815734266118E-4</c:v>
                </c:pt>
                <c:pt idx="7">
                  <c:v>-1.1926667983623851E-3</c:v>
                </c:pt>
                <c:pt idx="8">
                  <c:v>3.3875391090176787E-4</c:v>
                </c:pt>
                <c:pt idx="9">
                  <c:v>3.3875391090176787E-4</c:v>
                </c:pt>
                <c:pt idx="10">
                  <c:v>9.3274880732974186E-4</c:v>
                </c:pt>
                <c:pt idx="11">
                  <c:v>-2.6465087752276517E-3</c:v>
                </c:pt>
                <c:pt idx="12">
                  <c:v>6.2471569144828543E-4</c:v>
                </c:pt>
                <c:pt idx="13">
                  <c:v>6.2471569144828543E-4</c:v>
                </c:pt>
                <c:pt idx="14">
                  <c:v>5.0745434388991262E-3</c:v>
                </c:pt>
                <c:pt idx="15">
                  <c:v>1.1199684299945112E-3</c:v>
                </c:pt>
                <c:pt idx="16">
                  <c:v>5.8896011704789863E-4</c:v>
                </c:pt>
                <c:pt idx="17">
                  <c:v>3.2245528854546457E-3</c:v>
                </c:pt>
                <c:pt idx="18">
                  <c:v>3.2245528854546457E-3</c:v>
                </c:pt>
                <c:pt idx="19">
                  <c:v>3.0155138832986816E-3</c:v>
                </c:pt>
                <c:pt idx="20">
                  <c:v>9.5961123368152323E-3</c:v>
                </c:pt>
                <c:pt idx="21">
                  <c:v>9.5961123368152323E-3</c:v>
                </c:pt>
                <c:pt idx="22">
                  <c:v>9.3715166119205939E-3</c:v>
                </c:pt>
                <c:pt idx="23">
                  <c:v>1.2140313478399944E-2</c:v>
                </c:pt>
                <c:pt idx="24">
                  <c:v>1.3850819862364361E-2</c:v>
                </c:pt>
                <c:pt idx="25">
                  <c:v>1.3601101537418669E-2</c:v>
                </c:pt>
                <c:pt idx="26">
                  <c:v>1.3601101537418669E-2</c:v>
                </c:pt>
                <c:pt idx="27">
                  <c:v>1.5073564632550385E-2</c:v>
                </c:pt>
                <c:pt idx="28">
                  <c:v>1.6829746378669741E-2</c:v>
                </c:pt>
                <c:pt idx="29">
                  <c:v>2.0062362511420129E-2</c:v>
                </c:pt>
                <c:pt idx="30">
                  <c:v>2.0062362511420129E-2</c:v>
                </c:pt>
                <c:pt idx="31">
                  <c:v>2.1309728876567013E-2</c:v>
                </c:pt>
                <c:pt idx="32">
                  <c:v>2.4354078469892571E-2</c:v>
                </c:pt>
                <c:pt idx="33">
                  <c:v>2.7094443678426949E-2</c:v>
                </c:pt>
                <c:pt idx="34">
                  <c:v>2.8249088257370047E-2</c:v>
                </c:pt>
                <c:pt idx="35">
                  <c:v>2.8249088257370047E-2</c:v>
                </c:pt>
                <c:pt idx="36">
                  <c:v>3.1809685298387458E-2</c:v>
                </c:pt>
                <c:pt idx="37">
                  <c:v>3.146070119705846E-2</c:v>
                </c:pt>
                <c:pt idx="38">
                  <c:v>3.146070119705846E-2</c:v>
                </c:pt>
                <c:pt idx="39">
                  <c:v>3.7378133542936176E-2</c:v>
                </c:pt>
                <c:pt idx="40">
                  <c:v>3.477338442936917E-2</c:v>
                </c:pt>
                <c:pt idx="41">
                  <c:v>4.0705167226173455E-2</c:v>
                </c:pt>
                <c:pt idx="42">
                  <c:v>4.0705167226173455E-2</c:v>
                </c:pt>
                <c:pt idx="43">
                  <c:v>4.279963222529759E-2</c:v>
                </c:pt>
                <c:pt idx="44">
                  <c:v>4.4298446768038624E-2</c:v>
                </c:pt>
                <c:pt idx="45">
                  <c:v>4.6712362116562156E-2</c:v>
                </c:pt>
                <c:pt idx="46">
                  <c:v>4.6712362116562156E-2</c:v>
                </c:pt>
                <c:pt idx="47">
                  <c:v>4.9904322746533114E-2</c:v>
                </c:pt>
                <c:pt idx="48">
                  <c:v>5.1324365415107875E-2</c:v>
                </c:pt>
                <c:pt idx="49">
                  <c:v>5.4679721855049546E-2</c:v>
                </c:pt>
                <c:pt idx="50">
                  <c:v>5.4679721855049546E-2</c:v>
                </c:pt>
                <c:pt idx="51">
                  <c:v>5.7003782930172497E-2</c:v>
                </c:pt>
                <c:pt idx="52">
                  <c:v>5.9586612418202289E-2</c:v>
                </c:pt>
                <c:pt idx="53">
                  <c:v>6.3096744829208018E-2</c:v>
                </c:pt>
                <c:pt idx="54">
                  <c:v>6.3096744829208018E-2</c:v>
                </c:pt>
                <c:pt idx="55">
                  <c:v>6.6119217918925943E-2</c:v>
                </c:pt>
                <c:pt idx="56">
                  <c:v>7.0460000307868254E-2</c:v>
                </c:pt>
                <c:pt idx="57">
                  <c:v>7.0960061134730967E-2</c:v>
                </c:pt>
                <c:pt idx="58">
                  <c:v>7.0960061134730967E-2</c:v>
                </c:pt>
                <c:pt idx="59">
                  <c:v>7.1317161078389368E-2</c:v>
                </c:pt>
                <c:pt idx="60">
                  <c:v>7.5867731722556564E-2</c:v>
                </c:pt>
                <c:pt idx="61">
                  <c:v>7.7091083082231893E-2</c:v>
                </c:pt>
                <c:pt idx="62">
                  <c:v>7.6035701384120413E-2</c:v>
                </c:pt>
                <c:pt idx="63">
                  <c:v>7.6035701384120413E-2</c:v>
                </c:pt>
                <c:pt idx="64">
                  <c:v>8.1065038392677868E-2</c:v>
                </c:pt>
                <c:pt idx="65">
                  <c:v>8.4113819332175765E-2</c:v>
                </c:pt>
                <c:pt idx="66">
                  <c:v>8.5795455987803138E-2</c:v>
                </c:pt>
                <c:pt idx="67">
                  <c:v>8.5795455987803138E-2</c:v>
                </c:pt>
                <c:pt idx="68">
                  <c:v>8.9474728315455554E-2</c:v>
                </c:pt>
                <c:pt idx="69">
                  <c:v>9.2362956625357429E-2</c:v>
                </c:pt>
                <c:pt idx="70">
                  <c:v>9.2362956625357429E-2</c:v>
                </c:pt>
                <c:pt idx="71">
                  <c:v>9.4000314258969042E-2</c:v>
                </c:pt>
                <c:pt idx="72">
                  <c:v>9.550702231493291E-2</c:v>
                </c:pt>
                <c:pt idx="73">
                  <c:v>9.8148311938928257E-2</c:v>
                </c:pt>
                <c:pt idx="74">
                  <c:v>0.10443672216960165</c:v>
                </c:pt>
                <c:pt idx="75">
                  <c:v>0.10443672216960165</c:v>
                </c:pt>
                <c:pt idx="76">
                  <c:v>0.10639186755259844</c:v>
                </c:pt>
                <c:pt idx="77">
                  <c:v>0.10996752889900197</c:v>
                </c:pt>
                <c:pt idx="78">
                  <c:v>0.10996752889900197</c:v>
                </c:pt>
                <c:pt idx="79">
                  <c:v>0.11327468443995392</c:v>
                </c:pt>
                <c:pt idx="80">
                  <c:v>0.11344340223245031</c:v>
                </c:pt>
                <c:pt idx="81">
                  <c:v>0.11626966296050234</c:v>
                </c:pt>
                <c:pt idx="82">
                  <c:v>0.11626966296050234</c:v>
                </c:pt>
                <c:pt idx="83">
                  <c:v>0.12244383043745566</c:v>
                </c:pt>
                <c:pt idx="84">
                  <c:v>0.1211951781409536</c:v>
                </c:pt>
                <c:pt idx="85">
                  <c:v>0.12122478103619749</c:v>
                </c:pt>
                <c:pt idx="86">
                  <c:v>0.12122478103619749</c:v>
                </c:pt>
                <c:pt idx="87">
                  <c:v>0.11579248239927509</c:v>
                </c:pt>
                <c:pt idx="88">
                  <c:v>0.11289270184333533</c:v>
                </c:pt>
                <c:pt idx="89">
                  <c:v>0.10598404796796068</c:v>
                </c:pt>
                <c:pt idx="90">
                  <c:v>0.10598404796796068</c:v>
                </c:pt>
                <c:pt idx="91">
                  <c:v>0.10481624951607882</c:v>
                </c:pt>
                <c:pt idx="92">
                  <c:v>0.10062952075828413</c:v>
                </c:pt>
                <c:pt idx="93">
                  <c:v>0.10250156895149909</c:v>
                </c:pt>
                <c:pt idx="94">
                  <c:v>0.10250156895149909</c:v>
                </c:pt>
                <c:pt idx="95">
                  <c:v>9.544318112928285E-2</c:v>
                </c:pt>
                <c:pt idx="96">
                  <c:v>9.5069668729986012E-2</c:v>
                </c:pt>
                <c:pt idx="97">
                  <c:v>8.9731732891714211E-2</c:v>
                </c:pt>
                <c:pt idx="98">
                  <c:v>8.9731732891714211E-2</c:v>
                </c:pt>
                <c:pt idx="99">
                  <c:v>8.8698452721641674E-2</c:v>
                </c:pt>
                <c:pt idx="100">
                  <c:v>8.6791127522612865E-2</c:v>
                </c:pt>
                <c:pt idx="101">
                  <c:v>8.1972855832510905E-2</c:v>
                </c:pt>
                <c:pt idx="102">
                  <c:v>8.1972855832510905E-2</c:v>
                </c:pt>
                <c:pt idx="103">
                  <c:v>7.8126878341969297E-2</c:v>
                </c:pt>
                <c:pt idx="104">
                  <c:v>7.6272042523933936E-2</c:v>
                </c:pt>
                <c:pt idx="105">
                  <c:v>7.3137815565850084E-2</c:v>
                </c:pt>
                <c:pt idx="106">
                  <c:v>7.3137815565850084E-2</c:v>
                </c:pt>
                <c:pt idx="107">
                  <c:v>6.9825835809744996E-2</c:v>
                </c:pt>
                <c:pt idx="108">
                  <c:v>6.8419232981949851E-2</c:v>
                </c:pt>
                <c:pt idx="109">
                  <c:v>6.5597385436146682E-2</c:v>
                </c:pt>
                <c:pt idx="110">
                  <c:v>6.5597385436146682E-2</c:v>
                </c:pt>
                <c:pt idx="111">
                  <c:v>6.299057574204725E-2</c:v>
                </c:pt>
                <c:pt idx="112">
                  <c:v>6.2022122384895351E-2</c:v>
                </c:pt>
                <c:pt idx="113">
                  <c:v>5.9304261733124308E-2</c:v>
                </c:pt>
                <c:pt idx="114">
                  <c:v>5.6674944324269227E-2</c:v>
                </c:pt>
                <c:pt idx="115">
                  <c:v>5.6674944324269227E-2</c:v>
                </c:pt>
                <c:pt idx="116">
                  <c:v>5.2660552896468205E-2</c:v>
                </c:pt>
                <c:pt idx="117">
                  <c:v>5.0355434281876943E-2</c:v>
                </c:pt>
                <c:pt idx="118">
                  <c:v>4.6688961569982812E-2</c:v>
                </c:pt>
                <c:pt idx="119">
                  <c:v>4.6688961569982812E-2</c:v>
                </c:pt>
                <c:pt idx="120">
                  <c:v>4.4682687640563046E-2</c:v>
                </c:pt>
                <c:pt idx="121">
                  <c:v>4.3659223239207789E-2</c:v>
                </c:pt>
                <c:pt idx="122">
                  <c:v>3.9950339433454607E-2</c:v>
                </c:pt>
                <c:pt idx="123">
                  <c:v>3.9950339433454607E-2</c:v>
                </c:pt>
                <c:pt idx="124">
                  <c:v>4.0061612369078237E-2</c:v>
                </c:pt>
                <c:pt idx="125">
                  <c:v>3.5798747719853474E-2</c:v>
                </c:pt>
                <c:pt idx="126">
                  <c:v>3.5798747719853474E-2</c:v>
                </c:pt>
                <c:pt idx="127">
                  <c:v>3.2742481817030322E-2</c:v>
                </c:pt>
                <c:pt idx="128">
                  <c:v>3.1437401657233743E-2</c:v>
                </c:pt>
                <c:pt idx="129">
                  <c:v>2.8757305276214118E-2</c:v>
                </c:pt>
                <c:pt idx="130">
                  <c:v>2.8757305276214118E-2</c:v>
                </c:pt>
                <c:pt idx="131">
                  <c:v>2.8568506269406546E-2</c:v>
                </c:pt>
                <c:pt idx="132">
                  <c:v>2.3685076225983703E-2</c:v>
                </c:pt>
                <c:pt idx="133">
                  <c:v>2.3909249852075432E-2</c:v>
                </c:pt>
                <c:pt idx="134">
                  <c:v>2.3909249852075432E-2</c:v>
                </c:pt>
                <c:pt idx="135">
                  <c:v>2.098023170166885E-2</c:v>
                </c:pt>
                <c:pt idx="136">
                  <c:v>1.8540039441635958E-2</c:v>
                </c:pt>
                <c:pt idx="137">
                  <c:v>1.711380862795564E-2</c:v>
                </c:pt>
                <c:pt idx="138">
                  <c:v>1.5657419898645442E-2</c:v>
                </c:pt>
                <c:pt idx="139">
                  <c:v>1.5657419898645442E-2</c:v>
                </c:pt>
                <c:pt idx="140">
                  <c:v>1.4876459282052612E-2</c:v>
                </c:pt>
                <c:pt idx="141">
                  <c:v>1.1626414707042843E-2</c:v>
                </c:pt>
                <c:pt idx="142">
                  <c:v>8.6631077719024896E-3</c:v>
                </c:pt>
                <c:pt idx="143">
                  <c:v>8.6631077719024896E-3</c:v>
                </c:pt>
                <c:pt idx="144">
                  <c:v>7.3114407472798515E-3</c:v>
                </c:pt>
                <c:pt idx="145">
                  <c:v>6.7351740175678465E-3</c:v>
                </c:pt>
                <c:pt idx="146">
                  <c:v>6.7351740175678465E-3</c:v>
                </c:pt>
                <c:pt idx="147">
                  <c:v>4.4465029422590119E-3</c:v>
                </c:pt>
                <c:pt idx="148">
                  <c:v>2.2497845385761606E-3</c:v>
                </c:pt>
                <c:pt idx="149">
                  <c:v>2.4203384562960784E-3</c:v>
                </c:pt>
                <c:pt idx="150">
                  <c:v>2.4203384562960784E-3</c:v>
                </c:pt>
                <c:pt idx="151">
                  <c:v>1.372033726425137E-3</c:v>
                </c:pt>
                <c:pt idx="152">
                  <c:v>2.0103062803611405E-3</c:v>
                </c:pt>
                <c:pt idx="153">
                  <c:v>7.1693424856655863E-4</c:v>
                </c:pt>
                <c:pt idx="154">
                  <c:v>7.1693424856655863E-4</c:v>
                </c:pt>
                <c:pt idx="155">
                  <c:v>-1.624003637560878E-3</c:v>
                </c:pt>
                <c:pt idx="156">
                  <c:v>-2.0143154790028817E-3</c:v>
                </c:pt>
                <c:pt idx="157">
                  <c:v>-1.9494720013492617E-3</c:v>
                </c:pt>
                <c:pt idx="158">
                  <c:v>-4.6076288053875647E-4</c:v>
                </c:pt>
                <c:pt idx="159">
                  <c:v>-4.6076288053875647E-4</c:v>
                </c:pt>
                <c:pt idx="160">
                  <c:v>3.740746407210338E-4</c:v>
                </c:pt>
                <c:pt idx="161">
                  <c:v>-5.7154333240327926E-5</c:v>
                </c:pt>
                <c:pt idx="162">
                  <c:v>-5.7154333240327926E-5</c:v>
                </c:pt>
                <c:pt idx="163">
                  <c:v>-3.7768751491029651E-4</c:v>
                </c:pt>
                <c:pt idx="164">
                  <c:v>2.6551999832278295E-3</c:v>
                </c:pt>
                <c:pt idx="165">
                  <c:v>3.041192933075143E-3</c:v>
                </c:pt>
                <c:pt idx="166">
                  <c:v>3.041192933075143E-3</c:v>
                </c:pt>
                <c:pt idx="167">
                  <c:v>9.8417710254983248E-4</c:v>
                </c:pt>
                <c:pt idx="168">
                  <c:v>3.456559960429928E-3</c:v>
                </c:pt>
                <c:pt idx="169">
                  <c:v>6.6622259897299863E-3</c:v>
                </c:pt>
                <c:pt idx="170">
                  <c:v>6.6622259897299863E-3</c:v>
                </c:pt>
                <c:pt idx="171">
                  <c:v>8.5514723879868138E-3</c:v>
                </c:pt>
                <c:pt idx="172">
                  <c:v>8.1617176578658857E-3</c:v>
                </c:pt>
                <c:pt idx="173">
                  <c:v>9.2320231575675482E-3</c:v>
                </c:pt>
                <c:pt idx="174">
                  <c:v>9.2320231575675482E-3</c:v>
                </c:pt>
                <c:pt idx="175">
                  <c:v>1.1896970818528252E-2</c:v>
                </c:pt>
                <c:pt idx="176">
                  <c:v>1.5671546379546597E-2</c:v>
                </c:pt>
                <c:pt idx="177">
                  <c:v>1.6989045334523833E-2</c:v>
                </c:pt>
                <c:pt idx="178">
                  <c:v>1.6989045334523833E-2</c:v>
                </c:pt>
                <c:pt idx="179">
                  <c:v>1.7729794051042802E-2</c:v>
                </c:pt>
                <c:pt idx="180">
                  <c:v>2.1416812158155274E-2</c:v>
                </c:pt>
                <c:pt idx="181">
                  <c:v>2.3680919093985842E-2</c:v>
                </c:pt>
                <c:pt idx="182">
                  <c:v>2.3680919093985842E-2</c:v>
                </c:pt>
                <c:pt idx="183">
                  <c:v>2.3838815842296857E-2</c:v>
                </c:pt>
                <c:pt idx="184">
                  <c:v>2.3015793300359522E-2</c:v>
                </c:pt>
                <c:pt idx="185">
                  <c:v>2.9250667315016354E-2</c:v>
                </c:pt>
                <c:pt idx="186">
                  <c:v>2.9250667315016354E-2</c:v>
                </c:pt>
                <c:pt idx="187">
                  <c:v>3.3929709551136722E-2</c:v>
                </c:pt>
                <c:pt idx="188">
                  <c:v>3.4541043771286195E-2</c:v>
                </c:pt>
                <c:pt idx="189">
                  <c:v>3.6357944642829931E-2</c:v>
                </c:pt>
                <c:pt idx="190">
                  <c:v>3.6357944642829931E-2</c:v>
                </c:pt>
                <c:pt idx="191">
                  <c:v>3.937033857661798E-2</c:v>
                </c:pt>
                <c:pt idx="192">
                  <c:v>4.2059398258346037E-2</c:v>
                </c:pt>
                <c:pt idx="193">
                  <c:v>4.3521793701434608E-2</c:v>
                </c:pt>
                <c:pt idx="194">
                  <c:v>4.3521793701434608E-2</c:v>
                </c:pt>
                <c:pt idx="195">
                  <c:v>4.417355459848582E-2</c:v>
                </c:pt>
                <c:pt idx="196">
                  <c:v>5.0719687281856496E-2</c:v>
                </c:pt>
                <c:pt idx="197">
                  <c:v>5.0538210443990428E-2</c:v>
                </c:pt>
                <c:pt idx="198">
                  <c:v>5.0538210443990428E-2</c:v>
                </c:pt>
                <c:pt idx="199">
                  <c:v>5.4789282894710523E-2</c:v>
                </c:pt>
                <c:pt idx="200">
                  <c:v>5.4619438100527606E-2</c:v>
                </c:pt>
                <c:pt idx="201">
                  <c:v>5.7451363479266049E-2</c:v>
                </c:pt>
                <c:pt idx="202">
                  <c:v>5.7451363479266049E-2</c:v>
                </c:pt>
                <c:pt idx="203">
                  <c:v>5.9075086635564711E-2</c:v>
                </c:pt>
                <c:pt idx="204">
                  <c:v>6.4303394245319501E-2</c:v>
                </c:pt>
                <c:pt idx="205">
                  <c:v>6.5679193024248517E-2</c:v>
                </c:pt>
                <c:pt idx="206">
                  <c:v>6.5679193024248517E-2</c:v>
                </c:pt>
                <c:pt idx="207">
                  <c:v>6.7223461588279521E-2</c:v>
                </c:pt>
                <c:pt idx="208">
                  <c:v>6.8956840623567328E-2</c:v>
                </c:pt>
                <c:pt idx="209">
                  <c:v>7.2613368680339629E-2</c:v>
                </c:pt>
                <c:pt idx="210">
                  <c:v>7.2613368680339629E-2</c:v>
                </c:pt>
                <c:pt idx="211">
                  <c:v>7.5359171322418428E-2</c:v>
                </c:pt>
                <c:pt idx="212">
                  <c:v>7.8426108975608311E-2</c:v>
                </c:pt>
                <c:pt idx="213">
                  <c:v>8.1400273520116584E-2</c:v>
                </c:pt>
                <c:pt idx="214">
                  <c:v>8.1400273520116584E-2</c:v>
                </c:pt>
                <c:pt idx="215">
                  <c:v>8.501686988647883E-2</c:v>
                </c:pt>
                <c:pt idx="216">
                  <c:v>8.5841994687427814E-2</c:v>
                </c:pt>
                <c:pt idx="217">
                  <c:v>8.7479937526269702E-2</c:v>
                </c:pt>
                <c:pt idx="218">
                  <c:v>8.7479937526269702E-2</c:v>
                </c:pt>
                <c:pt idx="219">
                  <c:v>9.2598944326693688E-2</c:v>
                </c:pt>
                <c:pt idx="220">
                  <c:v>9.5266934937655368E-2</c:v>
                </c:pt>
                <c:pt idx="221">
                  <c:v>9.855503290004064E-2</c:v>
                </c:pt>
                <c:pt idx="222">
                  <c:v>9.855503290004064E-2</c:v>
                </c:pt>
                <c:pt idx="223">
                  <c:v>0.10163331213600069</c:v>
                </c:pt>
                <c:pt idx="224">
                  <c:v>0.10180485538007233</c:v>
                </c:pt>
                <c:pt idx="225">
                  <c:v>0.10631782377054055</c:v>
                </c:pt>
                <c:pt idx="226">
                  <c:v>0.10631782377054055</c:v>
                </c:pt>
                <c:pt idx="227">
                  <c:v>0.10900048306962218</c:v>
                </c:pt>
                <c:pt idx="228">
                  <c:v>0.1109502633643108</c:v>
                </c:pt>
                <c:pt idx="229">
                  <c:v>0.11195075447859815</c:v>
                </c:pt>
                <c:pt idx="230">
                  <c:v>0.11195075447859815</c:v>
                </c:pt>
                <c:pt idx="231">
                  <c:v>0.11631788276326227</c:v>
                </c:pt>
                <c:pt idx="232">
                  <c:v>0.12101641710353028</c:v>
                </c:pt>
                <c:pt idx="233">
                  <c:v>0.11935305508688776</c:v>
                </c:pt>
                <c:pt idx="234">
                  <c:v>0.11935305508688776</c:v>
                </c:pt>
                <c:pt idx="235">
                  <c:v>0.11375297131991724</c:v>
                </c:pt>
                <c:pt idx="236">
                  <c:v>0.11005263772758689</c:v>
                </c:pt>
                <c:pt idx="237">
                  <c:v>0.10885009671577728</c:v>
                </c:pt>
                <c:pt idx="238">
                  <c:v>0.10885009671577728</c:v>
                </c:pt>
                <c:pt idx="239">
                  <c:v>0.10774825740686911</c:v>
                </c:pt>
                <c:pt idx="240">
                  <c:v>0.10253946252905433</c:v>
                </c:pt>
                <c:pt idx="241">
                  <c:v>0.10141125206311963</c:v>
                </c:pt>
                <c:pt idx="242">
                  <c:v>0.10141125206311963</c:v>
                </c:pt>
                <c:pt idx="243">
                  <c:v>0.10089471697825014</c:v>
                </c:pt>
                <c:pt idx="244">
                  <c:v>9.3760639432527215E-2</c:v>
                </c:pt>
                <c:pt idx="245">
                  <c:v>9.1221884951948495E-2</c:v>
                </c:pt>
                <c:pt idx="246">
                  <c:v>9.1221884951948495E-2</c:v>
                </c:pt>
                <c:pt idx="247">
                  <c:v>8.6822641327582994E-2</c:v>
                </c:pt>
                <c:pt idx="248">
                  <c:v>8.8152779529803271E-2</c:v>
                </c:pt>
                <c:pt idx="249">
                  <c:v>8.2501283699208394E-2</c:v>
                </c:pt>
                <c:pt idx="250">
                  <c:v>8.1690435946502604E-2</c:v>
                </c:pt>
                <c:pt idx="251">
                  <c:v>8.1690435946502604E-2</c:v>
                </c:pt>
                <c:pt idx="252">
                  <c:v>7.7779065154063187E-2</c:v>
                </c:pt>
                <c:pt idx="253">
                  <c:v>7.2811225490745257E-2</c:v>
                </c:pt>
                <c:pt idx="254">
                  <c:v>7.2811225490745257E-2</c:v>
                </c:pt>
                <c:pt idx="255">
                  <c:v>7.2012512315585586E-2</c:v>
                </c:pt>
                <c:pt idx="256">
                  <c:v>6.8721753424493826E-2</c:v>
                </c:pt>
                <c:pt idx="257">
                  <c:v>6.665885970751606E-2</c:v>
                </c:pt>
                <c:pt idx="258">
                  <c:v>6.6032804182361682E-2</c:v>
                </c:pt>
                <c:pt idx="259">
                  <c:v>6.6032804182361682E-2</c:v>
                </c:pt>
                <c:pt idx="260">
                  <c:v>6.0153709547912326E-2</c:v>
                </c:pt>
                <c:pt idx="261">
                  <c:v>5.9288776805007437E-2</c:v>
                </c:pt>
                <c:pt idx="262">
                  <c:v>5.9288776805007437E-2</c:v>
                </c:pt>
                <c:pt idx="263">
                  <c:v>5.5321856682961634E-2</c:v>
                </c:pt>
                <c:pt idx="264">
                  <c:v>5.1547535029894287E-2</c:v>
                </c:pt>
                <c:pt idx="265">
                  <c:v>5.2578827033247788E-2</c:v>
                </c:pt>
                <c:pt idx="266">
                  <c:v>5.2578827033247788E-2</c:v>
                </c:pt>
                <c:pt idx="267">
                  <c:v>4.8407840564399729E-2</c:v>
                </c:pt>
                <c:pt idx="268">
                  <c:v>4.5072487715828391E-2</c:v>
                </c:pt>
                <c:pt idx="269">
                  <c:v>4.255400889203742E-2</c:v>
                </c:pt>
                <c:pt idx="270">
                  <c:v>3.8642599748877293E-2</c:v>
                </c:pt>
                <c:pt idx="271">
                  <c:v>3.8642599748877293E-2</c:v>
                </c:pt>
                <c:pt idx="272">
                  <c:v>3.8189395699354201E-2</c:v>
                </c:pt>
                <c:pt idx="273">
                  <c:v>3.4782880390807569E-2</c:v>
                </c:pt>
                <c:pt idx="274">
                  <c:v>3.4782880390807569E-2</c:v>
                </c:pt>
                <c:pt idx="275">
                  <c:v>3.3616748501644755E-2</c:v>
                </c:pt>
                <c:pt idx="276">
                  <c:v>3.4042655283400558E-2</c:v>
                </c:pt>
                <c:pt idx="277">
                  <c:v>3.2896876128696517E-2</c:v>
                </c:pt>
                <c:pt idx="278">
                  <c:v>2.853229597611262E-2</c:v>
                </c:pt>
                <c:pt idx="279">
                  <c:v>2.853229597611262E-2</c:v>
                </c:pt>
                <c:pt idx="280">
                  <c:v>2.5881176224180513E-2</c:v>
                </c:pt>
                <c:pt idx="281">
                  <c:v>2.3795358604706607E-2</c:v>
                </c:pt>
                <c:pt idx="282">
                  <c:v>2.3795358604706607E-2</c:v>
                </c:pt>
                <c:pt idx="283">
                  <c:v>1.9619477765394411E-2</c:v>
                </c:pt>
                <c:pt idx="284">
                  <c:v>1.8814586430906277E-2</c:v>
                </c:pt>
                <c:pt idx="285">
                  <c:v>1.5770953599470894E-2</c:v>
                </c:pt>
                <c:pt idx="286">
                  <c:v>1.5770953599470894E-2</c:v>
                </c:pt>
                <c:pt idx="287">
                  <c:v>1.2715768067530275E-2</c:v>
                </c:pt>
                <c:pt idx="288">
                  <c:v>1.3365611668281874E-2</c:v>
                </c:pt>
                <c:pt idx="289">
                  <c:v>9.024071489886154E-3</c:v>
                </c:pt>
                <c:pt idx="290">
                  <c:v>9.024071489886154E-3</c:v>
                </c:pt>
                <c:pt idx="291">
                  <c:v>1.086512903427117E-2</c:v>
                </c:pt>
                <c:pt idx="292">
                  <c:v>7.8820595832265195E-3</c:v>
                </c:pt>
                <c:pt idx="293">
                  <c:v>4.8555210619255496E-3</c:v>
                </c:pt>
                <c:pt idx="294">
                  <c:v>4.8555210619255496E-3</c:v>
                </c:pt>
                <c:pt idx="295">
                  <c:v>6.9701210931040203E-3</c:v>
                </c:pt>
                <c:pt idx="296">
                  <c:v>3.6002385576667795E-3</c:v>
                </c:pt>
                <c:pt idx="297">
                  <c:v>1.3772323282874588E-3</c:v>
                </c:pt>
                <c:pt idx="298">
                  <c:v>1.3772323282874588E-3</c:v>
                </c:pt>
                <c:pt idx="299">
                  <c:v>5.7858906309993241E-4</c:v>
                </c:pt>
                <c:pt idx="300">
                  <c:v>1.0331395485752015E-4</c:v>
                </c:pt>
                <c:pt idx="301">
                  <c:v>7.241790818658389E-4</c:v>
                </c:pt>
                <c:pt idx="302">
                  <c:v>-3.45398836792149E-3</c:v>
                </c:pt>
                <c:pt idx="303">
                  <c:v>-3.45398836792149E-3</c:v>
                </c:pt>
                <c:pt idx="304">
                  <c:v>-3.0577500331954721E-3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1F5-4182-8919-E14FC34D7668}"/>
            </c:ext>
          </c:extLst>
        </c:ser>
        <c:ser>
          <c:idx val="2"/>
          <c:order val="2"/>
          <c:tx>
            <c:v>Strain1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Foglio2!$A$2:$A$1504</c:f>
              <c:numCache>
                <c:formatCode>General</c:formatCode>
                <c:ptCount val="1503"/>
                <c:pt idx="0">
                  <c:v>2.2000000000000001E-3</c:v>
                </c:pt>
                <c:pt idx="1">
                  <c:v>3.2829999999999998E-2</c:v>
                </c:pt>
                <c:pt idx="2">
                  <c:v>0.12891</c:v>
                </c:pt>
                <c:pt idx="3">
                  <c:v>0.48027999999999998</c:v>
                </c:pt>
                <c:pt idx="4">
                  <c:v>0.54027000000000003</c:v>
                </c:pt>
                <c:pt idx="5">
                  <c:v>0.72890999999999995</c:v>
                </c:pt>
                <c:pt idx="6">
                  <c:v>0.93947999999999998</c:v>
                </c:pt>
                <c:pt idx="7">
                  <c:v>1.1306700000000001</c:v>
                </c:pt>
                <c:pt idx="8">
                  <c:v>1.3472900000000001</c:v>
                </c:pt>
                <c:pt idx="9">
                  <c:v>1.56332</c:v>
                </c:pt>
                <c:pt idx="10">
                  <c:v>1.76373</c:v>
                </c:pt>
                <c:pt idx="11">
                  <c:v>1.9562200000000001</c:v>
                </c:pt>
                <c:pt idx="12">
                  <c:v>2.1742499999999998</c:v>
                </c:pt>
                <c:pt idx="13">
                  <c:v>2.3777699999999999</c:v>
                </c:pt>
                <c:pt idx="14">
                  <c:v>2.59585</c:v>
                </c:pt>
                <c:pt idx="15">
                  <c:v>2.7992599999999999</c:v>
                </c:pt>
                <c:pt idx="16">
                  <c:v>3.0020099999999998</c:v>
                </c:pt>
                <c:pt idx="17">
                  <c:v>3.19693</c:v>
                </c:pt>
                <c:pt idx="18">
                  <c:v>3.3993000000000002</c:v>
                </c:pt>
                <c:pt idx="19">
                  <c:v>3.6023299999999998</c:v>
                </c:pt>
                <c:pt idx="20">
                  <c:v>3.8046099999999998</c:v>
                </c:pt>
                <c:pt idx="21">
                  <c:v>4.0065799999999996</c:v>
                </c:pt>
                <c:pt idx="22">
                  <c:v>4.2079399999999998</c:v>
                </c:pt>
                <c:pt idx="23">
                  <c:v>4.4202500000000002</c:v>
                </c:pt>
                <c:pt idx="24">
                  <c:v>4.61958</c:v>
                </c:pt>
                <c:pt idx="25">
                  <c:v>4.8223599999999998</c:v>
                </c:pt>
                <c:pt idx="26">
                  <c:v>5.0237299999999996</c:v>
                </c:pt>
                <c:pt idx="27">
                  <c:v>5.2269899999999998</c:v>
                </c:pt>
                <c:pt idx="28">
                  <c:v>5.4291400000000003</c:v>
                </c:pt>
                <c:pt idx="29">
                  <c:v>5.6319299999999997</c:v>
                </c:pt>
                <c:pt idx="30">
                  <c:v>5.8514099999999996</c:v>
                </c:pt>
                <c:pt idx="31">
                  <c:v>6.0585599999999999</c:v>
                </c:pt>
                <c:pt idx="32">
                  <c:v>6.26309</c:v>
                </c:pt>
                <c:pt idx="33">
                  <c:v>6.4670399999999999</c:v>
                </c:pt>
                <c:pt idx="34">
                  <c:v>6.6696600000000004</c:v>
                </c:pt>
                <c:pt idx="35">
                  <c:v>6.8718000000000004</c:v>
                </c:pt>
                <c:pt idx="36">
                  <c:v>7.07545</c:v>
                </c:pt>
                <c:pt idx="37">
                  <c:v>7.2786999999999997</c:v>
                </c:pt>
                <c:pt idx="38">
                  <c:v>7.4810699999999999</c:v>
                </c:pt>
                <c:pt idx="39">
                  <c:v>7.6828399999999997</c:v>
                </c:pt>
                <c:pt idx="40">
                  <c:v>7.8793699999999998</c:v>
                </c:pt>
                <c:pt idx="41">
                  <c:v>8.0814900000000005</c:v>
                </c:pt>
                <c:pt idx="42">
                  <c:v>8.2843400000000003</c:v>
                </c:pt>
                <c:pt idx="43">
                  <c:v>8.4931699999999992</c:v>
                </c:pt>
                <c:pt idx="44">
                  <c:v>8.6962600000000005</c:v>
                </c:pt>
                <c:pt idx="45">
                  <c:v>8.8974299999999999</c:v>
                </c:pt>
                <c:pt idx="46">
                  <c:v>9.1029199999999992</c:v>
                </c:pt>
                <c:pt idx="47">
                  <c:v>9.3054199999999998</c:v>
                </c:pt>
                <c:pt idx="48">
                  <c:v>9.5164299999999997</c:v>
                </c:pt>
                <c:pt idx="49">
                  <c:v>9.7197399999999998</c:v>
                </c:pt>
                <c:pt idx="50">
                  <c:v>9.9229000000000003</c:v>
                </c:pt>
                <c:pt idx="51">
                  <c:v>10.12495</c:v>
                </c:pt>
                <c:pt idx="52">
                  <c:v>10.3283</c:v>
                </c:pt>
                <c:pt idx="53">
                  <c:v>10.530709999999999</c:v>
                </c:pt>
                <c:pt idx="54">
                  <c:v>10.73325</c:v>
                </c:pt>
                <c:pt idx="55">
                  <c:v>10.93643</c:v>
                </c:pt>
                <c:pt idx="56">
                  <c:v>11.138719999999999</c:v>
                </c:pt>
                <c:pt idx="57">
                  <c:v>11.34103</c:v>
                </c:pt>
                <c:pt idx="58">
                  <c:v>11.542759999999999</c:v>
                </c:pt>
                <c:pt idx="59">
                  <c:v>11.74424</c:v>
                </c:pt>
                <c:pt idx="60">
                  <c:v>11.94698</c:v>
                </c:pt>
                <c:pt idx="61">
                  <c:v>12.14893</c:v>
                </c:pt>
                <c:pt idx="62">
                  <c:v>12.352180000000001</c:v>
                </c:pt>
                <c:pt idx="63">
                  <c:v>12.554819999999999</c:v>
                </c:pt>
                <c:pt idx="64">
                  <c:v>12.757389999999999</c:v>
                </c:pt>
                <c:pt idx="65">
                  <c:v>12.95945</c:v>
                </c:pt>
                <c:pt idx="66">
                  <c:v>13.162380000000001</c:v>
                </c:pt>
                <c:pt idx="67">
                  <c:v>13.365460000000001</c:v>
                </c:pt>
                <c:pt idx="68">
                  <c:v>13.570040000000001</c:v>
                </c:pt>
                <c:pt idx="69">
                  <c:v>13.77186</c:v>
                </c:pt>
                <c:pt idx="70">
                  <c:v>13.975630000000001</c:v>
                </c:pt>
                <c:pt idx="71">
                  <c:v>14.177569999999999</c:v>
                </c:pt>
                <c:pt idx="72">
                  <c:v>14.3881</c:v>
                </c:pt>
                <c:pt idx="73">
                  <c:v>14.59207</c:v>
                </c:pt>
                <c:pt idx="74">
                  <c:v>14.795</c:v>
                </c:pt>
                <c:pt idx="75">
                  <c:v>14.99762</c:v>
                </c:pt>
                <c:pt idx="76">
                  <c:v>15.201040000000001</c:v>
                </c:pt>
                <c:pt idx="77">
                  <c:v>15.403079999999999</c:v>
                </c:pt>
                <c:pt idx="78">
                  <c:v>15.605779999999999</c:v>
                </c:pt>
                <c:pt idx="79">
                  <c:v>15.808210000000001</c:v>
                </c:pt>
                <c:pt idx="80">
                  <c:v>16.010899999999999</c:v>
                </c:pt>
                <c:pt idx="81">
                  <c:v>16.216390000000001</c:v>
                </c:pt>
                <c:pt idx="82">
                  <c:v>16.418669999999999</c:v>
                </c:pt>
                <c:pt idx="83">
                  <c:v>16.62199</c:v>
                </c:pt>
                <c:pt idx="84">
                  <c:v>16.828420000000001</c:v>
                </c:pt>
                <c:pt idx="85">
                  <c:v>17.0318</c:v>
                </c:pt>
                <c:pt idx="86">
                  <c:v>17.2349</c:v>
                </c:pt>
                <c:pt idx="87">
                  <c:v>17.436579999999999</c:v>
                </c:pt>
                <c:pt idx="88">
                  <c:v>17.639469999999999</c:v>
                </c:pt>
                <c:pt idx="89">
                  <c:v>17.842169999999999</c:v>
                </c:pt>
                <c:pt idx="90">
                  <c:v>18.045089999999998</c:v>
                </c:pt>
                <c:pt idx="91">
                  <c:v>18.249140000000001</c:v>
                </c:pt>
                <c:pt idx="92">
                  <c:v>18.45223</c:v>
                </c:pt>
                <c:pt idx="93">
                  <c:v>18.65512</c:v>
                </c:pt>
                <c:pt idx="94">
                  <c:v>18.857489999999999</c:v>
                </c:pt>
                <c:pt idx="95">
                  <c:v>19.05904</c:v>
                </c:pt>
                <c:pt idx="96">
                  <c:v>19.262060000000002</c:v>
                </c:pt>
                <c:pt idx="97">
                  <c:v>19.456040000000002</c:v>
                </c:pt>
                <c:pt idx="98">
                  <c:v>19.67389</c:v>
                </c:pt>
                <c:pt idx="99">
                  <c:v>19.87914</c:v>
                </c:pt>
                <c:pt idx="100">
                  <c:v>20.083780000000001</c:v>
                </c:pt>
                <c:pt idx="101">
                  <c:v>20.287790000000001</c:v>
                </c:pt>
                <c:pt idx="102">
                  <c:v>20.49147</c:v>
                </c:pt>
                <c:pt idx="103">
                  <c:v>20.695070000000001</c:v>
                </c:pt>
                <c:pt idx="104">
                  <c:v>20.90626</c:v>
                </c:pt>
                <c:pt idx="105">
                  <c:v>21.108969999999999</c:v>
                </c:pt>
                <c:pt idx="106">
                  <c:v>21.314699999999998</c:v>
                </c:pt>
                <c:pt idx="107">
                  <c:v>21.517060000000001</c:v>
                </c:pt>
                <c:pt idx="108">
                  <c:v>21.720040000000001</c:v>
                </c:pt>
                <c:pt idx="109">
                  <c:v>21.923020000000001</c:v>
                </c:pt>
                <c:pt idx="110">
                  <c:v>22.125599999999999</c:v>
                </c:pt>
                <c:pt idx="111">
                  <c:v>22.330220000000001</c:v>
                </c:pt>
                <c:pt idx="112">
                  <c:v>22.532779999999999</c:v>
                </c:pt>
                <c:pt idx="113">
                  <c:v>22.736470000000001</c:v>
                </c:pt>
                <c:pt idx="114">
                  <c:v>22.93927</c:v>
                </c:pt>
                <c:pt idx="115">
                  <c:v>23.14151</c:v>
                </c:pt>
                <c:pt idx="116">
                  <c:v>23.344380000000001</c:v>
                </c:pt>
                <c:pt idx="117">
                  <c:v>23.54731</c:v>
                </c:pt>
                <c:pt idx="118">
                  <c:v>23.7498</c:v>
                </c:pt>
                <c:pt idx="119">
                  <c:v>23.952739999999999</c:v>
                </c:pt>
                <c:pt idx="120">
                  <c:v>24.156199999999998</c:v>
                </c:pt>
                <c:pt idx="121">
                  <c:v>24.359500000000001</c:v>
                </c:pt>
                <c:pt idx="122">
                  <c:v>24.554480000000002</c:v>
                </c:pt>
                <c:pt idx="123">
                  <c:v>24.757239999999999</c:v>
                </c:pt>
                <c:pt idx="124">
                  <c:v>24.960709999999999</c:v>
                </c:pt>
                <c:pt idx="125">
                  <c:v>25.164580000000001</c:v>
                </c:pt>
                <c:pt idx="126">
                  <c:v>25.367640000000002</c:v>
                </c:pt>
                <c:pt idx="127">
                  <c:v>25.569279999999999</c:v>
                </c:pt>
                <c:pt idx="128">
                  <c:v>25.772169999999999</c:v>
                </c:pt>
                <c:pt idx="129">
                  <c:v>25.973590000000002</c:v>
                </c:pt>
                <c:pt idx="130">
                  <c:v>26.176380000000002</c:v>
                </c:pt>
                <c:pt idx="131">
                  <c:v>26.379059999999999</c:v>
                </c:pt>
                <c:pt idx="132">
                  <c:v>26.581779999999998</c:v>
                </c:pt>
                <c:pt idx="133">
                  <c:v>26.799759999999999</c:v>
                </c:pt>
                <c:pt idx="134">
                  <c:v>27.00328</c:v>
                </c:pt>
                <c:pt idx="135">
                  <c:v>27.214379999999998</c:v>
                </c:pt>
                <c:pt idx="136">
                  <c:v>27.418040000000001</c:v>
                </c:pt>
                <c:pt idx="137">
                  <c:v>27.620270000000001</c:v>
                </c:pt>
                <c:pt idx="138">
                  <c:v>27.824079999999999</c:v>
                </c:pt>
                <c:pt idx="139">
                  <c:v>28.02664</c:v>
                </c:pt>
                <c:pt idx="140">
                  <c:v>28.229340000000001</c:v>
                </c:pt>
                <c:pt idx="141">
                  <c:v>28.434270000000001</c:v>
                </c:pt>
                <c:pt idx="142">
                  <c:v>28.637450000000001</c:v>
                </c:pt>
                <c:pt idx="143">
                  <c:v>28.83794</c:v>
                </c:pt>
                <c:pt idx="144">
                  <c:v>29.040790000000001</c:v>
                </c:pt>
                <c:pt idx="145">
                  <c:v>29.243169999999999</c:v>
                </c:pt>
                <c:pt idx="146">
                  <c:v>29.441890000000001</c:v>
                </c:pt>
                <c:pt idx="147">
                  <c:v>29.64349</c:v>
                </c:pt>
                <c:pt idx="148">
                  <c:v>29.86232</c:v>
                </c:pt>
                <c:pt idx="149">
                  <c:v>30.080490000000001</c:v>
                </c:pt>
                <c:pt idx="150">
                  <c:v>30.268889999999999</c:v>
                </c:pt>
                <c:pt idx="151">
                  <c:v>30.487839999999998</c:v>
                </c:pt>
                <c:pt idx="152">
                  <c:v>30.691500000000001</c:v>
                </c:pt>
                <c:pt idx="153">
                  <c:v>30.895060000000001</c:v>
                </c:pt>
                <c:pt idx="154">
                  <c:v>31.098559999999999</c:v>
                </c:pt>
                <c:pt idx="155">
                  <c:v>31.303180000000001</c:v>
                </c:pt>
                <c:pt idx="156">
                  <c:v>31.506450000000001</c:v>
                </c:pt>
                <c:pt idx="157">
                  <c:v>31.711500000000001</c:v>
                </c:pt>
                <c:pt idx="158">
                  <c:v>31.91412</c:v>
                </c:pt>
                <c:pt idx="159">
                  <c:v>32.116019999999999</c:v>
                </c:pt>
                <c:pt idx="160">
                  <c:v>32.31765</c:v>
                </c:pt>
                <c:pt idx="161">
                  <c:v>33.021189999999997</c:v>
                </c:pt>
                <c:pt idx="162">
                  <c:v>33.045940000000002</c:v>
                </c:pt>
                <c:pt idx="163">
                  <c:v>33.067610000000002</c:v>
                </c:pt>
                <c:pt idx="164">
                  <c:v>33.143630000000002</c:v>
                </c:pt>
                <c:pt idx="165">
                  <c:v>33.361310000000003</c:v>
                </c:pt>
                <c:pt idx="166">
                  <c:v>33.550699999999999</c:v>
                </c:pt>
                <c:pt idx="167">
                  <c:v>33.75394</c:v>
                </c:pt>
                <c:pt idx="168">
                  <c:v>33.956029999999998</c:v>
                </c:pt>
                <c:pt idx="169">
                  <c:v>34.160699999999999</c:v>
                </c:pt>
                <c:pt idx="170">
                  <c:v>34.363100000000003</c:v>
                </c:pt>
                <c:pt idx="171">
                  <c:v>34.574460000000002</c:v>
                </c:pt>
                <c:pt idx="172">
                  <c:v>34.77749</c:v>
                </c:pt>
                <c:pt idx="173">
                  <c:v>34.981200000000001</c:v>
                </c:pt>
                <c:pt idx="174">
                  <c:v>35.188859999999998</c:v>
                </c:pt>
                <c:pt idx="175">
                  <c:v>35.392240000000001</c:v>
                </c:pt>
                <c:pt idx="176">
                  <c:v>35.593380000000003</c:v>
                </c:pt>
                <c:pt idx="177">
                  <c:v>35.795090000000002</c:v>
                </c:pt>
                <c:pt idx="178">
                  <c:v>35.99662</c:v>
                </c:pt>
                <c:pt idx="179">
                  <c:v>36.199359999999999</c:v>
                </c:pt>
                <c:pt idx="180">
                  <c:v>36.40269</c:v>
                </c:pt>
                <c:pt idx="181">
                  <c:v>36.605919999999998</c:v>
                </c:pt>
                <c:pt idx="182">
                  <c:v>36.809010000000001</c:v>
                </c:pt>
                <c:pt idx="183">
                  <c:v>37.011850000000003</c:v>
                </c:pt>
                <c:pt idx="184">
                  <c:v>37.207270000000001</c:v>
                </c:pt>
                <c:pt idx="185">
                  <c:v>37.409260000000003</c:v>
                </c:pt>
                <c:pt idx="186">
                  <c:v>37.634320000000002</c:v>
                </c:pt>
                <c:pt idx="187">
                  <c:v>37.843000000000004</c:v>
                </c:pt>
                <c:pt idx="188">
                  <c:v>38.039340000000003</c:v>
                </c:pt>
                <c:pt idx="189">
                  <c:v>38.24286</c:v>
                </c:pt>
                <c:pt idx="190">
                  <c:v>38.452570000000001</c:v>
                </c:pt>
                <c:pt idx="191">
                  <c:v>38.65654</c:v>
                </c:pt>
                <c:pt idx="192">
                  <c:v>38.859369999999998</c:v>
                </c:pt>
                <c:pt idx="193">
                  <c:v>39.062609999999999</c:v>
                </c:pt>
                <c:pt idx="194">
                  <c:v>39.265500000000003</c:v>
                </c:pt>
                <c:pt idx="195">
                  <c:v>39.460189999999997</c:v>
                </c:pt>
                <c:pt idx="196">
                  <c:v>39.662199999999999</c:v>
                </c:pt>
                <c:pt idx="197">
                  <c:v>39.864980000000003</c:v>
                </c:pt>
                <c:pt idx="198">
                  <c:v>40.066580000000002</c:v>
                </c:pt>
                <c:pt idx="199">
                  <c:v>40.2697</c:v>
                </c:pt>
                <c:pt idx="200">
                  <c:v>40.47193</c:v>
                </c:pt>
                <c:pt idx="201">
                  <c:v>40.674660000000003</c:v>
                </c:pt>
                <c:pt idx="202">
                  <c:v>40.892530000000001</c:v>
                </c:pt>
                <c:pt idx="203">
                  <c:v>41.096170000000001</c:v>
                </c:pt>
                <c:pt idx="204">
                  <c:v>41.300699999999999</c:v>
                </c:pt>
                <c:pt idx="205">
                  <c:v>41.503459999999997</c:v>
                </c:pt>
                <c:pt idx="206">
                  <c:v>41.706659999999999</c:v>
                </c:pt>
                <c:pt idx="207">
                  <c:v>41.924349999999997</c:v>
                </c:pt>
                <c:pt idx="208">
                  <c:v>42.127290000000002</c:v>
                </c:pt>
                <c:pt idx="209">
                  <c:v>42.329689999999999</c:v>
                </c:pt>
                <c:pt idx="210">
                  <c:v>42.532890000000002</c:v>
                </c:pt>
                <c:pt idx="211">
                  <c:v>42.735259999999997</c:v>
                </c:pt>
                <c:pt idx="212">
                  <c:v>42.938310000000001</c:v>
                </c:pt>
                <c:pt idx="213">
                  <c:v>43.141300000000001</c:v>
                </c:pt>
                <c:pt idx="214">
                  <c:v>43.344200000000001</c:v>
                </c:pt>
                <c:pt idx="215">
                  <c:v>43.546250000000001</c:v>
                </c:pt>
                <c:pt idx="216">
                  <c:v>43.749130000000001</c:v>
                </c:pt>
                <c:pt idx="217">
                  <c:v>43.951219999999999</c:v>
                </c:pt>
                <c:pt idx="218">
                  <c:v>44.15363</c:v>
                </c:pt>
                <c:pt idx="219">
                  <c:v>44.356070000000003</c:v>
                </c:pt>
                <c:pt idx="220">
                  <c:v>44.559910000000002</c:v>
                </c:pt>
                <c:pt idx="221">
                  <c:v>44.760939999999998</c:v>
                </c:pt>
                <c:pt idx="222">
                  <c:v>44.963769999999997</c:v>
                </c:pt>
                <c:pt idx="223">
                  <c:v>45.165889999999997</c:v>
                </c:pt>
                <c:pt idx="224">
                  <c:v>45.369349999999997</c:v>
                </c:pt>
                <c:pt idx="225">
                  <c:v>45.571840000000002</c:v>
                </c:pt>
                <c:pt idx="226">
                  <c:v>45.774639999999998</c:v>
                </c:pt>
                <c:pt idx="227">
                  <c:v>45.984679999999997</c:v>
                </c:pt>
                <c:pt idx="228">
                  <c:v>46.188830000000003</c:v>
                </c:pt>
                <c:pt idx="229">
                  <c:v>46.393070000000002</c:v>
                </c:pt>
                <c:pt idx="230">
                  <c:v>46.596769999999999</c:v>
                </c:pt>
                <c:pt idx="231">
                  <c:v>46.800159999999998</c:v>
                </c:pt>
                <c:pt idx="232">
                  <c:v>47.003079999999997</c:v>
                </c:pt>
                <c:pt idx="233">
                  <c:v>47.206339999999997</c:v>
                </c:pt>
                <c:pt idx="234">
                  <c:v>47.409759999999999</c:v>
                </c:pt>
                <c:pt idx="235">
                  <c:v>47.628300000000003</c:v>
                </c:pt>
                <c:pt idx="236">
                  <c:v>47.832140000000003</c:v>
                </c:pt>
                <c:pt idx="237">
                  <c:v>48.03689</c:v>
                </c:pt>
                <c:pt idx="238">
                  <c:v>48.240389999999998</c:v>
                </c:pt>
                <c:pt idx="239">
                  <c:v>48.443289999999998</c:v>
                </c:pt>
                <c:pt idx="240">
                  <c:v>48.657029999999999</c:v>
                </c:pt>
                <c:pt idx="241">
                  <c:v>48.859789999999997</c:v>
                </c:pt>
                <c:pt idx="242">
                  <c:v>49.062750000000001</c:v>
                </c:pt>
                <c:pt idx="243">
                  <c:v>49.267389999999999</c:v>
                </c:pt>
                <c:pt idx="244">
                  <c:v>49.47101</c:v>
                </c:pt>
                <c:pt idx="245">
                  <c:v>49.674149999999997</c:v>
                </c:pt>
                <c:pt idx="246">
                  <c:v>49.878160000000001</c:v>
                </c:pt>
                <c:pt idx="247">
                  <c:v>50.08117</c:v>
                </c:pt>
                <c:pt idx="248">
                  <c:v>50.284190000000002</c:v>
                </c:pt>
                <c:pt idx="249">
                  <c:v>50.487279999999998</c:v>
                </c:pt>
                <c:pt idx="250">
                  <c:v>50.691540000000003</c:v>
                </c:pt>
                <c:pt idx="251">
                  <c:v>50.895539999999997</c:v>
                </c:pt>
                <c:pt idx="252">
                  <c:v>51.097099999999998</c:v>
                </c:pt>
                <c:pt idx="253">
                  <c:v>51.306260000000002</c:v>
                </c:pt>
                <c:pt idx="254">
                  <c:v>51.50761</c:v>
                </c:pt>
                <c:pt idx="255">
                  <c:v>51.710369999999998</c:v>
                </c:pt>
                <c:pt idx="256">
                  <c:v>51.9131</c:v>
                </c:pt>
                <c:pt idx="257">
                  <c:v>52.116010000000003</c:v>
                </c:pt>
                <c:pt idx="258">
                  <c:v>52.32555</c:v>
                </c:pt>
                <c:pt idx="259">
                  <c:v>52.529020000000003</c:v>
                </c:pt>
                <c:pt idx="260">
                  <c:v>52.725619999999999</c:v>
                </c:pt>
                <c:pt idx="261">
                  <c:v>52.928339999999999</c:v>
                </c:pt>
                <c:pt idx="262">
                  <c:v>53.13008</c:v>
                </c:pt>
                <c:pt idx="263">
                  <c:v>53.332590000000003</c:v>
                </c:pt>
                <c:pt idx="264">
                  <c:v>53.534619999999997</c:v>
                </c:pt>
                <c:pt idx="265">
                  <c:v>53.737400000000001</c:v>
                </c:pt>
                <c:pt idx="266">
                  <c:v>53.955590000000001</c:v>
                </c:pt>
                <c:pt idx="267">
                  <c:v>54.15117</c:v>
                </c:pt>
                <c:pt idx="268">
                  <c:v>54.353369999999998</c:v>
                </c:pt>
                <c:pt idx="269">
                  <c:v>54.55791</c:v>
                </c:pt>
                <c:pt idx="270">
                  <c:v>54.76079</c:v>
                </c:pt>
                <c:pt idx="271">
                  <c:v>54.96969</c:v>
                </c:pt>
                <c:pt idx="272">
                  <c:v>55.173999999999999</c:v>
                </c:pt>
                <c:pt idx="273">
                  <c:v>55.377670000000002</c:v>
                </c:pt>
                <c:pt idx="274">
                  <c:v>55.581299999999999</c:v>
                </c:pt>
                <c:pt idx="275">
                  <c:v>55.806640000000002</c:v>
                </c:pt>
                <c:pt idx="276">
                  <c:v>56.010359999999999</c:v>
                </c:pt>
                <c:pt idx="277">
                  <c:v>56.218870000000003</c:v>
                </c:pt>
                <c:pt idx="278">
                  <c:v>56.422930000000001</c:v>
                </c:pt>
                <c:pt idx="279">
                  <c:v>56.625480000000003</c:v>
                </c:pt>
                <c:pt idx="280">
                  <c:v>56.828830000000004</c:v>
                </c:pt>
                <c:pt idx="281">
                  <c:v>57.031759999999998</c:v>
                </c:pt>
                <c:pt idx="282">
                  <c:v>57.234769999999997</c:v>
                </c:pt>
                <c:pt idx="283">
                  <c:v>57.436419999999998</c:v>
                </c:pt>
                <c:pt idx="284">
                  <c:v>57.639690000000002</c:v>
                </c:pt>
                <c:pt idx="285">
                  <c:v>57.842089999999999</c:v>
                </c:pt>
                <c:pt idx="286">
                  <c:v>58.04495</c:v>
                </c:pt>
                <c:pt idx="287">
                  <c:v>58.246949999999998</c:v>
                </c:pt>
                <c:pt idx="288">
                  <c:v>58.449719999999999</c:v>
                </c:pt>
                <c:pt idx="289">
                  <c:v>58.651870000000002</c:v>
                </c:pt>
                <c:pt idx="290">
                  <c:v>58.854559999999999</c:v>
                </c:pt>
                <c:pt idx="291">
                  <c:v>59.056310000000003</c:v>
                </c:pt>
                <c:pt idx="292">
                  <c:v>59.267180000000003</c:v>
                </c:pt>
                <c:pt idx="293">
                  <c:v>59.470619999999997</c:v>
                </c:pt>
                <c:pt idx="294">
                  <c:v>59.674010000000003</c:v>
                </c:pt>
                <c:pt idx="295">
                  <c:v>59.877299999999998</c:v>
                </c:pt>
                <c:pt idx="296">
                  <c:v>60.065179999999998</c:v>
                </c:pt>
                <c:pt idx="297">
                  <c:v>60.283160000000002</c:v>
                </c:pt>
                <c:pt idx="298">
                  <c:v>60.486420000000003</c:v>
                </c:pt>
                <c:pt idx="299">
                  <c:v>60.674469999999999</c:v>
                </c:pt>
                <c:pt idx="300">
                  <c:v>60.877830000000003</c:v>
                </c:pt>
                <c:pt idx="301">
                  <c:v>61.0809</c:v>
                </c:pt>
                <c:pt idx="302">
                  <c:v>61.284660000000002</c:v>
                </c:pt>
                <c:pt idx="303">
                  <c:v>61.502740000000003</c:v>
                </c:pt>
                <c:pt idx="304">
                  <c:v>61.690370000000001</c:v>
                </c:pt>
                <c:pt idx="305">
                  <c:v>61.908189999999998</c:v>
                </c:pt>
                <c:pt idx="306">
                  <c:v>62.096780000000003</c:v>
                </c:pt>
                <c:pt idx="307">
                  <c:v>62.314579999999999</c:v>
                </c:pt>
                <c:pt idx="308">
                  <c:v>62.517670000000003</c:v>
                </c:pt>
                <c:pt idx="309">
                  <c:v>62.724179999999997</c:v>
                </c:pt>
                <c:pt idx="310">
                  <c:v>63.426430000000003</c:v>
                </c:pt>
                <c:pt idx="311">
                  <c:v>63.455390000000001</c:v>
                </c:pt>
                <c:pt idx="312">
                  <c:v>63.482840000000003</c:v>
                </c:pt>
                <c:pt idx="313">
                  <c:v>63.543410000000002</c:v>
                </c:pt>
                <c:pt idx="314">
                  <c:v>63.745179999999998</c:v>
                </c:pt>
                <c:pt idx="315">
                  <c:v>63.950009999999999</c:v>
                </c:pt>
                <c:pt idx="316">
                  <c:v>64.144840000000002</c:v>
                </c:pt>
                <c:pt idx="317">
                  <c:v>64.346760000000003</c:v>
                </c:pt>
                <c:pt idx="318">
                  <c:v>64.552099999999996</c:v>
                </c:pt>
                <c:pt idx="319">
                  <c:v>64.753780000000006</c:v>
                </c:pt>
                <c:pt idx="320">
                  <c:v>64.956940000000003</c:v>
                </c:pt>
                <c:pt idx="321">
                  <c:v>65.174779999999998</c:v>
                </c:pt>
                <c:pt idx="322">
                  <c:v>65.379180000000005</c:v>
                </c:pt>
                <c:pt idx="323">
                  <c:v>65.581819999999993</c:v>
                </c:pt>
                <c:pt idx="324">
                  <c:v>65.800089999999997</c:v>
                </c:pt>
                <c:pt idx="325">
                  <c:v>66.004000000000005</c:v>
                </c:pt>
                <c:pt idx="326">
                  <c:v>66.207409999999996</c:v>
                </c:pt>
                <c:pt idx="327">
                  <c:v>66.414050000000003</c:v>
                </c:pt>
                <c:pt idx="328">
                  <c:v>66.616249999999994</c:v>
                </c:pt>
                <c:pt idx="329">
                  <c:v>66.81917</c:v>
                </c:pt>
                <c:pt idx="330">
                  <c:v>67.021270000000001</c:v>
                </c:pt>
                <c:pt idx="331">
                  <c:v>67.224170000000001</c:v>
                </c:pt>
                <c:pt idx="332">
                  <c:v>67.436139999999995</c:v>
                </c:pt>
                <c:pt idx="333">
                  <c:v>67.639899999999997</c:v>
                </c:pt>
                <c:pt idx="334">
                  <c:v>67.841930000000005</c:v>
                </c:pt>
                <c:pt idx="335">
                  <c:v>68.045299999999997</c:v>
                </c:pt>
                <c:pt idx="336">
                  <c:v>68.248940000000005</c:v>
                </c:pt>
                <c:pt idx="337">
                  <c:v>68.452020000000005</c:v>
                </c:pt>
                <c:pt idx="338">
                  <c:v>68.653540000000007</c:v>
                </c:pt>
                <c:pt idx="339">
                  <c:v>68.856430000000003</c:v>
                </c:pt>
                <c:pt idx="340">
                  <c:v>69.059880000000007</c:v>
                </c:pt>
                <c:pt idx="341">
                  <c:v>69.261399999999995</c:v>
                </c:pt>
                <c:pt idx="342">
                  <c:v>69.464280000000002</c:v>
                </c:pt>
                <c:pt idx="343">
                  <c:v>69.667199999999994</c:v>
                </c:pt>
                <c:pt idx="344">
                  <c:v>69.869410000000002</c:v>
                </c:pt>
                <c:pt idx="345">
                  <c:v>70.070999999999998</c:v>
                </c:pt>
                <c:pt idx="346">
                  <c:v>70.272450000000006</c:v>
                </c:pt>
                <c:pt idx="347">
                  <c:v>70.475139999999996</c:v>
                </c:pt>
                <c:pt idx="348">
                  <c:v>70.676689999999994</c:v>
                </c:pt>
                <c:pt idx="349">
                  <c:v>70.879429999999999</c:v>
                </c:pt>
                <c:pt idx="350">
                  <c:v>71.080979999999997</c:v>
                </c:pt>
                <c:pt idx="351">
                  <c:v>71.287549999999996</c:v>
                </c:pt>
                <c:pt idx="352">
                  <c:v>71.489260000000002</c:v>
                </c:pt>
                <c:pt idx="353">
                  <c:v>71.690989999999999</c:v>
                </c:pt>
                <c:pt idx="354">
                  <c:v>71.908659999999998</c:v>
                </c:pt>
                <c:pt idx="355">
                  <c:v>72.112089999999995</c:v>
                </c:pt>
                <c:pt idx="356">
                  <c:v>72.301389999999998</c:v>
                </c:pt>
                <c:pt idx="357">
                  <c:v>72.504350000000002</c:v>
                </c:pt>
                <c:pt idx="358">
                  <c:v>72.707899999999995</c:v>
                </c:pt>
                <c:pt idx="359">
                  <c:v>72.910929999999993</c:v>
                </c:pt>
                <c:pt idx="360">
                  <c:v>73.112620000000007</c:v>
                </c:pt>
                <c:pt idx="361">
                  <c:v>73.315359999999998</c:v>
                </c:pt>
                <c:pt idx="362">
                  <c:v>73.533209999999997</c:v>
                </c:pt>
                <c:pt idx="363">
                  <c:v>73.724999999999994</c:v>
                </c:pt>
                <c:pt idx="364">
                  <c:v>73.926379999999995</c:v>
                </c:pt>
                <c:pt idx="365">
                  <c:v>74.129369999999994</c:v>
                </c:pt>
                <c:pt idx="366">
                  <c:v>74.331639999999993</c:v>
                </c:pt>
                <c:pt idx="367">
                  <c:v>74.534409999999994</c:v>
                </c:pt>
                <c:pt idx="368">
                  <c:v>74.738140000000001</c:v>
                </c:pt>
                <c:pt idx="369">
                  <c:v>74.940889999999996</c:v>
                </c:pt>
                <c:pt idx="370">
                  <c:v>75.143770000000004</c:v>
                </c:pt>
                <c:pt idx="371">
                  <c:v>75.354830000000007</c:v>
                </c:pt>
                <c:pt idx="372">
                  <c:v>75.557689999999994</c:v>
                </c:pt>
                <c:pt idx="373">
                  <c:v>75.761110000000002</c:v>
                </c:pt>
                <c:pt idx="374">
                  <c:v>75.963399999999993</c:v>
                </c:pt>
                <c:pt idx="375">
                  <c:v>76.166799999999995</c:v>
                </c:pt>
                <c:pt idx="376">
                  <c:v>76.378219999999999</c:v>
                </c:pt>
                <c:pt idx="377">
                  <c:v>76.581710000000001</c:v>
                </c:pt>
                <c:pt idx="378">
                  <c:v>76.791340000000005</c:v>
                </c:pt>
                <c:pt idx="379">
                  <c:v>76.994929999999997</c:v>
                </c:pt>
                <c:pt idx="380">
                  <c:v>77.198210000000003</c:v>
                </c:pt>
                <c:pt idx="381">
                  <c:v>77.402349999999998</c:v>
                </c:pt>
                <c:pt idx="382">
                  <c:v>77.605369999999994</c:v>
                </c:pt>
                <c:pt idx="383">
                  <c:v>77.802009999999996</c:v>
                </c:pt>
                <c:pt idx="384">
                  <c:v>78.003399999999999</c:v>
                </c:pt>
                <c:pt idx="385">
                  <c:v>78.213480000000004</c:v>
                </c:pt>
                <c:pt idx="386">
                  <c:v>78.415610000000001</c:v>
                </c:pt>
                <c:pt idx="387">
                  <c:v>78.618579999999994</c:v>
                </c:pt>
                <c:pt idx="388">
                  <c:v>78.821659999999994</c:v>
                </c:pt>
                <c:pt idx="389">
                  <c:v>79.025279999999995</c:v>
                </c:pt>
                <c:pt idx="390">
                  <c:v>79.22833</c:v>
                </c:pt>
                <c:pt idx="391">
                  <c:v>79.431330000000003</c:v>
                </c:pt>
                <c:pt idx="392">
                  <c:v>79.633579999999995</c:v>
                </c:pt>
                <c:pt idx="393">
                  <c:v>79.835949999999997</c:v>
                </c:pt>
                <c:pt idx="394">
                  <c:v>80.038960000000003</c:v>
                </c:pt>
                <c:pt idx="395">
                  <c:v>80.241900000000001</c:v>
                </c:pt>
                <c:pt idx="396">
                  <c:v>80.444280000000006</c:v>
                </c:pt>
                <c:pt idx="397">
                  <c:v>80.647689999999997</c:v>
                </c:pt>
                <c:pt idx="398">
                  <c:v>80.850830000000002</c:v>
                </c:pt>
                <c:pt idx="399">
                  <c:v>81.053719999999998</c:v>
                </c:pt>
                <c:pt idx="400">
                  <c:v>81.257000000000005</c:v>
                </c:pt>
                <c:pt idx="401">
                  <c:v>81.460070000000002</c:v>
                </c:pt>
                <c:pt idx="402">
                  <c:v>81.664100000000005</c:v>
                </c:pt>
                <c:pt idx="403">
                  <c:v>81.867080000000001</c:v>
                </c:pt>
                <c:pt idx="404">
                  <c:v>82.070149999999998</c:v>
                </c:pt>
                <c:pt idx="405">
                  <c:v>82.271960000000007</c:v>
                </c:pt>
                <c:pt idx="406">
                  <c:v>82.474620000000002</c:v>
                </c:pt>
                <c:pt idx="407">
                  <c:v>82.676079999999999</c:v>
                </c:pt>
                <c:pt idx="408">
                  <c:v>82.87867</c:v>
                </c:pt>
                <c:pt idx="409">
                  <c:v>83.08278</c:v>
                </c:pt>
                <c:pt idx="410">
                  <c:v>83.292940000000002</c:v>
                </c:pt>
                <c:pt idx="411">
                  <c:v>83.497630000000001</c:v>
                </c:pt>
                <c:pt idx="412">
                  <c:v>83.701729999999998</c:v>
                </c:pt>
                <c:pt idx="413">
                  <c:v>83.906499999999994</c:v>
                </c:pt>
                <c:pt idx="414">
                  <c:v>84.109679999999997</c:v>
                </c:pt>
                <c:pt idx="415">
                  <c:v>84.313209999999998</c:v>
                </c:pt>
                <c:pt idx="416">
                  <c:v>84.516869999999997</c:v>
                </c:pt>
                <c:pt idx="417">
                  <c:v>84.719790000000003</c:v>
                </c:pt>
                <c:pt idx="418">
                  <c:v>84.921360000000007</c:v>
                </c:pt>
                <c:pt idx="419">
                  <c:v>85.123419999999996</c:v>
                </c:pt>
                <c:pt idx="420">
                  <c:v>85.324879999999993</c:v>
                </c:pt>
                <c:pt idx="421">
                  <c:v>85.527739999999994</c:v>
                </c:pt>
                <c:pt idx="422">
                  <c:v>85.729339999999993</c:v>
                </c:pt>
                <c:pt idx="423">
                  <c:v>85.932929999999999</c:v>
                </c:pt>
                <c:pt idx="424">
                  <c:v>86.129530000000003</c:v>
                </c:pt>
                <c:pt idx="425">
                  <c:v>86.332830000000001</c:v>
                </c:pt>
                <c:pt idx="426">
                  <c:v>86.534909999999996</c:v>
                </c:pt>
                <c:pt idx="427">
                  <c:v>86.738020000000006</c:v>
                </c:pt>
                <c:pt idx="428">
                  <c:v>86.955929999999995</c:v>
                </c:pt>
                <c:pt idx="429">
                  <c:v>87.167310000000001</c:v>
                </c:pt>
                <c:pt idx="430">
                  <c:v>87.371200000000002</c:v>
                </c:pt>
                <c:pt idx="431">
                  <c:v>87.573689999999999</c:v>
                </c:pt>
                <c:pt idx="432">
                  <c:v>87.776840000000007</c:v>
                </c:pt>
                <c:pt idx="433">
                  <c:v>87.980549999999994</c:v>
                </c:pt>
                <c:pt idx="434">
                  <c:v>88.181950000000001</c:v>
                </c:pt>
                <c:pt idx="435">
                  <c:v>88.391509999999997</c:v>
                </c:pt>
                <c:pt idx="436">
                  <c:v>88.594949999999997</c:v>
                </c:pt>
                <c:pt idx="437">
                  <c:v>88.798749999999998</c:v>
                </c:pt>
                <c:pt idx="438">
                  <c:v>89.002340000000004</c:v>
                </c:pt>
                <c:pt idx="439">
                  <c:v>89.205709999999996</c:v>
                </c:pt>
                <c:pt idx="440">
                  <c:v>89.407430000000005</c:v>
                </c:pt>
                <c:pt idx="441">
                  <c:v>89.611609999999999</c:v>
                </c:pt>
                <c:pt idx="442">
                  <c:v>89.814149999999998</c:v>
                </c:pt>
                <c:pt idx="443">
                  <c:v>90.016649999999998</c:v>
                </c:pt>
                <c:pt idx="444">
                  <c:v>90.218999999999994</c:v>
                </c:pt>
                <c:pt idx="445">
                  <c:v>90.421769999999995</c:v>
                </c:pt>
                <c:pt idx="446">
                  <c:v>90.623570000000001</c:v>
                </c:pt>
                <c:pt idx="447">
                  <c:v>90.826300000000003</c:v>
                </c:pt>
                <c:pt idx="448">
                  <c:v>91.028689999999997</c:v>
                </c:pt>
                <c:pt idx="449">
                  <c:v>91.23133</c:v>
                </c:pt>
                <c:pt idx="450">
                  <c:v>91.433139999999995</c:v>
                </c:pt>
                <c:pt idx="451">
                  <c:v>91.636229999999998</c:v>
                </c:pt>
                <c:pt idx="452">
                  <c:v>91.840729999999994</c:v>
                </c:pt>
                <c:pt idx="453">
                  <c:v>92.043769999999995</c:v>
                </c:pt>
                <c:pt idx="454">
                  <c:v>92.246229999999997</c:v>
                </c:pt>
                <c:pt idx="455">
                  <c:v>92.448949999999996</c:v>
                </c:pt>
                <c:pt idx="456">
                  <c:v>93.089349999999996</c:v>
                </c:pt>
                <c:pt idx="457">
                  <c:v>93.123589999999993</c:v>
                </c:pt>
                <c:pt idx="458">
                  <c:v>93.150450000000006</c:v>
                </c:pt>
                <c:pt idx="459">
                  <c:v>93.258110000000002</c:v>
                </c:pt>
                <c:pt idx="460">
                  <c:v>93.468350000000001</c:v>
                </c:pt>
                <c:pt idx="461">
                  <c:v>93.672600000000003</c:v>
                </c:pt>
                <c:pt idx="462">
                  <c:v>93.874589999999998</c:v>
                </c:pt>
                <c:pt idx="463">
                  <c:v>94.077380000000005</c:v>
                </c:pt>
                <c:pt idx="464">
                  <c:v>94.281509999999997</c:v>
                </c:pt>
                <c:pt idx="465">
                  <c:v>94.48366</c:v>
                </c:pt>
                <c:pt idx="466">
                  <c:v>94.685469999999995</c:v>
                </c:pt>
                <c:pt idx="467">
                  <c:v>94.888189999999994</c:v>
                </c:pt>
                <c:pt idx="468">
                  <c:v>95.090230000000005</c:v>
                </c:pt>
                <c:pt idx="469">
                  <c:v>95.293210000000002</c:v>
                </c:pt>
                <c:pt idx="470">
                  <c:v>95.497579999999999</c:v>
                </c:pt>
                <c:pt idx="471">
                  <c:v>95.700280000000006</c:v>
                </c:pt>
                <c:pt idx="472">
                  <c:v>95.894000000000005</c:v>
                </c:pt>
                <c:pt idx="473">
                  <c:v>96.09675</c:v>
                </c:pt>
                <c:pt idx="474">
                  <c:v>96.315430000000006</c:v>
                </c:pt>
                <c:pt idx="475">
                  <c:v>96.534319999999994</c:v>
                </c:pt>
                <c:pt idx="476">
                  <c:v>96.737039999999993</c:v>
                </c:pt>
                <c:pt idx="477">
                  <c:v>96.944509999999994</c:v>
                </c:pt>
                <c:pt idx="478">
                  <c:v>97.146429999999995</c:v>
                </c:pt>
                <c:pt idx="479">
                  <c:v>97.354860000000002</c:v>
                </c:pt>
                <c:pt idx="480">
                  <c:v>97.557990000000004</c:v>
                </c:pt>
                <c:pt idx="481">
                  <c:v>97.761989999999997</c:v>
                </c:pt>
                <c:pt idx="482">
                  <c:v>97.965950000000007</c:v>
                </c:pt>
                <c:pt idx="483">
                  <c:v>98.168949999999995</c:v>
                </c:pt>
                <c:pt idx="484">
                  <c:v>98.363069999999993</c:v>
                </c:pt>
                <c:pt idx="485">
                  <c:v>98.566190000000006</c:v>
                </c:pt>
                <c:pt idx="486">
                  <c:v>98.784570000000002</c:v>
                </c:pt>
                <c:pt idx="487">
                  <c:v>98.987560000000002</c:v>
                </c:pt>
                <c:pt idx="488">
                  <c:v>99.205839999999995</c:v>
                </c:pt>
                <c:pt idx="489">
                  <c:v>99.410060000000001</c:v>
                </c:pt>
                <c:pt idx="490">
                  <c:v>99.613910000000004</c:v>
                </c:pt>
                <c:pt idx="491">
                  <c:v>99.817480000000003</c:v>
                </c:pt>
                <c:pt idx="492">
                  <c:v>100.02025999999999</c:v>
                </c:pt>
                <c:pt idx="493">
                  <c:v>100.22331</c:v>
                </c:pt>
                <c:pt idx="494">
                  <c:v>100.42559</c:v>
                </c:pt>
                <c:pt idx="495">
                  <c:v>100.62821</c:v>
                </c:pt>
                <c:pt idx="496">
                  <c:v>100.84675</c:v>
                </c:pt>
                <c:pt idx="497">
                  <c:v>101.03469</c:v>
                </c:pt>
                <c:pt idx="498">
                  <c:v>101.25525</c:v>
                </c:pt>
                <c:pt idx="499">
                  <c:v>101.45932000000001</c:v>
                </c:pt>
                <c:pt idx="500">
                  <c:v>101.66222</c:v>
                </c:pt>
                <c:pt idx="501">
                  <c:v>101.86596</c:v>
                </c:pt>
                <c:pt idx="502">
                  <c:v>102.06797</c:v>
                </c:pt>
                <c:pt idx="503">
                  <c:v>102.27072</c:v>
                </c:pt>
                <c:pt idx="504">
                  <c:v>102.47232</c:v>
                </c:pt>
                <c:pt idx="505">
                  <c:v>102.67527</c:v>
                </c:pt>
                <c:pt idx="506">
                  <c:v>102.87817</c:v>
                </c:pt>
                <c:pt idx="507">
                  <c:v>103.08104</c:v>
                </c:pt>
                <c:pt idx="508">
                  <c:v>103.29929</c:v>
                </c:pt>
                <c:pt idx="509">
                  <c:v>103.49515</c:v>
                </c:pt>
                <c:pt idx="510">
                  <c:v>103.69755000000001</c:v>
                </c:pt>
                <c:pt idx="511">
                  <c:v>103.90076999999999</c:v>
                </c:pt>
                <c:pt idx="512">
                  <c:v>104.10427</c:v>
                </c:pt>
                <c:pt idx="513">
                  <c:v>104.30728000000001</c:v>
                </c:pt>
                <c:pt idx="514">
                  <c:v>104.51794</c:v>
                </c:pt>
                <c:pt idx="515">
                  <c:v>104.72018</c:v>
                </c:pt>
                <c:pt idx="516">
                  <c:v>104.92408</c:v>
                </c:pt>
                <c:pt idx="517">
                  <c:v>105.12676999999999</c:v>
                </c:pt>
                <c:pt idx="518">
                  <c:v>105.31598</c:v>
                </c:pt>
                <c:pt idx="519">
                  <c:v>105.53358</c:v>
                </c:pt>
                <c:pt idx="520">
                  <c:v>105.73666</c:v>
                </c:pt>
                <c:pt idx="521">
                  <c:v>105.9391</c:v>
                </c:pt>
                <c:pt idx="522">
                  <c:v>106.14189</c:v>
                </c:pt>
                <c:pt idx="523">
                  <c:v>106.34488</c:v>
                </c:pt>
                <c:pt idx="524">
                  <c:v>106.54781</c:v>
                </c:pt>
                <c:pt idx="525">
                  <c:v>106.74987</c:v>
                </c:pt>
                <c:pt idx="526">
                  <c:v>106.95295</c:v>
                </c:pt>
                <c:pt idx="527">
                  <c:v>107.15517</c:v>
                </c:pt>
                <c:pt idx="528">
                  <c:v>107.35781</c:v>
                </c:pt>
                <c:pt idx="529">
                  <c:v>107.55583</c:v>
                </c:pt>
                <c:pt idx="530">
                  <c:v>107.75874</c:v>
                </c:pt>
                <c:pt idx="531">
                  <c:v>107.96048999999999</c:v>
                </c:pt>
                <c:pt idx="532">
                  <c:v>108.17033000000001</c:v>
                </c:pt>
                <c:pt idx="533">
                  <c:v>108.36468000000001</c:v>
                </c:pt>
                <c:pt idx="534">
                  <c:v>108.56657</c:v>
                </c:pt>
                <c:pt idx="535">
                  <c:v>108.77479</c:v>
                </c:pt>
                <c:pt idx="536">
                  <c:v>108.97758</c:v>
                </c:pt>
                <c:pt idx="537">
                  <c:v>109.17946000000001</c:v>
                </c:pt>
                <c:pt idx="538">
                  <c:v>109.38608000000001</c:v>
                </c:pt>
                <c:pt idx="539">
                  <c:v>109.58842</c:v>
                </c:pt>
                <c:pt idx="540">
                  <c:v>109.79152000000001</c:v>
                </c:pt>
                <c:pt idx="541">
                  <c:v>109.99356</c:v>
                </c:pt>
                <c:pt idx="542">
                  <c:v>110.19634000000001</c:v>
                </c:pt>
                <c:pt idx="543">
                  <c:v>110.39875000000001</c:v>
                </c:pt>
                <c:pt idx="544">
                  <c:v>110.60226</c:v>
                </c:pt>
                <c:pt idx="545">
                  <c:v>110.81165</c:v>
                </c:pt>
                <c:pt idx="546">
                  <c:v>111.01537</c:v>
                </c:pt>
                <c:pt idx="547">
                  <c:v>111.21813</c:v>
                </c:pt>
                <c:pt idx="548">
                  <c:v>111.4213</c:v>
                </c:pt>
                <c:pt idx="549">
                  <c:v>111.62411</c:v>
                </c:pt>
                <c:pt idx="550">
                  <c:v>111.82686</c:v>
                </c:pt>
                <c:pt idx="551">
                  <c:v>112.02863000000001</c:v>
                </c:pt>
                <c:pt idx="552">
                  <c:v>112.22342999999999</c:v>
                </c:pt>
                <c:pt idx="553">
                  <c:v>112.42511</c:v>
                </c:pt>
                <c:pt idx="554">
                  <c:v>112.62797999999999</c:v>
                </c:pt>
                <c:pt idx="555">
                  <c:v>112.84697</c:v>
                </c:pt>
                <c:pt idx="556">
                  <c:v>113.05374999999999</c:v>
                </c:pt>
                <c:pt idx="557">
                  <c:v>113.25846</c:v>
                </c:pt>
                <c:pt idx="558">
                  <c:v>113.47016000000001</c:v>
                </c:pt>
                <c:pt idx="559">
                  <c:v>113.67285</c:v>
                </c:pt>
                <c:pt idx="560">
                  <c:v>113.87661</c:v>
                </c:pt>
                <c:pt idx="561">
                  <c:v>114.08074000000001</c:v>
                </c:pt>
                <c:pt idx="562">
                  <c:v>114.26845</c:v>
                </c:pt>
                <c:pt idx="563">
                  <c:v>114.48576</c:v>
                </c:pt>
                <c:pt idx="564">
                  <c:v>114.68841999999999</c:v>
                </c:pt>
                <c:pt idx="565">
                  <c:v>114.8927</c:v>
                </c:pt>
                <c:pt idx="566">
                  <c:v>115.09298</c:v>
                </c:pt>
                <c:pt idx="567">
                  <c:v>115.29597</c:v>
                </c:pt>
                <c:pt idx="568">
                  <c:v>115.49768</c:v>
                </c:pt>
                <c:pt idx="569">
                  <c:v>115.70038</c:v>
                </c:pt>
                <c:pt idx="570">
                  <c:v>115.90262</c:v>
                </c:pt>
                <c:pt idx="571">
                  <c:v>116.10453</c:v>
                </c:pt>
                <c:pt idx="572">
                  <c:v>116.30765</c:v>
                </c:pt>
                <c:pt idx="573">
                  <c:v>116.51007</c:v>
                </c:pt>
                <c:pt idx="574">
                  <c:v>116.71207</c:v>
                </c:pt>
                <c:pt idx="575">
                  <c:v>116.91428000000001</c:v>
                </c:pt>
                <c:pt idx="576">
                  <c:v>117.11582</c:v>
                </c:pt>
                <c:pt idx="577">
                  <c:v>117.31878</c:v>
                </c:pt>
                <c:pt idx="578">
                  <c:v>117.52146999999999</c:v>
                </c:pt>
                <c:pt idx="579">
                  <c:v>117.72429</c:v>
                </c:pt>
                <c:pt idx="580">
                  <c:v>117.93219000000001</c:v>
                </c:pt>
                <c:pt idx="581">
                  <c:v>118.13655</c:v>
                </c:pt>
                <c:pt idx="582">
                  <c:v>118.3387</c:v>
                </c:pt>
                <c:pt idx="583">
                  <c:v>118.54217</c:v>
                </c:pt>
                <c:pt idx="584">
                  <c:v>118.74478000000001</c:v>
                </c:pt>
                <c:pt idx="585">
                  <c:v>118.94759000000001</c:v>
                </c:pt>
                <c:pt idx="586">
                  <c:v>119.15615</c:v>
                </c:pt>
                <c:pt idx="587">
                  <c:v>119.35959</c:v>
                </c:pt>
                <c:pt idx="588">
                  <c:v>119.56354</c:v>
                </c:pt>
                <c:pt idx="589">
                  <c:v>119.76718</c:v>
                </c:pt>
                <c:pt idx="590">
                  <c:v>119.96975999999999</c:v>
                </c:pt>
                <c:pt idx="591">
                  <c:v>120.17349</c:v>
                </c:pt>
                <c:pt idx="592">
                  <c:v>120.37545</c:v>
                </c:pt>
                <c:pt idx="593">
                  <c:v>120.57722</c:v>
                </c:pt>
                <c:pt idx="594">
                  <c:v>120.77902</c:v>
                </c:pt>
                <c:pt idx="595">
                  <c:v>120.98211999999999</c:v>
                </c:pt>
                <c:pt idx="596">
                  <c:v>121.18428</c:v>
                </c:pt>
                <c:pt idx="597">
                  <c:v>121.38736</c:v>
                </c:pt>
                <c:pt idx="598">
                  <c:v>121.58911999999999</c:v>
                </c:pt>
                <c:pt idx="599">
                  <c:v>121.79257</c:v>
                </c:pt>
                <c:pt idx="600">
                  <c:v>121.99535</c:v>
                </c:pt>
                <c:pt idx="601">
                  <c:v>122.19847</c:v>
                </c:pt>
                <c:pt idx="602">
                  <c:v>122.40083</c:v>
                </c:pt>
                <c:pt idx="603">
                  <c:v>122.60366999999999</c:v>
                </c:pt>
                <c:pt idx="604">
                  <c:v>122.8064</c:v>
                </c:pt>
                <c:pt idx="605">
                  <c:v>123.00915000000001</c:v>
                </c:pt>
                <c:pt idx="606">
                  <c:v>123.21073</c:v>
                </c:pt>
                <c:pt idx="607">
                  <c:v>123.41455000000001</c:v>
                </c:pt>
                <c:pt idx="608">
                  <c:v>123.61660999999999</c:v>
                </c:pt>
                <c:pt idx="609">
                  <c:v>123.81986000000001</c:v>
                </c:pt>
                <c:pt idx="610">
                  <c:v>124.02171</c:v>
                </c:pt>
                <c:pt idx="611">
                  <c:v>124.68655</c:v>
                </c:pt>
                <c:pt idx="612">
                  <c:v>124.71284</c:v>
                </c:pt>
                <c:pt idx="613">
                  <c:v>124.73605000000001</c:v>
                </c:pt>
                <c:pt idx="614">
                  <c:v>124.85903</c:v>
                </c:pt>
                <c:pt idx="615">
                  <c:v>125.06301999999999</c:v>
                </c:pt>
                <c:pt idx="616">
                  <c:v>125.26653</c:v>
                </c:pt>
                <c:pt idx="617">
                  <c:v>125.4695</c:v>
                </c:pt>
                <c:pt idx="618">
                  <c:v>125.67221000000001</c:v>
                </c:pt>
                <c:pt idx="619">
                  <c:v>125.87675</c:v>
                </c:pt>
                <c:pt idx="620">
                  <c:v>126.08020999999999</c:v>
                </c:pt>
                <c:pt idx="621">
                  <c:v>126.28685</c:v>
                </c:pt>
                <c:pt idx="622">
                  <c:v>126.49104</c:v>
                </c:pt>
                <c:pt idx="623">
                  <c:v>126.6953</c:v>
                </c:pt>
                <c:pt idx="624">
                  <c:v>126.89928999999999</c:v>
                </c:pt>
                <c:pt idx="625">
                  <c:v>127.10267</c:v>
                </c:pt>
                <c:pt idx="626">
                  <c:v>127.30515</c:v>
                </c:pt>
                <c:pt idx="627">
                  <c:v>127.50729</c:v>
                </c:pt>
                <c:pt idx="628">
                  <c:v>127.71035999999999</c:v>
                </c:pt>
                <c:pt idx="629">
                  <c:v>127.91211</c:v>
                </c:pt>
                <c:pt idx="630">
                  <c:v>128.11555999999999</c:v>
                </c:pt>
                <c:pt idx="631">
                  <c:v>128.31761</c:v>
                </c:pt>
                <c:pt idx="632">
                  <c:v>128.52856</c:v>
                </c:pt>
                <c:pt idx="633">
                  <c:v>128.73131000000001</c:v>
                </c:pt>
                <c:pt idx="634">
                  <c:v>128.93495999999999</c:v>
                </c:pt>
                <c:pt idx="635">
                  <c:v>129.13668999999999</c:v>
                </c:pt>
                <c:pt idx="636">
                  <c:v>129.34022999999999</c:v>
                </c:pt>
                <c:pt idx="637">
                  <c:v>129.54220000000001</c:v>
                </c:pt>
                <c:pt idx="638">
                  <c:v>129.75303</c:v>
                </c:pt>
                <c:pt idx="639">
                  <c:v>129.97087999999999</c:v>
                </c:pt>
                <c:pt idx="640">
                  <c:v>130.15971999999999</c:v>
                </c:pt>
                <c:pt idx="641">
                  <c:v>130.36317</c:v>
                </c:pt>
                <c:pt idx="642">
                  <c:v>130.56692000000001</c:v>
                </c:pt>
                <c:pt idx="643">
                  <c:v>130.76956999999999</c:v>
                </c:pt>
                <c:pt idx="644">
                  <c:v>130.97218000000001</c:v>
                </c:pt>
                <c:pt idx="645">
                  <c:v>131.17604</c:v>
                </c:pt>
                <c:pt idx="646">
                  <c:v>131.37864999999999</c:v>
                </c:pt>
                <c:pt idx="647">
                  <c:v>131.58102</c:v>
                </c:pt>
                <c:pt idx="648">
                  <c:v>131.78384</c:v>
                </c:pt>
                <c:pt idx="649">
                  <c:v>132.00205</c:v>
                </c:pt>
                <c:pt idx="650">
                  <c:v>132.20563000000001</c:v>
                </c:pt>
                <c:pt idx="651">
                  <c:v>132.40763000000001</c:v>
                </c:pt>
                <c:pt idx="652">
                  <c:v>132.61150000000001</c:v>
                </c:pt>
                <c:pt idx="653">
                  <c:v>132.81384</c:v>
                </c:pt>
                <c:pt idx="654">
                  <c:v>133.01632000000001</c:v>
                </c:pt>
                <c:pt idx="655">
                  <c:v>133.22606999999999</c:v>
                </c:pt>
                <c:pt idx="656">
                  <c:v>133.43015</c:v>
                </c:pt>
                <c:pt idx="657">
                  <c:v>133.63376</c:v>
                </c:pt>
                <c:pt idx="658">
                  <c:v>133.83716000000001</c:v>
                </c:pt>
                <c:pt idx="659">
                  <c:v>134.04086000000001</c:v>
                </c:pt>
                <c:pt idx="660">
                  <c:v>134.24383</c:v>
                </c:pt>
                <c:pt idx="661">
                  <c:v>134.44613000000001</c:v>
                </c:pt>
                <c:pt idx="662">
                  <c:v>134.65066999999999</c:v>
                </c:pt>
                <c:pt idx="663">
                  <c:v>134.85355000000001</c:v>
                </c:pt>
                <c:pt idx="664">
                  <c:v>135.05653000000001</c:v>
                </c:pt>
                <c:pt idx="665">
                  <c:v>135.25857999999999</c:v>
                </c:pt>
                <c:pt idx="666">
                  <c:v>135.4605</c:v>
                </c:pt>
                <c:pt idx="667">
                  <c:v>135.66354999999999</c:v>
                </c:pt>
                <c:pt idx="668">
                  <c:v>135.86335</c:v>
                </c:pt>
                <c:pt idx="669">
                  <c:v>136.06605999999999</c:v>
                </c:pt>
                <c:pt idx="670">
                  <c:v>136.2842</c:v>
                </c:pt>
                <c:pt idx="671">
                  <c:v>136.50272000000001</c:v>
                </c:pt>
                <c:pt idx="672">
                  <c:v>136.70666</c:v>
                </c:pt>
                <c:pt idx="673">
                  <c:v>136.91003000000001</c:v>
                </c:pt>
                <c:pt idx="674">
                  <c:v>137.11311000000001</c:v>
                </c:pt>
                <c:pt idx="675">
                  <c:v>137.31806</c:v>
                </c:pt>
                <c:pt idx="676">
                  <c:v>137.53017</c:v>
                </c:pt>
                <c:pt idx="677">
                  <c:v>137.73399000000001</c:v>
                </c:pt>
                <c:pt idx="678">
                  <c:v>137.93598</c:v>
                </c:pt>
                <c:pt idx="679">
                  <c:v>138.13990000000001</c:v>
                </c:pt>
                <c:pt idx="680">
                  <c:v>138.34234000000001</c:v>
                </c:pt>
                <c:pt idx="681">
                  <c:v>138.54507000000001</c:v>
                </c:pt>
                <c:pt idx="682">
                  <c:v>138.74952999999999</c:v>
                </c:pt>
                <c:pt idx="683">
                  <c:v>138.95308</c:v>
                </c:pt>
                <c:pt idx="684">
                  <c:v>139.14613</c:v>
                </c:pt>
                <c:pt idx="685">
                  <c:v>139.34889000000001</c:v>
                </c:pt>
                <c:pt idx="686">
                  <c:v>139.56676999999999</c:v>
                </c:pt>
                <c:pt idx="687">
                  <c:v>139.77012999999999</c:v>
                </c:pt>
                <c:pt idx="688">
                  <c:v>139.97259</c:v>
                </c:pt>
                <c:pt idx="689">
                  <c:v>140.17628999999999</c:v>
                </c:pt>
                <c:pt idx="690">
                  <c:v>140.37880000000001</c:v>
                </c:pt>
                <c:pt idx="691">
                  <c:v>140.58192</c:v>
                </c:pt>
                <c:pt idx="692">
                  <c:v>140.78494000000001</c:v>
                </c:pt>
                <c:pt idx="693">
                  <c:v>140.98795000000001</c:v>
                </c:pt>
                <c:pt idx="694">
                  <c:v>141.19086999999999</c:v>
                </c:pt>
                <c:pt idx="695">
                  <c:v>141.39455000000001</c:v>
                </c:pt>
                <c:pt idx="696">
                  <c:v>141.61297999999999</c:v>
                </c:pt>
                <c:pt idx="697">
                  <c:v>141.81769</c:v>
                </c:pt>
                <c:pt idx="698">
                  <c:v>142.02090000000001</c:v>
                </c:pt>
                <c:pt idx="699">
                  <c:v>142.22485</c:v>
                </c:pt>
                <c:pt idx="700">
                  <c:v>142.42721</c:v>
                </c:pt>
                <c:pt idx="701">
                  <c:v>142.63092</c:v>
                </c:pt>
                <c:pt idx="702">
                  <c:v>142.84145000000001</c:v>
                </c:pt>
                <c:pt idx="703">
                  <c:v>143.04487</c:v>
                </c:pt>
                <c:pt idx="704">
                  <c:v>143.24716000000001</c:v>
                </c:pt>
                <c:pt idx="705">
                  <c:v>143.44237000000001</c:v>
                </c:pt>
                <c:pt idx="706">
                  <c:v>143.64519000000001</c:v>
                </c:pt>
                <c:pt idx="707">
                  <c:v>143.84752</c:v>
                </c:pt>
                <c:pt idx="708">
                  <c:v>144.04969</c:v>
                </c:pt>
                <c:pt idx="709">
                  <c:v>144.25443999999999</c:v>
                </c:pt>
                <c:pt idx="710">
                  <c:v>144.45860999999999</c:v>
                </c:pt>
                <c:pt idx="711">
                  <c:v>144.66144</c:v>
                </c:pt>
                <c:pt idx="712">
                  <c:v>144.86436</c:v>
                </c:pt>
                <c:pt idx="713">
                  <c:v>145.07525000000001</c:v>
                </c:pt>
                <c:pt idx="714">
                  <c:v>145.27860999999999</c:v>
                </c:pt>
                <c:pt idx="715">
                  <c:v>145.48079999999999</c:v>
                </c:pt>
                <c:pt idx="716">
                  <c:v>145.68481</c:v>
                </c:pt>
                <c:pt idx="717">
                  <c:v>145.89685</c:v>
                </c:pt>
                <c:pt idx="718">
                  <c:v>146.10131999999999</c:v>
                </c:pt>
                <c:pt idx="719">
                  <c:v>146.31249</c:v>
                </c:pt>
                <c:pt idx="720">
                  <c:v>146.51655</c:v>
                </c:pt>
                <c:pt idx="721">
                  <c:v>146.71951999999999</c:v>
                </c:pt>
                <c:pt idx="722">
                  <c:v>146.92303000000001</c:v>
                </c:pt>
                <c:pt idx="723">
                  <c:v>147.12528</c:v>
                </c:pt>
                <c:pt idx="724">
                  <c:v>147.32885999999999</c:v>
                </c:pt>
                <c:pt idx="725">
                  <c:v>147.53262000000001</c:v>
                </c:pt>
                <c:pt idx="726">
                  <c:v>147.72725</c:v>
                </c:pt>
                <c:pt idx="727">
                  <c:v>147.92892000000001</c:v>
                </c:pt>
                <c:pt idx="728">
                  <c:v>148.13112000000001</c:v>
                </c:pt>
                <c:pt idx="729">
                  <c:v>148.33329000000001</c:v>
                </c:pt>
                <c:pt idx="730">
                  <c:v>148.53612000000001</c:v>
                </c:pt>
                <c:pt idx="731">
                  <c:v>148.73832999999999</c:v>
                </c:pt>
                <c:pt idx="732">
                  <c:v>148.94157000000001</c:v>
                </c:pt>
                <c:pt idx="733">
                  <c:v>149.15969999999999</c:v>
                </c:pt>
                <c:pt idx="734">
                  <c:v>149.36541</c:v>
                </c:pt>
                <c:pt idx="735">
                  <c:v>149.56882999999999</c:v>
                </c:pt>
                <c:pt idx="736">
                  <c:v>149.77237</c:v>
                </c:pt>
                <c:pt idx="737">
                  <c:v>149.97486000000001</c:v>
                </c:pt>
                <c:pt idx="738">
                  <c:v>150.1771</c:v>
                </c:pt>
                <c:pt idx="739">
                  <c:v>150.37968000000001</c:v>
                </c:pt>
                <c:pt idx="740">
                  <c:v>150.58152000000001</c:v>
                </c:pt>
                <c:pt idx="741">
                  <c:v>150.78415000000001</c:v>
                </c:pt>
                <c:pt idx="742">
                  <c:v>150.98871</c:v>
                </c:pt>
                <c:pt idx="743">
                  <c:v>151.19093000000001</c:v>
                </c:pt>
                <c:pt idx="744">
                  <c:v>151.3947</c:v>
                </c:pt>
                <c:pt idx="745">
                  <c:v>151.61250999999999</c:v>
                </c:pt>
                <c:pt idx="746">
                  <c:v>151.81609</c:v>
                </c:pt>
                <c:pt idx="747">
                  <c:v>152.03407000000001</c:v>
                </c:pt>
                <c:pt idx="748">
                  <c:v>152.22224</c:v>
                </c:pt>
                <c:pt idx="749">
                  <c:v>152.42538999999999</c:v>
                </c:pt>
                <c:pt idx="750">
                  <c:v>152.62844999999999</c:v>
                </c:pt>
                <c:pt idx="751">
                  <c:v>152.84116</c:v>
                </c:pt>
                <c:pt idx="752">
                  <c:v>153.04476</c:v>
                </c:pt>
                <c:pt idx="753">
                  <c:v>153.23805999999999</c:v>
                </c:pt>
                <c:pt idx="754">
                  <c:v>153.45496</c:v>
                </c:pt>
                <c:pt idx="755">
                  <c:v>153.65753000000001</c:v>
                </c:pt>
                <c:pt idx="756">
                  <c:v>153.86131</c:v>
                </c:pt>
                <c:pt idx="757">
                  <c:v>154.06234000000001</c:v>
                </c:pt>
                <c:pt idx="758">
                  <c:v>154.71788000000001</c:v>
                </c:pt>
                <c:pt idx="759">
                  <c:v>154.74645000000001</c:v>
                </c:pt>
                <c:pt idx="760">
                  <c:v>154.77330000000001</c:v>
                </c:pt>
                <c:pt idx="761">
                  <c:v>154.90984</c:v>
                </c:pt>
                <c:pt idx="762">
                  <c:v>155.12403</c:v>
                </c:pt>
                <c:pt idx="763">
                  <c:v>155.32265000000001</c:v>
                </c:pt>
                <c:pt idx="764">
                  <c:v>155.52543</c:v>
                </c:pt>
                <c:pt idx="765">
                  <c:v>155.77426</c:v>
                </c:pt>
                <c:pt idx="766">
                  <c:v>155.92968999999999</c:v>
                </c:pt>
                <c:pt idx="767">
                  <c:v>156.13192000000001</c:v>
                </c:pt>
                <c:pt idx="768">
                  <c:v>156.3357</c:v>
                </c:pt>
                <c:pt idx="769">
                  <c:v>156.53852000000001</c:v>
                </c:pt>
                <c:pt idx="770">
                  <c:v>156.74025</c:v>
                </c:pt>
                <c:pt idx="771">
                  <c:v>156.94351</c:v>
                </c:pt>
                <c:pt idx="772">
                  <c:v>157.14524</c:v>
                </c:pt>
                <c:pt idx="773">
                  <c:v>157.34800000000001</c:v>
                </c:pt>
                <c:pt idx="774">
                  <c:v>157.55005</c:v>
                </c:pt>
                <c:pt idx="775">
                  <c:v>157.75348</c:v>
                </c:pt>
                <c:pt idx="776">
                  <c:v>157.97173000000001</c:v>
                </c:pt>
                <c:pt idx="777">
                  <c:v>158.17578</c:v>
                </c:pt>
                <c:pt idx="778">
                  <c:v>158.37933000000001</c:v>
                </c:pt>
                <c:pt idx="779">
                  <c:v>158.58266</c:v>
                </c:pt>
                <c:pt idx="780">
                  <c:v>158.78914</c:v>
                </c:pt>
                <c:pt idx="781">
                  <c:v>158.99172999999999</c:v>
                </c:pt>
                <c:pt idx="782">
                  <c:v>159.19325000000001</c:v>
                </c:pt>
                <c:pt idx="783">
                  <c:v>159.39588000000001</c:v>
                </c:pt>
                <c:pt idx="784">
                  <c:v>159.59741</c:v>
                </c:pt>
                <c:pt idx="785">
                  <c:v>159.80070000000001</c:v>
                </c:pt>
                <c:pt idx="786">
                  <c:v>160.00934000000001</c:v>
                </c:pt>
                <c:pt idx="787">
                  <c:v>160.21297000000001</c:v>
                </c:pt>
                <c:pt idx="788">
                  <c:v>160.41555</c:v>
                </c:pt>
                <c:pt idx="789">
                  <c:v>160.61962</c:v>
                </c:pt>
                <c:pt idx="790">
                  <c:v>160.82255000000001</c:v>
                </c:pt>
                <c:pt idx="791">
                  <c:v>161.02544</c:v>
                </c:pt>
                <c:pt idx="792">
                  <c:v>161.22808000000001</c:v>
                </c:pt>
                <c:pt idx="793">
                  <c:v>161.43173999999999</c:v>
                </c:pt>
                <c:pt idx="794">
                  <c:v>161.63390000000001</c:v>
                </c:pt>
                <c:pt idx="795">
                  <c:v>161.83709999999999</c:v>
                </c:pt>
                <c:pt idx="796">
                  <c:v>162.03843000000001</c:v>
                </c:pt>
                <c:pt idx="797">
                  <c:v>162.24025</c:v>
                </c:pt>
                <c:pt idx="798">
                  <c:v>162.44225</c:v>
                </c:pt>
                <c:pt idx="799">
                  <c:v>162.64508000000001</c:v>
                </c:pt>
                <c:pt idx="800">
                  <c:v>162.84689</c:v>
                </c:pt>
                <c:pt idx="801">
                  <c:v>163.04983999999999</c:v>
                </c:pt>
                <c:pt idx="802">
                  <c:v>163.25432000000001</c:v>
                </c:pt>
                <c:pt idx="803">
                  <c:v>163.45723000000001</c:v>
                </c:pt>
                <c:pt idx="804">
                  <c:v>163.65926999999999</c:v>
                </c:pt>
                <c:pt idx="805">
                  <c:v>163.86212</c:v>
                </c:pt>
                <c:pt idx="806">
                  <c:v>164.08134000000001</c:v>
                </c:pt>
                <c:pt idx="807">
                  <c:v>164.28476000000001</c:v>
                </c:pt>
                <c:pt idx="808">
                  <c:v>164.48848000000001</c:v>
                </c:pt>
                <c:pt idx="809">
                  <c:v>164.69273000000001</c:v>
                </c:pt>
                <c:pt idx="810">
                  <c:v>164.89542</c:v>
                </c:pt>
                <c:pt idx="811">
                  <c:v>165.09809999999999</c:v>
                </c:pt>
                <c:pt idx="812">
                  <c:v>165.30188999999999</c:v>
                </c:pt>
                <c:pt idx="813">
                  <c:v>165.50556</c:v>
                </c:pt>
                <c:pt idx="814">
                  <c:v>165.70805999999999</c:v>
                </c:pt>
                <c:pt idx="815">
                  <c:v>165.92312999999999</c:v>
                </c:pt>
                <c:pt idx="816">
                  <c:v>166.12566000000001</c:v>
                </c:pt>
                <c:pt idx="817">
                  <c:v>166.32910000000001</c:v>
                </c:pt>
                <c:pt idx="818">
                  <c:v>166.53255999999999</c:v>
                </c:pt>
                <c:pt idx="819">
                  <c:v>166.73526000000001</c:v>
                </c:pt>
                <c:pt idx="820">
                  <c:v>166.93807000000001</c:v>
                </c:pt>
                <c:pt idx="821">
                  <c:v>167.14018999999999</c:v>
                </c:pt>
                <c:pt idx="822">
                  <c:v>167.34324000000001</c:v>
                </c:pt>
                <c:pt idx="823">
                  <c:v>167.54531</c:v>
                </c:pt>
                <c:pt idx="824">
                  <c:v>167.74854999999999</c:v>
                </c:pt>
                <c:pt idx="825">
                  <c:v>167.9504</c:v>
                </c:pt>
                <c:pt idx="826">
                  <c:v>168.15297000000001</c:v>
                </c:pt>
                <c:pt idx="827">
                  <c:v>168.35552000000001</c:v>
                </c:pt>
                <c:pt idx="828">
                  <c:v>168.56104999999999</c:v>
                </c:pt>
                <c:pt idx="829">
                  <c:v>168.77010000000001</c:v>
                </c:pt>
                <c:pt idx="830">
                  <c:v>168.97366</c:v>
                </c:pt>
                <c:pt idx="831">
                  <c:v>169.18339</c:v>
                </c:pt>
                <c:pt idx="832">
                  <c:v>169.38627</c:v>
                </c:pt>
                <c:pt idx="833">
                  <c:v>169.58879999999999</c:v>
                </c:pt>
                <c:pt idx="834">
                  <c:v>169.79342</c:v>
                </c:pt>
                <c:pt idx="835">
                  <c:v>169.99642</c:v>
                </c:pt>
                <c:pt idx="836">
                  <c:v>170.19913</c:v>
                </c:pt>
                <c:pt idx="837">
                  <c:v>170.40209999999999</c:v>
                </c:pt>
                <c:pt idx="838">
                  <c:v>170.60477</c:v>
                </c:pt>
                <c:pt idx="839">
                  <c:v>170.80732</c:v>
                </c:pt>
                <c:pt idx="840">
                  <c:v>171.01043999999999</c:v>
                </c:pt>
                <c:pt idx="841">
                  <c:v>171.21689000000001</c:v>
                </c:pt>
                <c:pt idx="842">
                  <c:v>171.42026000000001</c:v>
                </c:pt>
                <c:pt idx="843">
                  <c:v>171.62737000000001</c:v>
                </c:pt>
                <c:pt idx="844">
                  <c:v>171.83054999999999</c:v>
                </c:pt>
                <c:pt idx="845">
                  <c:v>172.03480999999999</c:v>
                </c:pt>
                <c:pt idx="846">
                  <c:v>172.23869999999999</c:v>
                </c:pt>
                <c:pt idx="847">
                  <c:v>172.44235</c:v>
                </c:pt>
                <c:pt idx="848">
                  <c:v>172.64475999999999</c:v>
                </c:pt>
                <c:pt idx="849">
                  <c:v>172.84775999999999</c:v>
                </c:pt>
                <c:pt idx="850">
                  <c:v>173.05135000000001</c:v>
                </c:pt>
                <c:pt idx="851">
                  <c:v>173.25443999999999</c:v>
                </c:pt>
                <c:pt idx="852">
                  <c:v>173.45622</c:v>
                </c:pt>
                <c:pt idx="853">
                  <c:v>173.65960000000001</c:v>
                </c:pt>
                <c:pt idx="854">
                  <c:v>173.87732</c:v>
                </c:pt>
                <c:pt idx="855">
                  <c:v>174.06970999999999</c:v>
                </c:pt>
                <c:pt idx="856">
                  <c:v>174.27216000000001</c:v>
                </c:pt>
                <c:pt idx="857">
                  <c:v>174.48154</c:v>
                </c:pt>
                <c:pt idx="858">
                  <c:v>174.68416999999999</c:v>
                </c:pt>
                <c:pt idx="859">
                  <c:v>174.88705999999999</c:v>
                </c:pt>
                <c:pt idx="860">
                  <c:v>175.09853000000001</c:v>
                </c:pt>
                <c:pt idx="861">
                  <c:v>175.30946</c:v>
                </c:pt>
                <c:pt idx="862">
                  <c:v>175.51652999999999</c:v>
                </c:pt>
                <c:pt idx="863">
                  <c:v>175.71977000000001</c:v>
                </c:pt>
                <c:pt idx="864">
                  <c:v>175.92203000000001</c:v>
                </c:pt>
                <c:pt idx="865">
                  <c:v>176.12658999999999</c:v>
                </c:pt>
                <c:pt idx="866">
                  <c:v>176.31630000000001</c:v>
                </c:pt>
                <c:pt idx="867">
                  <c:v>176.51900000000001</c:v>
                </c:pt>
                <c:pt idx="868">
                  <c:v>176.73732000000001</c:v>
                </c:pt>
                <c:pt idx="869">
                  <c:v>176.94220000000001</c:v>
                </c:pt>
                <c:pt idx="870">
                  <c:v>177.14389</c:v>
                </c:pt>
                <c:pt idx="871">
                  <c:v>177.34832</c:v>
                </c:pt>
                <c:pt idx="872">
                  <c:v>177.55097000000001</c:v>
                </c:pt>
                <c:pt idx="873">
                  <c:v>177.75425999999999</c:v>
                </c:pt>
                <c:pt idx="874">
                  <c:v>177.95712</c:v>
                </c:pt>
                <c:pt idx="875">
                  <c:v>178.16018</c:v>
                </c:pt>
                <c:pt idx="876">
                  <c:v>178.37808999999999</c:v>
                </c:pt>
                <c:pt idx="877">
                  <c:v>178.58199999999999</c:v>
                </c:pt>
                <c:pt idx="878">
                  <c:v>178.78482</c:v>
                </c:pt>
                <c:pt idx="879">
                  <c:v>178.98907</c:v>
                </c:pt>
                <c:pt idx="880">
                  <c:v>179.20059000000001</c:v>
                </c:pt>
                <c:pt idx="881">
                  <c:v>179.40416999999999</c:v>
                </c:pt>
                <c:pt idx="882">
                  <c:v>179.61575999999999</c:v>
                </c:pt>
                <c:pt idx="883">
                  <c:v>179.81960000000001</c:v>
                </c:pt>
                <c:pt idx="884">
                  <c:v>180.02182999999999</c:v>
                </c:pt>
                <c:pt idx="885">
                  <c:v>180.22586000000001</c:v>
                </c:pt>
                <c:pt idx="886">
                  <c:v>180.42991000000001</c:v>
                </c:pt>
                <c:pt idx="887">
                  <c:v>180.63310000000001</c:v>
                </c:pt>
                <c:pt idx="888">
                  <c:v>180.83551</c:v>
                </c:pt>
                <c:pt idx="889">
                  <c:v>181.03827999999999</c:v>
                </c:pt>
                <c:pt idx="890">
                  <c:v>181.24069</c:v>
                </c:pt>
                <c:pt idx="891">
                  <c:v>181.44427999999999</c:v>
                </c:pt>
                <c:pt idx="892">
                  <c:v>181.64798999999999</c:v>
                </c:pt>
                <c:pt idx="893">
                  <c:v>181.8597</c:v>
                </c:pt>
                <c:pt idx="894">
                  <c:v>182.06228999999999</c:v>
                </c:pt>
                <c:pt idx="895">
                  <c:v>182.26552000000001</c:v>
                </c:pt>
                <c:pt idx="896">
                  <c:v>182.46807999999999</c:v>
                </c:pt>
                <c:pt idx="897">
                  <c:v>182.67227</c:v>
                </c:pt>
                <c:pt idx="898">
                  <c:v>182.87573</c:v>
                </c:pt>
                <c:pt idx="899">
                  <c:v>183.07944000000001</c:v>
                </c:pt>
                <c:pt idx="900">
                  <c:v>183.28189</c:v>
                </c:pt>
                <c:pt idx="901">
                  <c:v>183.48589999999999</c:v>
                </c:pt>
                <c:pt idx="902">
                  <c:v>183.7013</c:v>
                </c:pt>
                <c:pt idx="903">
                  <c:v>183.90511000000001</c:v>
                </c:pt>
                <c:pt idx="904">
                  <c:v>184.10719</c:v>
                </c:pt>
                <c:pt idx="905">
                  <c:v>184.31068999999999</c:v>
                </c:pt>
                <c:pt idx="906">
                  <c:v>184.51369</c:v>
                </c:pt>
                <c:pt idx="907">
                  <c:v>185.17137</c:v>
                </c:pt>
                <c:pt idx="908">
                  <c:v>185.19791000000001</c:v>
                </c:pt>
                <c:pt idx="909">
                  <c:v>185.22354999999999</c:v>
                </c:pt>
                <c:pt idx="910">
                  <c:v>185.32249999999999</c:v>
                </c:pt>
                <c:pt idx="911">
                  <c:v>185.52423999999999</c:v>
                </c:pt>
                <c:pt idx="912">
                  <c:v>185.72686999999999</c:v>
                </c:pt>
                <c:pt idx="913">
                  <c:v>185.92962</c:v>
                </c:pt>
                <c:pt idx="914">
                  <c:v>186.13129000000001</c:v>
                </c:pt>
                <c:pt idx="915">
                  <c:v>186.33697000000001</c:v>
                </c:pt>
                <c:pt idx="916">
                  <c:v>186.54015999999999</c:v>
                </c:pt>
                <c:pt idx="917">
                  <c:v>186.74365</c:v>
                </c:pt>
                <c:pt idx="918">
                  <c:v>186.94673</c:v>
                </c:pt>
                <c:pt idx="919">
                  <c:v>187.14957999999999</c:v>
                </c:pt>
                <c:pt idx="920">
                  <c:v>187.3519</c:v>
                </c:pt>
                <c:pt idx="921">
                  <c:v>187.55537000000001</c:v>
                </c:pt>
                <c:pt idx="922">
                  <c:v>187.75828999999999</c:v>
                </c:pt>
                <c:pt idx="923">
                  <c:v>187.96122</c:v>
                </c:pt>
                <c:pt idx="924">
                  <c:v>188.16301999999999</c:v>
                </c:pt>
                <c:pt idx="925">
                  <c:v>188.36991</c:v>
                </c:pt>
                <c:pt idx="926">
                  <c:v>188.57198</c:v>
                </c:pt>
                <c:pt idx="927">
                  <c:v>188.77385000000001</c:v>
                </c:pt>
                <c:pt idx="928">
                  <c:v>188.97559999999999</c:v>
                </c:pt>
                <c:pt idx="929">
                  <c:v>189.17907</c:v>
                </c:pt>
                <c:pt idx="930">
                  <c:v>189.38229000000001</c:v>
                </c:pt>
                <c:pt idx="931">
                  <c:v>189.58568</c:v>
                </c:pt>
                <c:pt idx="932">
                  <c:v>189.78739999999999</c:v>
                </c:pt>
                <c:pt idx="933">
                  <c:v>189.99</c:v>
                </c:pt>
                <c:pt idx="934">
                  <c:v>190.19259</c:v>
                </c:pt>
                <c:pt idx="935">
                  <c:v>190.40341000000001</c:v>
                </c:pt>
                <c:pt idx="936">
                  <c:v>190.60571999999999</c:v>
                </c:pt>
                <c:pt idx="937">
                  <c:v>190.81419</c:v>
                </c:pt>
                <c:pt idx="938">
                  <c:v>191.01761999999999</c:v>
                </c:pt>
                <c:pt idx="939">
                  <c:v>191.22121999999999</c:v>
                </c:pt>
                <c:pt idx="940">
                  <c:v>191.43026</c:v>
                </c:pt>
                <c:pt idx="941">
                  <c:v>191.63265000000001</c:v>
                </c:pt>
                <c:pt idx="942">
                  <c:v>191.83693</c:v>
                </c:pt>
                <c:pt idx="943">
                  <c:v>192.04034999999999</c:v>
                </c:pt>
                <c:pt idx="944">
                  <c:v>192.24642</c:v>
                </c:pt>
                <c:pt idx="945">
                  <c:v>192.44836000000001</c:v>
                </c:pt>
                <c:pt idx="946">
                  <c:v>192.65815000000001</c:v>
                </c:pt>
                <c:pt idx="947">
                  <c:v>192.86095</c:v>
                </c:pt>
                <c:pt idx="948">
                  <c:v>193.06442000000001</c:v>
                </c:pt>
                <c:pt idx="949">
                  <c:v>193.26770999999999</c:v>
                </c:pt>
                <c:pt idx="950">
                  <c:v>193.47110000000001</c:v>
                </c:pt>
                <c:pt idx="951">
                  <c:v>193.67358999999999</c:v>
                </c:pt>
                <c:pt idx="952">
                  <c:v>193.87653</c:v>
                </c:pt>
                <c:pt idx="953">
                  <c:v>194.07937999999999</c:v>
                </c:pt>
                <c:pt idx="954">
                  <c:v>194.28290000000001</c:v>
                </c:pt>
                <c:pt idx="955">
                  <c:v>194.48581999999999</c:v>
                </c:pt>
                <c:pt idx="956">
                  <c:v>194.68940000000001</c:v>
                </c:pt>
                <c:pt idx="957">
                  <c:v>194.89250000000001</c:v>
                </c:pt>
                <c:pt idx="958">
                  <c:v>195.09586999999999</c:v>
                </c:pt>
                <c:pt idx="959">
                  <c:v>195.30615</c:v>
                </c:pt>
                <c:pt idx="960">
                  <c:v>195.51007000000001</c:v>
                </c:pt>
                <c:pt idx="961">
                  <c:v>195.71241000000001</c:v>
                </c:pt>
                <c:pt idx="962">
                  <c:v>195.91609</c:v>
                </c:pt>
                <c:pt idx="963">
                  <c:v>196.1189</c:v>
                </c:pt>
                <c:pt idx="964">
                  <c:v>196.32238000000001</c:v>
                </c:pt>
                <c:pt idx="965">
                  <c:v>196.52816000000001</c:v>
                </c:pt>
                <c:pt idx="966">
                  <c:v>196.73203000000001</c:v>
                </c:pt>
                <c:pt idx="967">
                  <c:v>196.93456</c:v>
                </c:pt>
                <c:pt idx="968">
                  <c:v>197.13732999999999</c:v>
                </c:pt>
                <c:pt idx="969">
                  <c:v>197.34820999999999</c:v>
                </c:pt>
                <c:pt idx="970">
                  <c:v>197.55190999999999</c:v>
                </c:pt>
                <c:pt idx="971">
                  <c:v>197.75461999999999</c:v>
                </c:pt>
                <c:pt idx="972">
                  <c:v>197.95804999999999</c:v>
                </c:pt>
                <c:pt idx="973">
                  <c:v>198.16251</c:v>
                </c:pt>
                <c:pt idx="974">
                  <c:v>198.36516</c:v>
                </c:pt>
                <c:pt idx="975">
                  <c:v>198.57194999999999</c:v>
                </c:pt>
                <c:pt idx="976">
                  <c:v>198.77522999999999</c:v>
                </c:pt>
                <c:pt idx="977">
                  <c:v>198.97782000000001</c:v>
                </c:pt>
                <c:pt idx="978">
                  <c:v>199.17998</c:v>
                </c:pt>
                <c:pt idx="979">
                  <c:v>199.38274999999999</c:v>
                </c:pt>
                <c:pt idx="980">
                  <c:v>199.58544000000001</c:v>
                </c:pt>
                <c:pt idx="981">
                  <c:v>199.78788</c:v>
                </c:pt>
                <c:pt idx="982">
                  <c:v>199.99073000000001</c:v>
                </c:pt>
                <c:pt idx="983">
                  <c:v>200.20285000000001</c:v>
                </c:pt>
                <c:pt idx="984">
                  <c:v>200.40661</c:v>
                </c:pt>
                <c:pt idx="985">
                  <c:v>200.60992999999999</c:v>
                </c:pt>
                <c:pt idx="986">
                  <c:v>200.81324000000001</c:v>
                </c:pt>
                <c:pt idx="987">
                  <c:v>201.01590999999999</c:v>
                </c:pt>
                <c:pt idx="988">
                  <c:v>201.21857</c:v>
                </c:pt>
                <c:pt idx="989">
                  <c:v>201.42066</c:v>
                </c:pt>
                <c:pt idx="990">
                  <c:v>201.61273</c:v>
                </c:pt>
                <c:pt idx="991">
                  <c:v>201.83054999999999</c:v>
                </c:pt>
                <c:pt idx="992">
                  <c:v>202.03372999999999</c:v>
                </c:pt>
                <c:pt idx="993">
                  <c:v>202.23618999999999</c:v>
                </c:pt>
                <c:pt idx="994">
                  <c:v>202.43878000000001</c:v>
                </c:pt>
                <c:pt idx="995">
                  <c:v>202.64093</c:v>
                </c:pt>
                <c:pt idx="996">
                  <c:v>202.84396000000001</c:v>
                </c:pt>
                <c:pt idx="997">
                  <c:v>203.03457</c:v>
                </c:pt>
                <c:pt idx="998">
                  <c:v>203.23804999999999</c:v>
                </c:pt>
                <c:pt idx="999">
                  <c:v>203.44143</c:v>
                </c:pt>
                <c:pt idx="1000">
                  <c:v>203.64433</c:v>
                </c:pt>
                <c:pt idx="1001">
                  <c:v>203.84630000000001</c:v>
                </c:pt>
                <c:pt idx="1002">
                  <c:v>204.06531000000001</c:v>
                </c:pt>
                <c:pt idx="1003">
                  <c:v>204.28358</c:v>
                </c:pt>
                <c:pt idx="1004">
                  <c:v>204.47225</c:v>
                </c:pt>
                <c:pt idx="1005">
                  <c:v>204.67522</c:v>
                </c:pt>
                <c:pt idx="1006">
                  <c:v>204.87882999999999</c:v>
                </c:pt>
                <c:pt idx="1007">
                  <c:v>205.09678</c:v>
                </c:pt>
                <c:pt idx="1008">
                  <c:v>205.30036999999999</c:v>
                </c:pt>
                <c:pt idx="1009">
                  <c:v>205.50415000000001</c:v>
                </c:pt>
                <c:pt idx="1010">
                  <c:v>205.70753999999999</c:v>
                </c:pt>
                <c:pt idx="1011">
                  <c:v>205.91007999999999</c:v>
                </c:pt>
                <c:pt idx="1012">
                  <c:v>206.11304999999999</c:v>
                </c:pt>
                <c:pt idx="1013">
                  <c:v>206.31631999999999</c:v>
                </c:pt>
                <c:pt idx="1014">
                  <c:v>206.52037000000001</c:v>
                </c:pt>
                <c:pt idx="1015">
                  <c:v>206.72416999999999</c:v>
                </c:pt>
                <c:pt idx="1016">
                  <c:v>206.92724000000001</c:v>
                </c:pt>
                <c:pt idx="1017">
                  <c:v>207.12868</c:v>
                </c:pt>
                <c:pt idx="1018">
                  <c:v>207.33229</c:v>
                </c:pt>
                <c:pt idx="1019">
                  <c:v>207.53872000000001</c:v>
                </c:pt>
                <c:pt idx="1020">
                  <c:v>207.74180999999999</c:v>
                </c:pt>
                <c:pt idx="1021">
                  <c:v>207.94555</c:v>
                </c:pt>
                <c:pt idx="1022">
                  <c:v>208.14768000000001</c:v>
                </c:pt>
                <c:pt idx="1023">
                  <c:v>208.35050000000001</c:v>
                </c:pt>
                <c:pt idx="1024">
                  <c:v>208.55365</c:v>
                </c:pt>
                <c:pt idx="1025">
                  <c:v>208.75541999999999</c:v>
                </c:pt>
                <c:pt idx="1026">
                  <c:v>208.96616</c:v>
                </c:pt>
                <c:pt idx="1027">
                  <c:v>209.16822999999999</c:v>
                </c:pt>
                <c:pt idx="1028">
                  <c:v>209.37168</c:v>
                </c:pt>
                <c:pt idx="1029">
                  <c:v>209.57399000000001</c:v>
                </c:pt>
                <c:pt idx="1030">
                  <c:v>209.77739</c:v>
                </c:pt>
                <c:pt idx="1031">
                  <c:v>209.97973999999999</c:v>
                </c:pt>
                <c:pt idx="1032">
                  <c:v>210.18247</c:v>
                </c:pt>
                <c:pt idx="1033">
                  <c:v>210.38448</c:v>
                </c:pt>
                <c:pt idx="1034">
                  <c:v>210.58783</c:v>
                </c:pt>
                <c:pt idx="1035">
                  <c:v>210.79087999999999</c:v>
                </c:pt>
                <c:pt idx="1036">
                  <c:v>210.99467000000001</c:v>
                </c:pt>
                <c:pt idx="1037">
                  <c:v>211.19703999999999</c:v>
                </c:pt>
                <c:pt idx="1038">
                  <c:v>211.40116</c:v>
                </c:pt>
                <c:pt idx="1039">
                  <c:v>211.60507000000001</c:v>
                </c:pt>
                <c:pt idx="1040">
                  <c:v>211.80816999999999</c:v>
                </c:pt>
                <c:pt idx="1041">
                  <c:v>212.01033000000001</c:v>
                </c:pt>
                <c:pt idx="1042">
                  <c:v>212.21340000000001</c:v>
                </c:pt>
                <c:pt idx="1043">
                  <c:v>212.41623999999999</c:v>
                </c:pt>
                <c:pt idx="1044">
                  <c:v>212.61949999999999</c:v>
                </c:pt>
                <c:pt idx="1045">
                  <c:v>212.82136</c:v>
                </c:pt>
                <c:pt idx="1046">
                  <c:v>213.03224</c:v>
                </c:pt>
                <c:pt idx="1047">
                  <c:v>213.23542</c:v>
                </c:pt>
                <c:pt idx="1048">
                  <c:v>213.43895000000001</c:v>
                </c:pt>
                <c:pt idx="1049">
                  <c:v>213.64147</c:v>
                </c:pt>
                <c:pt idx="1050">
                  <c:v>213.84554</c:v>
                </c:pt>
                <c:pt idx="1051">
                  <c:v>214.04920999999999</c:v>
                </c:pt>
                <c:pt idx="1052">
                  <c:v>214.25220999999999</c:v>
                </c:pt>
                <c:pt idx="1053">
                  <c:v>214.45480000000001</c:v>
                </c:pt>
                <c:pt idx="1054">
                  <c:v>214.65876</c:v>
                </c:pt>
                <c:pt idx="1055">
                  <c:v>215.32884999999999</c:v>
                </c:pt>
                <c:pt idx="1056">
                  <c:v>215.35631000000001</c:v>
                </c:pt>
                <c:pt idx="1057">
                  <c:v>215.38252</c:v>
                </c:pt>
                <c:pt idx="1058">
                  <c:v>215.45819</c:v>
                </c:pt>
                <c:pt idx="1059">
                  <c:v>215.66012000000001</c:v>
                </c:pt>
                <c:pt idx="1060">
                  <c:v>215.86444</c:v>
                </c:pt>
                <c:pt idx="1061">
                  <c:v>216.06675999999999</c:v>
                </c:pt>
                <c:pt idx="1062">
                  <c:v>216.26911000000001</c:v>
                </c:pt>
                <c:pt idx="1063">
                  <c:v>216.47447</c:v>
                </c:pt>
                <c:pt idx="1064">
                  <c:v>216.67628999999999</c:v>
                </c:pt>
                <c:pt idx="1065">
                  <c:v>216.87912</c:v>
                </c:pt>
                <c:pt idx="1066">
                  <c:v>217.08153999999999</c:v>
                </c:pt>
                <c:pt idx="1067">
                  <c:v>217.28469000000001</c:v>
                </c:pt>
                <c:pt idx="1068">
                  <c:v>217.50299000000001</c:v>
                </c:pt>
                <c:pt idx="1069">
                  <c:v>217.72197</c:v>
                </c:pt>
                <c:pt idx="1070">
                  <c:v>217.92592999999999</c:v>
                </c:pt>
                <c:pt idx="1071">
                  <c:v>218.13539</c:v>
                </c:pt>
                <c:pt idx="1072">
                  <c:v>218.33888999999999</c:v>
                </c:pt>
                <c:pt idx="1073">
                  <c:v>218.54127</c:v>
                </c:pt>
                <c:pt idx="1074">
                  <c:v>218.74472</c:v>
                </c:pt>
                <c:pt idx="1075">
                  <c:v>218.94902999999999</c:v>
                </c:pt>
                <c:pt idx="1076">
                  <c:v>219.15142</c:v>
                </c:pt>
                <c:pt idx="1077">
                  <c:v>219.35336000000001</c:v>
                </c:pt>
                <c:pt idx="1078">
                  <c:v>219.55624</c:v>
                </c:pt>
                <c:pt idx="1079">
                  <c:v>219.75919999999999</c:v>
                </c:pt>
                <c:pt idx="1080">
                  <c:v>219.96260000000001</c:v>
                </c:pt>
                <c:pt idx="1081">
                  <c:v>220.16436999999999</c:v>
                </c:pt>
                <c:pt idx="1082">
                  <c:v>220.36726999999999</c:v>
                </c:pt>
                <c:pt idx="1083">
                  <c:v>220.56939</c:v>
                </c:pt>
                <c:pt idx="1084">
                  <c:v>220.77280999999999</c:v>
                </c:pt>
                <c:pt idx="1085">
                  <c:v>220.97486000000001</c:v>
                </c:pt>
                <c:pt idx="1086">
                  <c:v>221.17778000000001</c:v>
                </c:pt>
                <c:pt idx="1087">
                  <c:v>221.38097999999999</c:v>
                </c:pt>
                <c:pt idx="1088">
                  <c:v>221.58389</c:v>
                </c:pt>
                <c:pt idx="1089">
                  <c:v>221.78634</c:v>
                </c:pt>
                <c:pt idx="1090">
                  <c:v>221.98985999999999</c:v>
                </c:pt>
                <c:pt idx="1091">
                  <c:v>222.19376</c:v>
                </c:pt>
                <c:pt idx="1092">
                  <c:v>222.39941999999999</c:v>
                </c:pt>
                <c:pt idx="1093">
                  <c:v>222.60158999999999</c:v>
                </c:pt>
                <c:pt idx="1094">
                  <c:v>222.80527000000001</c:v>
                </c:pt>
                <c:pt idx="1095">
                  <c:v>223.01625000000001</c:v>
                </c:pt>
                <c:pt idx="1096">
                  <c:v>223.22037</c:v>
                </c:pt>
                <c:pt idx="1097">
                  <c:v>223.42258000000001</c:v>
                </c:pt>
                <c:pt idx="1098">
                  <c:v>223.62576999999999</c:v>
                </c:pt>
                <c:pt idx="1099">
                  <c:v>223.82859999999999</c:v>
                </c:pt>
                <c:pt idx="1100">
                  <c:v>224.03162</c:v>
                </c:pt>
                <c:pt idx="1101">
                  <c:v>224.23443</c:v>
                </c:pt>
                <c:pt idx="1102">
                  <c:v>224.43732</c:v>
                </c:pt>
                <c:pt idx="1103">
                  <c:v>224.63924</c:v>
                </c:pt>
                <c:pt idx="1104">
                  <c:v>224.84210999999999</c:v>
                </c:pt>
                <c:pt idx="1105">
                  <c:v>225.04519999999999</c:v>
                </c:pt>
                <c:pt idx="1106">
                  <c:v>225.24879999999999</c:v>
                </c:pt>
                <c:pt idx="1107">
                  <c:v>225.45298</c:v>
                </c:pt>
                <c:pt idx="1108">
                  <c:v>225.65594999999999</c:v>
                </c:pt>
                <c:pt idx="1109">
                  <c:v>225.85871</c:v>
                </c:pt>
                <c:pt idx="1110">
                  <c:v>226.06242</c:v>
                </c:pt>
                <c:pt idx="1111">
                  <c:v>226.26615000000001</c:v>
                </c:pt>
                <c:pt idx="1112">
                  <c:v>226.46932000000001</c:v>
                </c:pt>
                <c:pt idx="1113">
                  <c:v>226.67185000000001</c:v>
                </c:pt>
                <c:pt idx="1114">
                  <c:v>226.86695</c:v>
                </c:pt>
                <c:pt idx="1115">
                  <c:v>227.06997999999999</c:v>
                </c:pt>
                <c:pt idx="1116">
                  <c:v>227.27233000000001</c:v>
                </c:pt>
                <c:pt idx="1117">
                  <c:v>227.47442000000001</c:v>
                </c:pt>
                <c:pt idx="1118">
                  <c:v>227.67821000000001</c:v>
                </c:pt>
                <c:pt idx="1119">
                  <c:v>227.88146</c:v>
                </c:pt>
                <c:pt idx="1120">
                  <c:v>228.0925</c:v>
                </c:pt>
                <c:pt idx="1121">
                  <c:v>228.29564999999999</c:v>
                </c:pt>
                <c:pt idx="1122">
                  <c:v>228.49924999999999</c:v>
                </c:pt>
                <c:pt idx="1123">
                  <c:v>228.70214000000001</c:v>
                </c:pt>
                <c:pt idx="1124">
                  <c:v>228.90572</c:v>
                </c:pt>
                <c:pt idx="1125">
                  <c:v>229.10728</c:v>
                </c:pt>
                <c:pt idx="1126">
                  <c:v>229.31084000000001</c:v>
                </c:pt>
                <c:pt idx="1127">
                  <c:v>229.51396</c:v>
                </c:pt>
                <c:pt idx="1128">
                  <c:v>229.71723</c:v>
                </c:pt>
                <c:pt idx="1129">
                  <c:v>229.91924</c:v>
                </c:pt>
                <c:pt idx="1130">
                  <c:v>230.11483999999999</c:v>
                </c:pt>
                <c:pt idx="1131">
                  <c:v>230.31779</c:v>
                </c:pt>
                <c:pt idx="1132">
                  <c:v>230.52804</c:v>
                </c:pt>
                <c:pt idx="1133">
                  <c:v>230.72772000000001</c:v>
                </c:pt>
                <c:pt idx="1134">
                  <c:v>230.93209999999999</c:v>
                </c:pt>
                <c:pt idx="1135">
                  <c:v>231.13496000000001</c:v>
                </c:pt>
                <c:pt idx="1136">
                  <c:v>231.33902</c:v>
                </c:pt>
                <c:pt idx="1137">
                  <c:v>231.54827</c:v>
                </c:pt>
                <c:pt idx="1138">
                  <c:v>231.7593</c:v>
                </c:pt>
                <c:pt idx="1139">
                  <c:v>231.96187</c:v>
                </c:pt>
                <c:pt idx="1140">
                  <c:v>232.16494</c:v>
                </c:pt>
                <c:pt idx="1141">
                  <c:v>232.36735999999999</c:v>
                </c:pt>
                <c:pt idx="1142">
                  <c:v>232.57205999999999</c:v>
                </c:pt>
                <c:pt idx="1143">
                  <c:v>232.77571</c:v>
                </c:pt>
                <c:pt idx="1144">
                  <c:v>232.97852</c:v>
                </c:pt>
                <c:pt idx="1145">
                  <c:v>233.18048999999999</c:v>
                </c:pt>
                <c:pt idx="1146">
                  <c:v>233.38351</c:v>
                </c:pt>
                <c:pt idx="1147">
                  <c:v>233.58711</c:v>
                </c:pt>
                <c:pt idx="1148">
                  <c:v>233.79042000000001</c:v>
                </c:pt>
                <c:pt idx="1149">
                  <c:v>233.99297999999999</c:v>
                </c:pt>
                <c:pt idx="1150">
                  <c:v>234.19574</c:v>
                </c:pt>
                <c:pt idx="1151">
                  <c:v>234.39805999999999</c:v>
                </c:pt>
                <c:pt idx="1152">
                  <c:v>234.60073</c:v>
                </c:pt>
                <c:pt idx="1153">
                  <c:v>234.80419000000001</c:v>
                </c:pt>
                <c:pt idx="1154">
                  <c:v>235.00820999999999</c:v>
                </c:pt>
                <c:pt idx="1155">
                  <c:v>235.21189000000001</c:v>
                </c:pt>
                <c:pt idx="1156">
                  <c:v>235.41409999999999</c:v>
                </c:pt>
                <c:pt idx="1157">
                  <c:v>235.62414999999999</c:v>
                </c:pt>
                <c:pt idx="1158">
                  <c:v>235.8289</c:v>
                </c:pt>
                <c:pt idx="1159">
                  <c:v>236.03276</c:v>
                </c:pt>
                <c:pt idx="1160">
                  <c:v>236.23671999999999</c:v>
                </c:pt>
                <c:pt idx="1161">
                  <c:v>236.43995000000001</c:v>
                </c:pt>
                <c:pt idx="1162">
                  <c:v>236.64265</c:v>
                </c:pt>
                <c:pt idx="1163">
                  <c:v>236.84529000000001</c:v>
                </c:pt>
                <c:pt idx="1164">
                  <c:v>237.04826</c:v>
                </c:pt>
                <c:pt idx="1165">
                  <c:v>237.25137000000001</c:v>
                </c:pt>
                <c:pt idx="1166">
                  <c:v>237.45420999999999</c:v>
                </c:pt>
                <c:pt idx="1167">
                  <c:v>237.65701999999999</c:v>
                </c:pt>
                <c:pt idx="1168">
                  <c:v>237.85920999999999</c:v>
                </c:pt>
                <c:pt idx="1169">
                  <c:v>238.06190000000001</c:v>
                </c:pt>
                <c:pt idx="1170">
                  <c:v>238.26400000000001</c:v>
                </c:pt>
                <c:pt idx="1171">
                  <c:v>238.46696</c:v>
                </c:pt>
                <c:pt idx="1172">
                  <c:v>238.66986</c:v>
                </c:pt>
                <c:pt idx="1173">
                  <c:v>238.87262000000001</c:v>
                </c:pt>
                <c:pt idx="1174">
                  <c:v>239.07518999999999</c:v>
                </c:pt>
                <c:pt idx="1175">
                  <c:v>239.27865</c:v>
                </c:pt>
                <c:pt idx="1176">
                  <c:v>239.48175000000001</c:v>
                </c:pt>
                <c:pt idx="1177">
                  <c:v>239.68436</c:v>
                </c:pt>
                <c:pt idx="1178">
                  <c:v>239.89493999999999</c:v>
                </c:pt>
                <c:pt idx="1179">
                  <c:v>240.09926999999999</c:v>
                </c:pt>
                <c:pt idx="1180">
                  <c:v>240.30815000000001</c:v>
                </c:pt>
                <c:pt idx="1181">
                  <c:v>240.51130000000001</c:v>
                </c:pt>
                <c:pt idx="1182">
                  <c:v>240.72117</c:v>
                </c:pt>
                <c:pt idx="1183">
                  <c:v>240.90902</c:v>
                </c:pt>
                <c:pt idx="1184">
                  <c:v>241.12653</c:v>
                </c:pt>
                <c:pt idx="1185">
                  <c:v>241.33142000000001</c:v>
                </c:pt>
                <c:pt idx="1186">
                  <c:v>241.53647000000001</c:v>
                </c:pt>
                <c:pt idx="1187">
                  <c:v>241.73954000000001</c:v>
                </c:pt>
                <c:pt idx="1188">
                  <c:v>241.94251</c:v>
                </c:pt>
                <c:pt idx="1189">
                  <c:v>242.14543</c:v>
                </c:pt>
                <c:pt idx="1190">
                  <c:v>242.34985</c:v>
                </c:pt>
                <c:pt idx="1191">
                  <c:v>242.55257</c:v>
                </c:pt>
                <c:pt idx="1192">
                  <c:v>242.75587999999999</c:v>
                </c:pt>
                <c:pt idx="1193">
                  <c:v>242.9588</c:v>
                </c:pt>
                <c:pt idx="1194">
                  <c:v>243.16068000000001</c:v>
                </c:pt>
                <c:pt idx="1195">
                  <c:v>243.36360999999999</c:v>
                </c:pt>
                <c:pt idx="1196">
                  <c:v>243.56556</c:v>
                </c:pt>
                <c:pt idx="1197">
                  <c:v>243.76841999999999</c:v>
                </c:pt>
                <c:pt idx="1198">
                  <c:v>243.98712</c:v>
                </c:pt>
                <c:pt idx="1199">
                  <c:v>244.19137000000001</c:v>
                </c:pt>
                <c:pt idx="1200">
                  <c:v>244.39484999999999</c:v>
                </c:pt>
                <c:pt idx="1201">
                  <c:v>244.59961999999999</c:v>
                </c:pt>
                <c:pt idx="1202">
                  <c:v>244.80985999999999</c:v>
                </c:pt>
                <c:pt idx="1203">
                  <c:v>245.47201000000001</c:v>
                </c:pt>
                <c:pt idx="1204">
                  <c:v>245.50076000000001</c:v>
                </c:pt>
                <c:pt idx="1205">
                  <c:v>245.52742000000001</c:v>
                </c:pt>
                <c:pt idx="1206">
                  <c:v>245.62710999999999</c:v>
                </c:pt>
                <c:pt idx="1207">
                  <c:v>245.82848999999999</c:v>
                </c:pt>
                <c:pt idx="1208">
                  <c:v>246.03259</c:v>
                </c:pt>
                <c:pt idx="1209">
                  <c:v>246.23633000000001</c:v>
                </c:pt>
                <c:pt idx="1210">
                  <c:v>246.42502999999999</c:v>
                </c:pt>
                <c:pt idx="1211">
                  <c:v>246.63005000000001</c:v>
                </c:pt>
                <c:pt idx="1212">
                  <c:v>246.83965000000001</c:v>
                </c:pt>
                <c:pt idx="1213">
                  <c:v>247.11068</c:v>
                </c:pt>
                <c:pt idx="1214">
                  <c:v>247.24548999999999</c:v>
                </c:pt>
                <c:pt idx="1215">
                  <c:v>247.44990000000001</c:v>
                </c:pt>
                <c:pt idx="1216">
                  <c:v>247.64949999999999</c:v>
                </c:pt>
                <c:pt idx="1217">
                  <c:v>247.85175000000001</c:v>
                </c:pt>
                <c:pt idx="1218">
                  <c:v>248.05437000000001</c:v>
                </c:pt>
                <c:pt idx="1219">
                  <c:v>248.25825</c:v>
                </c:pt>
                <c:pt idx="1220">
                  <c:v>248.46109000000001</c:v>
                </c:pt>
                <c:pt idx="1221">
                  <c:v>248.66382999999999</c:v>
                </c:pt>
                <c:pt idx="1222">
                  <c:v>248.86338000000001</c:v>
                </c:pt>
                <c:pt idx="1223">
                  <c:v>249.06641999999999</c:v>
                </c:pt>
                <c:pt idx="1224">
                  <c:v>249.2843</c:v>
                </c:pt>
                <c:pt idx="1225">
                  <c:v>249.50314</c:v>
                </c:pt>
                <c:pt idx="1226">
                  <c:v>249.70721</c:v>
                </c:pt>
                <c:pt idx="1227">
                  <c:v>249.91114999999999</c:v>
                </c:pt>
                <c:pt idx="1228">
                  <c:v>250.11447000000001</c:v>
                </c:pt>
                <c:pt idx="1229">
                  <c:v>250.31741</c:v>
                </c:pt>
                <c:pt idx="1230">
                  <c:v>250.52128999999999</c:v>
                </c:pt>
                <c:pt idx="1231">
                  <c:v>250.73295999999999</c:v>
                </c:pt>
                <c:pt idx="1232">
                  <c:v>250.93683999999999</c:v>
                </c:pt>
                <c:pt idx="1233">
                  <c:v>251.14655999999999</c:v>
                </c:pt>
                <c:pt idx="1234">
                  <c:v>251.35052999999999</c:v>
                </c:pt>
                <c:pt idx="1235">
                  <c:v>251.55340000000001</c:v>
                </c:pt>
                <c:pt idx="1236">
                  <c:v>251.75698</c:v>
                </c:pt>
                <c:pt idx="1237">
                  <c:v>251.95950999999999</c:v>
                </c:pt>
                <c:pt idx="1238">
                  <c:v>252.16230999999999</c:v>
                </c:pt>
                <c:pt idx="1239">
                  <c:v>252.36354</c:v>
                </c:pt>
                <c:pt idx="1240">
                  <c:v>252.56710000000001</c:v>
                </c:pt>
                <c:pt idx="1241">
                  <c:v>252.76929000000001</c:v>
                </c:pt>
                <c:pt idx="1242">
                  <c:v>252.9726</c:v>
                </c:pt>
                <c:pt idx="1243">
                  <c:v>253.17491999999999</c:v>
                </c:pt>
                <c:pt idx="1244">
                  <c:v>253.37769</c:v>
                </c:pt>
                <c:pt idx="1245">
                  <c:v>253.59568999999999</c:v>
                </c:pt>
                <c:pt idx="1246">
                  <c:v>253.79947000000001</c:v>
                </c:pt>
                <c:pt idx="1247">
                  <c:v>254.00214</c:v>
                </c:pt>
                <c:pt idx="1248">
                  <c:v>254.19404</c:v>
                </c:pt>
                <c:pt idx="1249">
                  <c:v>254.39625000000001</c:v>
                </c:pt>
                <c:pt idx="1250">
                  <c:v>254.59902</c:v>
                </c:pt>
                <c:pt idx="1251">
                  <c:v>254.80240000000001</c:v>
                </c:pt>
                <c:pt idx="1252">
                  <c:v>255.00595999999999</c:v>
                </c:pt>
                <c:pt idx="1253">
                  <c:v>255.20831999999999</c:v>
                </c:pt>
                <c:pt idx="1254">
                  <c:v>255.41185999999999</c:v>
                </c:pt>
                <c:pt idx="1255">
                  <c:v>255.61526000000001</c:v>
                </c:pt>
                <c:pt idx="1256">
                  <c:v>255.81818999999999</c:v>
                </c:pt>
                <c:pt idx="1257">
                  <c:v>256.01994999999999</c:v>
                </c:pt>
                <c:pt idx="1258">
                  <c:v>256.22354999999999</c:v>
                </c:pt>
                <c:pt idx="1259">
                  <c:v>256.4391</c:v>
                </c:pt>
                <c:pt idx="1260">
                  <c:v>256.64308</c:v>
                </c:pt>
                <c:pt idx="1261">
                  <c:v>256.85214999999999</c:v>
                </c:pt>
                <c:pt idx="1262">
                  <c:v>257.05667999999997</c:v>
                </c:pt>
                <c:pt idx="1263">
                  <c:v>257.25889000000001</c:v>
                </c:pt>
                <c:pt idx="1264">
                  <c:v>257.4631</c:v>
                </c:pt>
                <c:pt idx="1265">
                  <c:v>257.66674</c:v>
                </c:pt>
                <c:pt idx="1266">
                  <c:v>257.86964999999998</c:v>
                </c:pt>
                <c:pt idx="1267">
                  <c:v>258.07157000000001</c:v>
                </c:pt>
                <c:pt idx="1268">
                  <c:v>258.27451000000002</c:v>
                </c:pt>
                <c:pt idx="1269">
                  <c:v>258.47662000000003</c:v>
                </c:pt>
                <c:pt idx="1270">
                  <c:v>258.68049000000002</c:v>
                </c:pt>
                <c:pt idx="1271">
                  <c:v>258.88427000000001</c:v>
                </c:pt>
                <c:pt idx="1272">
                  <c:v>259.08746000000002</c:v>
                </c:pt>
                <c:pt idx="1273">
                  <c:v>259.28987999999998</c:v>
                </c:pt>
                <c:pt idx="1274">
                  <c:v>259.49295999999998</c:v>
                </c:pt>
                <c:pt idx="1275">
                  <c:v>259.69493999999997</c:v>
                </c:pt>
                <c:pt idx="1276">
                  <c:v>259.89785000000001</c:v>
                </c:pt>
                <c:pt idx="1277">
                  <c:v>260.09971999999999</c:v>
                </c:pt>
                <c:pt idx="1278">
                  <c:v>260.30248999999998</c:v>
                </c:pt>
                <c:pt idx="1279">
                  <c:v>260.50441999999998</c:v>
                </c:pt>
                <c:pt idx="1280">
                  <c:v>260.70688000000001</c:v>
                </c:pt>
                <c:pt idx="1281">
                  <c:v>260.92059999999998</c:v>
                </c:pt>
                <c:pt idx="1282">
                  <c:v>261.11586</c:v>
                </c:pt>
                <c:pt idx="1283">
                  <c:v>261.31819000000002</c:v>
                </c:pt>
                <c:pt idx="1284">
                  <c:v>261.52028000000001</c:v>
                </c:pt>
                <c:pt idx="1285">
                  <c:v>261.72248000000002</c:v>
                </c:pt>
                <c:pt idx="1286">
                  <c:v>261.93297999999999</c:v>
                </c:pt>
                <c:pt idx="1287">
                  <c:v>262.1352</c:v>
                </c:pt>
                <c:pt idx="1288">
                  <c:v>262.33152999999999</c:v>
                </c:pt>
                <c:pt idx="1289">
                  <c:v>262.54973000000001</c:v>
                </c:pt>
                <c:pt idx="1290">
                  <c:v>262.76799</c:v>
                </c:pt>
                <c:pt idx="1291">
                  <c:v>262.97073</c:v>
                </c:pt>
                <c:pt idx="1292">
                  <c:v>263.16590000000002</c:v>
                </c:pt>
                <c:pt idx="1293">
                  <c:v>263.36887000000002</c:v>
                </c:pt>
                <c:pt idx="1294">
                  <c:v>263.57299999999998</c:v>
                </c:pt>
                <c:pt idx="1295">
                  <c:v>263.77670000000001</c:v>
                </c:pt>
                <c:pt idx="1296">
                  <c:v>263.97985</c:v>
                </c:pt>
                <c:pt idx="1297">
                  <c:v>264.18185999999997</c:v>
                </c:pt>
                <c:pt idx="1298">
                  <c:v>264.38547999999997</c:v>
                </c:pt>
                <c:pt idx="1299">
                  <c:v>264.58800000000002</c:v>
                </c:pt>
                <c:pt idx="1300">
                  <c:v>264.79113999999998</c:v>
                </c:pt>
                <c:pt idx="1301">
                  <c:v>264.99279999999999</c:v>
                </c:pt>
                <c:pt idx="1302">
                  <c:v>265.19578999999999</c:v>
                </c:pt>
                <c:pt idx="1303">
                  <c:v>265.39715000000001</c:v>
                </c:pt>
                <c:pt idx="1304">
                  <c:v>265.60302999999999</c:v>
                </c:pt>
                <c:pt idx="1305">
                  <c:v>265.80507999999998</c:v>
                </c:pt>
                <c:pt idx="1306">
                  <c:v>266.00763999999998</c:v>
                </c:pt>
                <c:pt idx="1307">
                  <c:v>266.21120000000002</c:v>
                </c:pt>
                <c:pt idx="1308">
                  <c:v>266.41514999999998</c:v>
                </c:pt>
                <c:pt idx="1309">
                  <c:v>266.61698000000001</c:v>
                </c:pt>
                <c:pt idx="1310">
                  <c:v>266.82787999999999</c:v>
                </c:pt>
                <c:pt idx="1311">
                  <c:v>267.03348999999997</c:v>
                </c:pt>
                <c:pt idx="1312">
                  <c:v>267.22215999999997</c:v>
                </c:pt>
                <c:pt idx="1313">
                  <c:v>267.44049000000001</c:v>
                </c:pt>
                <c:pt idx="1314">
                  <c:v>267.64425999999997</c:v>
                </c:pt>
                <c:pt idx="1315">
                  <c:v>267.86228999999997</c:v>
                </c:pt>
                <c:pt idx="1316">
                  <c:v>268.06626</c:v>
                </c:pt>
                <c:pt idx="1317">
                  <c:v>268.28435999999999</c:v>
                </c:pt>
                <c:pt idx="1318">
                  <c:v>268.48842000000002</c:v>
                </c:pt>
                <c:pt idx="1319">
                  <c:v>268.70625999999999</c:v>
                </c:pt>
                <c:pt idx="1320">
                  <c:v>268.91046</c:v>
                </c:pt>
                <c:pt idx="1321">
                  <c:v>269.11311999999998</c:v>
                </c:pt>
                <c:pt idx="1322">
                  <c:v>269.31652000000003</c:v>
                </c:pt>
                <c:pt idx="1323">
                  <c:v>269.51956000000001</c:v>
                </c:pt>
                <c:pt idx="1324">
                  <c:v>269.72257000000002</c:v>
                </c:pt>
                <c:pt idx="1325">
                  <c:v>269.92502000000002</c:v>
                </c:pt>
                <c:pt idx="1326">
                  <c:v>270.14334000000002</c:v>
                </c:pt>
                <c:pt idx="1327">
                  <c:v>270.36196000000001</c:v>
                </c:pt>
                <c:pt idx="1328">
                  <c:v>270.55079000000001</c:v>
                </c:pt>
                <c:pt idx="1329">
                  <c:v>270.7543</c:v>
                </c:pt>
                <c:pt idx="1330">
                  <c:v>270.95836000000003</c:v>
                </c:pt>
                <c:pt idx="1331">
                  <c:v>271.16291999999999</c:v>
                </c:pt>
                <c:pt idx="1332">
                  <c:v>271.36655000000002</c:v>
                </c:pt>
                <c:pt idx="1333">
                  <c:v>271.56851999999998</c:v>
                </c:pt>
                <c:pt idx="1334">
                  <c:v>271.77141</c:v>
                </c:pt>
                <c:pt idx="1335">
                  <c:v>271.98232000000002</c:v>
                </c:pt>
                <c:pt idx="1336">
                  <c:v>272.18617</c:v>
                </c:pt>
                <c:pt idx="1337">
                  <c:v>272.38830000000002</c:v>
                </c:pt>
                <c:pt idx="1338">
                  <c:v>272.59161</c:v>
                </c:pt>
                <c:pt idx="1339">
                  <c:v>272.80603000000002</c:v>
                </c:pt>
                <c:pt idx="1340">
                  <c:v>273.00983000000002</c:v>
                </c:pt>
                <c:pt idx="1341">
                  <c:v>273.21253000000002</c:v>
                </c:pt>
                <c:pt idx="1342">
                  <c:v>273.41656</c:v>
                </c:pt>
                <c:pt idx="1343">
                  <c:v>273.61968999999999</c:v>
                </c:pt>
                <c:pt idx="1344">
                  <c:v>273.82290999999998</c:v>
                </c:pt>
                <c:pt idx="1345">
                  <c:v>274.02494000000002</c:v>
                </c:pt>
                <c:pt idx="1346">
                  <c:v>274.22858000000002</c:v>
                </c:pt>
                <c:pt idx="1347">
                  <c:v>274.43236000000002</c:v>
                </c:pt>
                <c:pt idx="1348">
                  <c:v>274.63477999999998</c:v>
                </c:pt>
                <c:pt idx="1349">
                  <c:v>274.83686999999998</c:v>
                </c:pt>
                <c:pt idx="1350">
                  <c:v>275.03975000000003</c:v>
                </c:pt>
                <c:pt idx="1351">
                  <c:v>275.24119000000002</c:v>
                </c:pt>
                <c:pt idx="1352">
                  <c:v>275.44414999999998</c:v>
                </c:pt>
                <c:pt idx="1353">
                  <c:v>275.64652000000001</c:v>
                </c:pt>
                <c:pt idx="1354">
                  <c:v>276.37768</c:v>
                </c:pt>
                <c:pt idx="1355">
                  <c:v>276.40404999999998</c:v>
                </c:pt>
                <c:pt idx="1356">
                  <c:v>276.42761999999999</c:v>
                </c:pt>
                <c:pt idx="1357">
                  <c:v>276.48754000000002</c:v>
                </c:pt>
                <c:pt idx="1358">
                  <c:v>276.68884000000003</c:v>
                </c:pt>
                <c:pt idx="1359">
                  <c:v>276.88416000000001</c:v>
                </c:pt>
                <c:pt idx="1360">
                  <c:v>277.08735000000001</c:v>
                </c:pt>
                <c:pt idx="1361">
                  <c:v>277.29036000000002</c:v>
                </c:pt>
                <c:pt idx="1362">
                  <c:v>277.49675999999999</c:v>
                </c:pt>
                <c:pt idx="1363">
                  <c:v>277.69932999999997</c:v>
                </c:pt>
                <c:pt idx="1364">
                  <c:v>277.90237999999999</c:v>
                </c:pt>
                <c:pt idx="1365">
                  <c:v>278.10440999999997</c:v>
                </c:pt>
                <c:pt idx="1366">
                  <c:v>278.30750999999998</c:v>
                </c:pt>
                <c:pt idx="1367">
                  <c:v>278.51702999999998</c:v>
                </c:pt>
                <c:pt idx="1368">
                  <c:v>278.72052000000002</c:v>
                </c:pt>
                <c:pt idx="1369">
                  <c:v>278.92307</c:v>
                </c:pt>
                <c:pt idx="1370">
                  <c:v>279.12626</c:v>
                </c:pt>
                <c:pt idx="1371">
                  <c:v>279.32923</c:v>
                </c:pt>
                <c:pt idx="1372">
                  <c:v>279.54063000000002</c:v>
                </c:pt>
                <c:pt idx="1373">
                  <c:v>279.74374</c:v>
                </c:pt>
                <c:pt idx="1374">
                  <c:v>279.94797</c:v>
                </c:pt>
                <c:pt idx="1375">
                  <c:v>280.15156999999999</c:v>
                </c:pt>
                <c:pt idx="1376">
                  <c:v>280.35541999999998</c:v>
                </c:pt>
                <c:pt idx="1377">
                  <c:v>280.55770000000001</c:v>
                </c:pt>
                <c:pt idx="1378">
                  <c:v>280.76026999999999</c:v>
                </c:pt>
                <c:pt idx="1379">
                  <c:v>280.97104000000002</c:v>
                </c:pt>
                <c:pt idx="1380">
                  <c:v>281.17471</c:v>
                </c:pt>
                <c:pt idx="1381">
                  <c:v>281.37867</c:v>
                </c:pt>
                <c:pt idx="1382">
                  <c:v>281.58607000000001</c:v>
                </c:pt>
                <c:pt idx="1383">
                  <c:v>281.79680000000002</c:v>
                </c:pt>
                <c:pt idx="1384">
                  <c:v>281.99950999999999</c:v>
                </c:pt>
                <c:pt idx="1385">
                  <c:v>282.20195000000001</c:v>
                </c:pt>
                <c:pt idx="1386">
                  <c:v>282.40510999999998</c:v>
                </c:pt>
                <c:pt idx="1387">
                  <c:v>282.60755999999998</c:v>
                </c:pt>
                <c:pt idx="1388">
                  <c:v>282.81056999999998</c:v>
                </c:pt>
                <c:pt idx="1389">
                  <c:v>283.01533000000001</c:v>
                </c:pt>
                <c:pt idx="1390">
                  <c:v>283.21832999999998</c:v>
                </c:pt>
                <c:pt idx="1391">
                  <c:v>283.42075999999997</c:v>
                </c:pt>
                <c:pt idx="1392">
                  <c:v>283.62389999999999</c:v>
                </c:pt>
                <c:pt idx="1393">
                  <c:v>283.82711999999998</c:v>
                </c:pt>
                <c:pt idx="1394">
                  <c:v>284.03014999999999</c:v>
                </c:pt>
                <c:pt idx="1395">
                  <c:v>284.23246999999998</c:v>
                </c:pt>
                <c:pt idx="1396">
                  <c:v>284.43561</c:v>
                </c:pt>
                <c:pt idx="1397">
                  <c:v>284.63745</c:v>
                </c:pt>
                <c:pt idx="1398">
                  <c:v>284.84096</c:v>
                </c:pt>
                <c:pt idx="1399">
                  <c:v>285.04586</c:v>
                </c:pt>
                <c:pt idx="1400">
                  <c:v>285.24779000000001</c:v>
                </c:pt>
                <c:pt idx="1401">
                  <c:v>285.44905</c:v>
                </c:pt>
                <c:pt idx="1402">
                  <c:v>285.65188000000001</c:v>
                </c:pt>
                <c:pt idx="1403">
                  <c:v>285.85442</c:v>
                </c:pt>
                <c:pt idx="1404">
                  <c:v>286.06063</c:v>
                </c:pt>
                <c:pt idx="1405">
                  <c:v>286.26263999999998</c:v>
                </c:pt>
                <c:pt idx="1406">
                  <c:v>286.46609999999998</c:v>
                </c:pt>
                <c:pt idx="1407">
                  <c:v>286.66870999999998</c:v>
                </c:pt>
                <c:pt idx="1408">
                  <c:v>286.87160999999998</c:v>
                </c:pt>
                <c:pt idx="1409">
                  <c:v>287.07438000000002</c:v>
                </c:pt>
                <c:pt idx="1410">
                  <c:v>287.28005999999999</c:v>
                </c:pt>
                <c:pt idx="1411">
                  <c:v>287.48230999999998</c:v>
                </c:pt>
                <c:pt idx="1412">
                  <c:v>287.68560000000002</c:v>
                </c:pt>
                <c:pt idx="1413">
                  <c:v>287.88817</c:v>
                </c:pt>
                <c:pt idx="1414">
                  <c:v>288.09143</c:v>
                </c:pt>
                <c:pt idx="1415">
                  <c:v>288.29459000000003</c:v>
                </c:pt>
                <c:pt idx="1416">
                  <c:v>288.50098000000003</c:v>
                </c:pt>
                <c:pt idx="1417">
                  <c:v>288.69063</c:v>
                </c:pt>
                <c:pt idx="1418">
                  <c:v>288.89362</c:v>
                </c:pt>
                <c:pt idx="1419">
                  <c:v>289.0967</c:v>
                </c:pt>
                <c:pt idx="1420">
                  <c:v>289.29959000000002</c:v>
                </c:pt>
                <c:pt idx="1421">
                  <c:v>289.51722000000001</c:v>
                </c:pt>
                <c:pt idx="1422">
                  <c:v>289.72066000000001</c:v>
                </c:pt>
                <c:pt idx="1423">
                  <c:v>289.92415</c:v>
                </c:pt>
                <c:pt idx="1424">
                  <c:v>290.11833999999999</c:v>
                </c:pt>
                <c:pt idx="1425">
                  <c:v>290.32148999999998</c:v>
                </c:pt>
                <c:pt idx="1426">
                  <c:v>290.52546000000001</c:v>
                </c:pt>
                <c:pt idx="1427">
                  <c:v>290.72908000000001</c:v>
                </c:pt>
                <c:pt idx="1428">
                  <c:v>290.93198000000001</c:v>
                </c:pt>
                <c:pt idx="1429">
                  <c:v>291.1377</c:v>
                </c:pt>
                <c:pt idx="1430">
                  <c:v>291.33325000000002</c:v>
                </c:pt>
                <c:pt idx="1431">
                  <c:v>291.53764000000001</c:v>
                </c:pt>
                <c:pt idx="1432">
                  <c:v>291.73982000000001</c:v>
                </c:pt>
                <c:pt idx="1433">
                  <c:v>291.94159999999999</c:v>
                </c:pt>
                <c:pt idx="1434">
                  <c:v>292.14393999999999</c:v>
                </c:pt>
                <c:pt idx="1435">
                  <c:v>292.34739000000002</c:v>
                </c:pt>
                <c:pt idx="1436">
                  <c:v>292.54969999999997</c:v>
                </c:pt>
                <c:pt idx="1437">
                  <c:v>292.76834000000002</c:v>
                </c:pt>
                <c:pt idx="1438">
                  <c:v>292.98647999999997</c:v>
                </c:pt>
                <c:pt idx="1439">
                  <c:v>293.19027</c:v>
                </c:pt>
                <c:pt idx="1440">
                  <c:v>293.37876</c:v>
                </c:pt>
                <c:pt idx="1441">
                  <c:v>293.58175999999997</c:v>
                </c:pt>
                <c:pt idx="1442">
                  <c:v>293.78543999999999</c:v>
                </c:pt>
                <c:pt idx="1443">
                  <c:v>293.98761999999999</c:v>
                </c:pt>
                <c:pt idx="1444">
                  <c:v>294.19123000000002</c:v>
                </c:pt>
                <c:pt idx="1445">
                  <c:v>294.39407999999997</c:v>
                </c:pt>
                <c:pt idx="1446">
                  <c:v>294.59782999999999</c:v>
                </c:pt>
                <c:pt idx="1447">
                  <c:v>294.80144999999999</c:v>
                </c:pt>
                <c:pt idx="1448">
                  <c:v>295.00909999999999</c:v>
                </c:pt>
                <c:pt idx="1449">
                  <c:v>295.21183000000002</c:v>
                </c:pt>
                <c:pt idx="1450">
                  <c:v>295.41521999999998</c:v>
                </c:pt>
                <c:pt idx="1451">
                  <c:v>295.62592999999998</c:v>
                </c:pt>
                <c:pt idx="1452">
                  <c:v>295.83015999999998</c:v>
                </c:pt>
                <c:pt idx="1453">
                  <c:v>296.03370000000001</c:v>
                </c:pt>
                <c:pt idx="1454">
                  <c:v>296.23764</c:v>
                </c:pt>
                <c:pt idx="1455">
                  <c:v>296.45614</c:v>
                </c:pt>
                <c:pt idx="1456">
                  <c:v>296.65978000000001</c:v>
                </c:pt>
                <c:pt idx="1457">
                  <c:v>296.87171999999998</c:v>
                </c:pt>
                <c:pt idx="1458">
                  <c:v>297.07558</c:v>
                </c:pt>
                <c:pt idx="1459">
                  <c:v>297.27883000000003</c:v>
                </c:pt>
                <c:pt idx="1460">
                  <c:v>297.48259999999999</c:v>
                </c:pt>
                <c:pt idx="1461">
                  <c:v>297.68493999999998</c:v>
                </c:pt>
                <c:pt idx="1462">
                  <c:v>297.88702999999998</c:v>
                </c:pt>
                <c:pt idx="1463">
                  <c:v>298.089</c:v>
                </c:pt>
                <c:pt idx="1464">
                  <c:v>298.29217</c:v>
                </c:pt>
                <c:pt idx="1465">
                  <c:v>298.49409000000003</c:v>
                </c:pt>
                <c:pt idx="1466">
                  <c:v>298.69749000000002</c:v>
                </c:pt>
                <c:pt idx="1467">
                  <c:v>298.90100999999999</c:v>
                </c:pt>
                <c:pt idx="1468">
                  <c:v>299.10381999999998</c:v>
                </c:pt>
                <c:pt idx="1469">
                  <c:v>299.30673000000002</c:v>
                </c:pt>
                <c:pt idx="1470">
                  <c:v>299.50999000000002</c:v>
                </c:pt>
                <c:pt idx="1471">
                  <c:v>299.71219000000002</c:v>
                </c:pt>
                <c:pt idx="1472">
                  <c:v>299.91590000000002</c:v>
                </c:pt>
                <c:pt idx="1473">
                  <c:v>300.11743000000001</c:v>
                </c:pt>
                <c:pt idx="1474">
                  <c:v>300.31954999999999</c:v>
                </c:pt>
                <c:pt idx="1475">
                  <c:v>300.52177</c:v>
                </c:pt>
                <c:pt idx="1476">
                  <c:v>300.72512</c:v>
                </c:pt>
                <c:pt idx="1477">
                  <c:v>300.92682000000002</c:v>
                </c:pt>
                <c:pt idx="1478">
                  <c:v>301.12896000000001</c:v>
                </c:pt>
                <c:pt idx="1479">
                  <c:v>301.33172999999999</c:v>
                </c:pt>
                <c:pt idx="1480">
                  <c:v>301.53712000000002</c:v>
                </c:pt>
                <c:pt idx="1481">
                  <c:v>301.74088</c:v>
                </c:pt>
                <c:pt idx="1482">
                  <c:v>301.95224000000002</c:v>
                </c:pt>
                <c:pt idx="1483">
                  <c:v>302.15514999999999</c:v>
                </c:pt>
                <c:pt idx="1484">
                  <c:v>302.34701999999999</c:v>
                </c:pt>
                <c:pt idx="1485">
                  <c:v>302.54962</c:v>
                </c:pt>
                <c:pt idx="1486">
                  <c:v>302.75358</c:v>
                </c:pt>
                <c:pt idx="1487">
                  <c:v>302.95708000000002</c:v>
                </c:pt>
                <c:pt idx="1488">
                  <c:v>303.15989000000002</c:v>
                </c:pt>
                <c:pt idx="1489">
                  <c:v>303.37801000000002</c:v>
                </c:pt>
                <c:pt idx="1490">
                  <c:v>303.58219000000003</c:v>
                </c:pt>
                <c:pt idx="1491">
                  <c:v>303.78539999999998</c:v>
                </c:pt>
                <c:pt idx="1492">
                  <c:v>303.98851000000002</c:v>
                </c:pt>
                <c:pt idx="1493">
                  <c:v>304.20260000000002</c:v>
                </c:pt>
                <c:pt idx="1494">
                  <c:v>304.40920999999997</c:v>
                </c:pt>
                <c:pt idx="1495">
                  <c:v>304.62759</c:v>
                </c:pt>
                <c:pt idx="1496">
                  <c:v>304.81578000000002</c:v>
                </c:pt>
                <c:pt idx="1497">
                  <c:v>305.03444000000002</c:v>
                </c:pt>
                <c:pt idx="1498">
                  <c:v>305.23885000000001</c:v>
                </c:pt>
                <c:pt idx="1499">
                  <c:v>305.44198</c:v>
                </c:pt>
                <c:pt idx="1500">
                  <c:v>305.64587</c:v>
                </c:pt>
                <c:pt idx="1501">
                  <c:v>305.84906000000001</c:v>
                </c:pt>
                <c:pt idx="1502">
                  <c:v>306.05191000000002</c:v>
                </c:pt>
              </c:numCache>
            </c:numRef>
          </c:xVal>
          <c:yVal>
            <c:numRef>
              <c:f>Foglio2!$J$2:$J$1504</c:f>
              <c:numCache>
                <c:formatCode>General</c:formatCode>
                <c:ptCount val="1503"/>
                <c:pt idx="0">
                  <c:v>-1.3874999999999998E-2</c:v>
                </c:pt>
                <c:pt idx="1">
                  <c:v>-1.3495E-2</c:v>
                </c:pt>
                <c:pt idx="2">
                  <c:v>-1.21975E-2</c:v>
                </c:pt>
                <c:pt idx="3">
                  <c:v>-7.3974999999999944E-3</c:v>
                </c:pt>
                <c:pt idx="4">
                  <c:v>-6.5999999999999948E-3</c:v>
                </c:pt>
                <c:pt idx="5">
                  <c:v>-4.0174999999999933E-3</c:v>
                </c:pt>
                <c:pt idx="6">
                  <c:v>-1.1724999999999999E-3</c:v>
                </c:pt>
                <c:pt idx="7">
                  <c:v>1.4350000000000057E-3</c:v>
                </c:pt>
                <c:pt idx="8">
                  <c:v>4.3775000000000064E-3</c:v>
                </c:pt>
                <c:pt idx="9">
                  <c:v>7.3050000000000059E-3</c:v>
                </c:pt>
                <c:pt idx="10">
                  <c:v>1.00325E-2</c:v>
                </c:pt>
                <c:pt idx="11">
                  <c:v>1.2652499999999997E-2</c:v>
                </c:pt>
                <c:pt idx="12">
                  <c:v>1.5617500000000006E-2</c:v>
                </c:pt>
                <c:pt idx="13">
                  <c:v>1.8377500000000005E-2</c:v>
                </c:pt>
                <c:pt idx="14">
                  <c:v>2.1354999999999999E-2</c:v>
                </c:pt>
                <c:pt idx="15">
                  <c:v>2.4105000000000001E-2</c:v>
                </c:pt>
                <c:pt idx="16">
                  <c:v>2.6867500000000002E-2</c:v>
                </c:pt>
                <c:pt idx="17">
                  <c:v>2.9510000000000008E-2</c:v>
                </c:pt>
                <c:pt idx="18">
                  <c:v>3.227250000000001E-2</c:v>
                </c:pt>
                <c:pt idx="19">
                  <c:v>3.5022499999999998E-2</c:v>
                </c:pt>
                <c:pt idx="20">
                  <c:v>3.7762500000000004E-2</c:v>
                </c:pt>
                <c:pt idx="21">
                  <c:v>4.0500000000000008E-2</c:v>
                </c:pt>
                <c:pt idx="22">
                  <c:v>4.3262500000000009E-2</c:v>
                </c:pt>
                <c:pt idx="23">
                  <c:v>4.6132500000000007E-2</c:v>
                </c:pt>
                <c:pt idx="24">
                  <c:v>4.8857499999999998E-2</c:v>
                </c:pt>
                <c:pt idx="25">
                  <c:v>5.1585000000000006E-2</c:v>
                </c:pt>
                <c:pt idx="26">
                  <c:v>5.4347500000000007E-2</c:v>
                </c:pt>
                <c:pt idx="27">
                  <c:v>5.7084999999999997E-2</c:v>
                </c:pt>
                <c:pt idx="28">
                  <c:v>5.9847499999999998E-2</c:v>
                </c:pt>
                <c:pt idx="29">
                  <c:v>6.2609999999999999E-2</c:v>
                </c:pt>
                <c:pt idx="30">
                  <c:v>6.5600000000000006E-2</c:v>
                </c:pt>
                <c:pt idx="31">
                  <c:v>6.840750000000001E-2</c:v>
                </c:pt>
                <c:pt idx="32">
                  <c:v>7.118250000000001E-2</c:v>
                </c:pt>
                <c:pt idx="33">
                  <c:v>7.3945000000000011E-2</c:v>
                </c:pt>
                <c:pt idx="34">
                  <c:v>7.6695000000000013E-2</c:v>
                </c:pt>
                <c:pt idx="35">
                  <c:v>7.9457500000000014E-2</c:v>
                </c:pt>
                <c:pt idx="36">
                  <c:v>8.2220000000000015E-2</c:v>
                </c:pt>
                <c:pt idx="37">
                  <c:v>8.4982500000000016E-2</c:v>
                </c:pt>
                <c:pt idx="38">
                  <c:v>8.7719999999999992E-2</c:v>
                </c:pt>
                <c:pt idx="39">
                  <c:v>9.0482499999999993E-2</c:v>
                </c:pt>
                <c:pt idx="40">
                  <c:v>9.3137500000000012E-2</c:v>
                </c:pt>
                <c:pt idx="41">
                  <c:v>9.5900000000000013E-2</c:v>
                </c:pt>
                <c:pt idx="42">
                  <c:v>9.8637500000000017E-2</c:v>
                </c:pt>
                <c:pt idx="43">
                  <c:v>0.101495</c:v>
                </c:pt>
                <c:pt idx="44">
                  <c:v>0.10423499999999999</c:v>
                </c:pt>
                <c:pt idx="45">
                  <c:v>0.106985</c:v>
                </c:pt>
                <c:pt idx="46">
                  <c:v>0.10977000000000001</c:v>
                </c:pt>
                <c:pt idx="47">
                  <c:v>0.11253250000000001</c:v>
                </c:pt>
                <c:pt idx="48">
                  <c:v>0.11540249999999999</c:v>
                </c:pt>
                <c:pt idx="49">
                  <c:v>0.11816499999999999</c:v>
                </c:pt>
                <c:pt idx="50">
                  <c:v>0.1209025</c:v>
                </c:pt>
                <c:pt idx="51">
                  <c:v>0.123665</c:v>
                </c:pt>
                <c:pt idx="52">
                  <c:v>0.1264275</c:v>
                </c:pt>
                <c:pt idx="53">
                  <c:v>0.1291775</c:v>
                </c:pt>
                <c:pt idx="54">
                  <c:v>0.13194</c:v>
                </c:pt>
                <c:pt idx="55">
                  <c:v>0.13469</c:v>
                </c:pt>
                <c:pt idx="56">
                  <c:v>0.13743</c:v>
                </c:pt>
                <c:pt idx="57">
                  <c:v>0.14018</c:v>
                </c:pt>
                <c:pt idx="58">
                  <c:v>0.1429175</c:v>
                </c:pt>
                <c:pt idx="59">
                  <c:v>0.14566750000000001</c:v>
                </c:pt>
                <c:pt idx="60">
                  <c:v>0.14841750000000001</c:v>
                </c:pt>
                <c:pt idx="61">
                  <c:v>0.15117</c:v>
                </c:pt>
                <c:pt idx="62">
                  <c:v>0.1539325</c:v>
                </c:pt>
                <c:pt idx="63">
                  <c:v>0.15669250000000001</c:v>
                </c:pt>
                <c:pt idx="64">
                  <c:v>0.1594325</c:v>
                </c:pt>
                <c:pt idx="65">
                  <c:v>0.16218250000000001</c:v>
                </c:pt>
                <c:pt idx="66">
                  <c:v>0.16494500000000001</c:v>
                </c:pt>
                <c:pt idx="67">
                  <c:v>0.16770750000000001</c:v>
                </c:pt>
                <c:pt idx="68">
                  <c:v>0.17047000000000001</c:v>
                </c:pt>
                <c:pt idx="69">
                  <c:v>0.17323250000000001</c:v>
                </c:pt>
                <c:pt idx="70">
                  <c:v>0.17598250000000001</c:v>
                </c:pt>
                <c:pt idx="71">
                  <c:v>0.17873250000000002</c:v>
                </c:pt>
                <c:pt idx="72">
                  <c:v>0.1816025</c:v>
                </c:pt>
                <c:pt idx="73">
                  <c:v>0.18437500000000001</c:v>
                </c:pt>
                <c:pt idx="74">
                  <c:v>0.18712500000000001</c:v>
                </c:pt>
                <c:pt idx="75">
                  <c:v>0.18988750000000001</c:v>
                </c:pt>
                <c:pt idx="76">
                  <c:v>0.19263749999999999</c:v>
                </c:pt>
                <c:pt idx="77">
                  <c:v>0.19538999999999998</c:v>
                </c:pt>
                <c:pt idx="78">
                  <c:v>0.19814000000000001</c:v>
                </c:pt>
                <c:pt idx="79">
                  <c:v>0.20090250000000001</c:v>
                </c:pt>
                <c:pt idx="80">
                  <c:v>0.20364000000000002</c:v>
                </c:pt>
                <c:pt idx="81">
                  <c:v>0.20175750000000001</c:v>
                </c:pt>
                <c:pt idx="82">
                  <c:v>0.198985</c:v>
                </c:pt>
                <c:pt idx="83">
                  <c:v>0.19622249999999999</c:v>
                </c:pt>
                <c:pt idx="84">
                  <c:v>0.19342499999999999</c:v>
                </c:pt>
                <c:pt idx="85">
                  <c:v>0.19066250000000001</c:v>
                </c:pt>
                <c:pt idx="86">
                  <c:v>0.18791250000000001</c:v>
                </c:pt>
                <c:pt idx="87">
                  <c:v>0.18516250000000001</c:v>
                </c:pt>
                <c:pt idx="88">
                  <c:v>0.18241000000000002</c:v>
                </c:pt>
                <c:pt idx="89">
                  <c:v>0.17965</c:v>
                </c:pt>
                <c:pt idx="90">
                  <c:v>0.17689750000000001</c:v>
                </c:pt>
                <c:pt idx="91">
                  <c:v>0.1741125</c:v>
                </c:pt>
                <c:pt idx="92">
                  <c:v>0.17135</c:v>
                </c:pt>
                <c:pt idx="93">
                  <c:v>0.1686</c:v>
                </c:pt>
                <c:pt idx="94">
                  <c:v>0.1658625</c:v>
                </c:pt>
                <c:pt idx="95">
                  <c:v>0.16311</c:v>
                </c:pt>
                <c:pt idx="96">
                  <c:v>0.16036</c:v>
                </c:pt>
                <c:pt idx="97">
                  <c:v>0.15771750000000001</c:v>
                </c:pt>
                <c:pt idx="98">
                  <c:v>0.15476500000000001</c:v>
                </c:pt>
                <c:pt idx="99">
                  <c:v>0.15196750000000001</c:v>
                </c:pt>
                <c:pt idx="100">
                  <c:v>0.14918000000000001</c:v>
                </c:pt>
                <c:pt idx="101">
                  <c:v>0.1464075</c:v>
                </c:pt>
                <c:pt idx="102">
                  <c:v>0.14364499999999999</c:v>
                </c:pt>
                <c:pt idx="103">
                  <c:v>0.14087</c:v>
                </c:pt>
                <c:pt idx="104">
                  <c:v>0.13801250000000001</c:v>
                </c:pt>
                <c:pt idx="105">
                  <c:v>0.13525000000000001</c:v>
                </c:pt>
                <c:pt idx="106">
                  <c:v>0.132465</c:v>
                </c:pt>
                <c:pt idx="107">
                  <c:v>0.129715</c:v>
                </c:pt>
                <c:pt idx="108">
                  <c:v>0.1269525</c:v>
                </c:pt>
                <c:pt idx="109">
                  <c:v>0.12420249999999999</c:v>
                </c:pt>
                <c:pt idx="110">
                  <c:v>0.12143999999999999</c:v>
                </c:pt>
                <c:pt idx="111">
                  <c:v>0.11866499999999999</c:v>
                </c:pt>
                <c:pt idx="112">
                  <c:v>0.11591499999999999</c:v>
                </c:pt>
                <c:pt idx="113">
                  <c:v>0.11312749999999999</c:v>
                </c:pt>
                <c:pt idx="114">
                  <c:v>0.11039000000000002</c:v>
                </c:pt>
                <c:pt idx="115">
                  <c:v>0.10762750000000001</c:v>
                </c:pt>
                <c:pt idx="116">
                  <c:v>0.10487750000000001</c:v>
                </c:pt>
                <c:pt idx="117">
                  <c:v>0.10212750000000001</c:v>
                </c:pt>
                <c:pt idx="118">
                  <c:v>9.9365000000000009E-2</c:v>
                </c:pt>
                <c:pt idx="119">
                  <c:v>9.6615000000000006E-2</c:v>
                </c:pt>
                <c:pt idx="120">
                  <c:v>9.3840000000000007E-2</c:v>
                </c:pt>
                <c:pt idx="121">
                  <c:v>9.1077500000000006E-2</c:v>
                </c:pt>
                <c:pt idx="122">
                  <c:v>8.8435000000000014E-2</c:v>
                </c:pt>
                <c:pt idx="123">
                  <c:v>8.5672500000000013E-2</c:v>
                </c:pt>
                <c:pt idx="124">
                  <c:v>8.2897500000000013E-2</c:v>
                </c:pt>
                <c:pt idx="125">
                  <c:v>8.01375E-2</c:v>
                </c:pt>
                <c:pt idx="126">
                  <c:v>7.7397500000000008E-2</c:v>
                </c:pt>
                <c:pt idx="127">
                  <c:v>7.4635000000000007E-2</c:v>
                </c:pt>
                <c:pt idx="128">
                  <c:v>7.1897500000000003E-2</c:v>
                </c:pt>
                <c:pt idx="129">
                  <c:v>6.9147500000000001E-2</c:v>
                </c:pt>
                <c:pt idx="130">
                  <c:v>6.6397499999999998E-2</c:v>
                </c:pt>
                <c:pt idx="131">
                  <c:v>6.3634999999999997E-2</c:v>
                </c:pt>
                <c:pt idx="132">
                  <c:v>6.0885000000000009E-2</c:v>
                </c:pt>
                <c:pt idx="133">
                  <c:v>5.7907500000000001E-2</c:v>
                </c:pt>
                <c:pt idx="134">
                  <c:v>5.5157499999999998E-2</c:v>
                </c:pt>
                <c:pt idx="135">
                  <c:v>5.2275000000000002E-2</c:v>
                </c:pt>
                <c:pt idx="136">
                  <c:v>4.9525E-2</c:v>
                </c:pt>
                <c:pt idx="137">
                  <c:v>4.6762499999999999E-2</c:v>
                </c:pt>
                <c:pt idx="138">
                  <c:v>4.401250000000001E-2</c:v>
                </c:pt>
                <c:pt idx="139">
                  <c:v>4.1250000000000009E-2</c:v>
                </c:pt>
                <c:pt idx="140">
                  <c:v>3.8500000000000006E-2</c:v>
                </c:pt>
                <c:pt idx="141">
                  <c:v>3.5702499999999998E-2</c:v>
                </c:pt>
                <c:pt idx="142">
                  <c:v>3.295250000000001E-2</c:v>
                </c:pt>
                <c:pt idx="143">
                  <c:v>3.0225000000000002E-2</c:v>
                </c:pt>
                <c:pt idx="144">
                  <c:v>2.7462500000000001E-2</c:v>
                </c:pt>
                <c:pt idx="145">
                  <c:v>2.4712499999999998E-2</c:v>
                </c:pt>
                <c:pt idx="146">
                  <c:v>2.20225E-2</c:v>
                </c:pt>
                <c:pt idx="147">
                  <c:v>1.9272499999999998E-2</c:v>
                </c:pt>
                <c:pt idx="148">
                  <c:v>1.6320000000000001E-2</c:v>
                </c:pt>
                <c:pt idx="149">
                  <c:v>1.3330000000000009E-2</c:v>
                </c:pt>
                <c:pt idx="150">
                  <c:v>1.07825E-2</c:v>
                </c:pt>
                <c:pt idx="151">
                  <c:v>7.7950000000000103E-3</c:v>
                </c:pt>
                <c:pt idx="152">
                  <c:v>5.0325000000000092E-3</c:v>
                </c:pt>
                <c:pt idx="153">
                  <c:v>2.2575000000000026E-3</c:v>
                </c:pt>
                <c:pt idx="154">
                  <c:v>-5.0499999999999851E-4</c:v>
                </c:pt>
                <c:pt idx="155">
                  <c:v>-3.2799999999999982E-3</c:v>
                </c:pt>
                <c:pt idx="156">
                  <c:v>-6.0399999999999968E-3</c:v>
                </c:pt>
                <c:pt idx="157">
                  <c:v>-8.8149999999999964E-3</c:v>
                </c:pt>
                <c:pt idx="158">
                  <c:v>-1.1577499999999998E-2</c:v>
                </c:pt>
                <c:pt idx="159">
                  <c:v>-1.4314999999999994E-2</c:v>
                </c:pt>
                <c:pt idx="160">
                  <c:v>-1.7054999999999994E-2</c:v>
                </c:pt>
                <c:pt idx="161">
                  <c:v>-1.69225E-2</c:v>
                </c:pt>
                <c:pt idx="162">
                  <c:v>-1.6614999999999998E-2</c:v>
                </c:pt>
                <c:pt idx="163">
                  <c:v>-1.6314999999999996E-2</c:v>
                </c:pt>
                <c:pt idx="164">
                  <c:v>-1.5232499999999996E-2</c:v>
                </c:pt>
                <c:pt idx="165">
                  <c:v>-1.2137499999999996E-2</c:v>
                </c:pt>
                <c:pt idx="166">
                  <c:v>-9.4574999999999937E-3</c:v>
                </c:pt>
                <c:pt idx="167">
                  <c:v>-6.5999999999999948E-3</c:v>
                </c:pt>
                <c:pt idx="168">
                  <c:v>-3.7424999999999958E-3</c:v>
                </c:pt>
                <c:pt idx="169">
                  <c:v>-8.6249999999999521E-4</c:v>
                </c:pt>
                <c:pt idx="170">
                  <c:v>2.0075000000000023E-3</c:v>
                </c:pt>
                <c:pt idx="171">
                  <c:v>4.9850000000000033E-3</c:v>
                </c:pt>
                <c:pt idx="172">
                  <c:v>7.8524999999999984E-3</c:v>
                </c:pt>
                <c:pt idx="173">
                  <c:v>1.072250000000001E-2</c:v>
                </c:pt>
                <c:pt idx="174">
                  <c:v>1.3664999999999997E-2</c:v>
                </c:pt>
                <c:pt idx="175">
                  <c:v>1.6522500000000009E-2</c:v>
                </c:pt>
                <c:pt idx="176">
                  <c:v>1.936750000000001E-2</c:v>
                </c:pt>
                <c:pt idx="177">
                  <c:v>2.2199999999999998E-2</c:v>
                </c:pt>
                <c:pt idx="178">
                  <c:v>2.5070000000000009E-2</c:v>
                </c:pt>
                <c:pt idx="179">
                  <c:v>2.7927500000000008E-2</c:v>
                </c:pt>
                <c:pt idx="180">
                  <c:v>3.0810000000000004E-2</c:v>
                </c:pt>
                <c:pt idx="181">
                  <c:v>3.3677499999999999E-2</c:v>
                </c:pt>
                <c:pt idx="182">
                  <c:v>3.6547499999999997E-2</c:v>
                </c:pt>
                <c:pt idx="183">
                  <c:v>3.9392499999999997E-2</c:v>
                </c:pt>
                <c:pt idx="184">
                  <c:v>4.2154999999999998E-2</c:v>
                </c:pt>
                <c:pt idx="185">
                  <c:v>4.5012499999999997E-2</c:v>
                </c:pt>
                <c:pt idx="186">
                  <c:v>4.8204999999999998E-2</c:v>
                </c:pt>
                <c:pt idx="187">
                  <c:v>5.1132499999999997E-2</c:v>
                </c:pt>
                <c:pt idx="188">
                  <c:v>5.392000000000001E-2</c:v>
                </c:pt>
                <c:pt idx="189">
                  <c:v>5.6777500000000009E-2</c:v>
                </c:pt>
                <c:pt idx="190">
                  <c:v>5.97525E-2</c:v>
                </c:pt>
                <c:pt idx="191">
                  <c:v>6.263500000000001E-2</c:v>
                </c:pt>
                <c:pt idx="192">
                  <c:v>6.5492500000000009E-2</c:v>
                </c:pt>
                <c:pt idx="193">
                  <c:v>6.8360000000000004E-2</c:v>
                </c:pt>
                <c:pt idx="194">
                  <c:v>7.1230000000000016E-2</c:v>
                </c:pt>
                <c:pt idx="195">
                  <c:v>7.3970000000000008E-2</c:v>
                </c:pt>
                <c:pt idx="196">
                  <c:v>7.6827499999999993E-2</c:v>
                </c:pt>
                <c:pt idx="197">
                  <c:v>7.9685000000000006E-2</c:v>
                </c:pt>
                <c:pt idx="198">
                  <c:v>8.2542499999999991E-2</c:v>
                </c:pt>
                <c:pt idx="199">
                  <c:v>8.5400000000000004E-2</c:v>
                </c:pt>
                <c:pt idx="200">
                  <c:v>8.8267499999999999E-2</c:v>
                </c:pt>
                <c:pt idx="201">
                  <c:v>9.1115000000000002E-2</c:v>
                </c:pt>
                <c:pt idx="202">
                  <c:v>9.4210000000000016E-2</c:v>
                </c:pt>
                <c:pt idx="203">
                  <c:v>9.708E-2</c:v>
                </c:pt>
                <c:pt idx="204">
                  <c:v>9.9947499999999995E-2</c:v>
                </c:pt>
                <c:pt idx="205">
                  <c:v>0.10283</c:v>
                </c:pt>
                <c:pt idx="206">
                  <c:v>0.10567499999999999</c:v>
                </c:pt>
                <c:pt idx="207">
                  <c:v>0.10876</c:v>
                </c:pt>
                <c:pt idx="208">
                  <c:v>0.11161750000000001</c:v>
                </c:pt>
                <c:pt idx="209">
                  <c:v>0.114485</c:v>
                </c:pt>
                <c:pt idx="210">
                  <c:v>0.11734250000000002</c:v>
                </c:pt>
                <c:pt idx="211">
                  <c:v>0.120225</c:v>
                </c:pt>
                <c:pt idx="212">
                  <c:v>0.12308250000000001</c:v>
                </c:pt>
                <c:pt idx="213">
                  <c:v>0.12596250000000001</c:v>
                </c:pt>
                <c:pt idx="214">
                  <c:v>0.12881000000000001</c:v>
                </c:pt>
                <c:pt idx="215">
                  <c:v>0.13166749999999999</c:v>
                </c:pt>
                <c:pt idx="216">
                  <c:v>0.13453500000000002</c:v>
                </c:pt>
                <c:pt idx="217">
                  <c:v>0.13738249999999999</c:v>
                </c:pt>
                <c:pt idx="218">
                  <c:v>0.14025000000000001</c:v>
                </c:pt>
                <c:pt idx="219">
                  <c:v>0.1431075</c:v>
                </c:pt>
                <c:pt idx="220">
                  <c:v>0.14596500000000001</c:v>
                </c:pt>
                <c:pt idx="221">
                  <c:v>0.1488225</c:v>
                </c:pt>
                <c:pt idx="222">
                  <c:v>0.15167</c:v>
                </c:pt>
                <c:pt idx="223">
                  <c:v>0.15453749999999999</c:v>
                </c:pt>
                <c:pt idx="224">
                  <c:v>0.15740750000000001</c:v>
                </c:pt>
                <c:pt idx="225">
                  <c:v>0.16027750000000002</c:v>
                </c:pt>
                <c:pt idx="226">
                  <c:v>0.163135</c:v>
                </c:pt>
                <c:pt idx="227">
                  <c:v>0.1661125</c:v>
                </c:pt>
                <c:pt idx="228">
                  <c:v>0.16899249999999999</c:v>
                </c:pt>
                <c:pt idx="229">
                  <c:v>0.171875</c:v>
                </c:pt>
                <c:pt idx="230">
                  <c:v>0.1747425</c:v>
                </c:pt>
                <c:pt idx="231">
                  <c:v>0.17762500000000001</c:v>
                </c:pt>
                <c:pt idx="232">
                  <c:v>0.18046999999999999</c:v>
                </c:pt>
                <c:pt idx="233">
                  <c:v>0.1833525</c:v>
                </c:pt>
                <c:pt idx="234">
                  <c:v>0.18622</c:v>
                </c:pt>
                <c:pt idx="235">
                  <c:v>0.1893175</c:v>
                </c:pt>
                <c:pt idx="236">
                  <c:v>0.19219749999999999</c:v>
                </c:pt>
                <c:pt idx="237">
                  <c:v>0.19506749999999998</c:v>
                </c:pt>
                <c:pt idx="238">
                  <c:v>0.19794999999999999</c:v>
                </c:pt>
                <c:pt idx="239">
                  <c:v>0.20081750000000001</c:v>
                </c:pt>
                <c:pt idx="240">
                  <c:v>0.19889999999999999</c:v>
                </c:pt>
                <c:pt idx="241">
                  <c:v>0.19604249999999998</c:v>
                </c:pt>
                <c:pt idx="242">
                  <c:v>0.19316249999999999</c:v>
                </c:pt>
                <c:pt idx="243">
                  <c:v>0.19028</c:v>
                </c:pt>
                <c:pt idx="244">
                  <c:v>0.18741250000000001</c:v>
                </c:pt>
                <c:pt idx="245">
                  <c:v>0.1845425</c:v>
                </c:pt>
                <c:pt idx="246">
                  <c:v>0.18165000000000001</c:v>
                </c:pt>
                <c:pt idx="247">
                  <c:v>0.17879249999999999</c:v>
                </c:pt>
                <c:pt idx="248">
                  <c:v>0.17592250000000001</c:v>
                </c:pt>
                <c:pt idx="249">
                  <c:v>0.17304</c:v>
                </c:pt>
                <c:pt idx="250">
                  <c:v>0.1701725</c:v>
                </c:pt>
                <c:pt idx="251">
                  <c:v>0.16728999999999999</c:v>
                </c:pt>
                <c:pt idx="252">
                  <c:v>0.16444500000000001</c:v>
                </c:pt>
                <c:pt idx="253">
                  <c:v>0.16150249999999999</c:v>
                </c:pt>
                <c:pt idx="254">
                  <c:v>0.15864500000000001</c:v>
                </c:pt>
                <c:pt idx="255">
                  <c:v>0.1557875</c:v>
                </c:pt>
                <c:pt idx="256">
                  <c:v>0.15292</c:v>
                </c:pt>
                <c:pt idx="257">
                  <c:v>0.1500725</c:v>
                </c:pt>
                <c:pt idx="258">
                  <c:v>0.14709749999999999</c:v>
                </c:pt>
                <c:pt idx="259">
                  <c:v>0.14424000000000001</c:v>
                </c:pt>
                <c:pt idx="260">
                  <c:v>0.14145250000000001</c:v>
                </c:pt>
                <c:pt idx="261">
                  <c:v>0.138595</c:v>
                </c:pt>
                <c:pt idx="262">
                  <c:v>0.13575000000000001</c:v>
                </c:pt>
                <c:pt idx="263">
                  <c:v>0.13288</c:v>
                </c:pt>
                <c:pt idx="264">
                  <c:v>0.13002250000000001</c:v>
                </c:pt>
                <c:pt idx="265">
                  <c:v>0.1271775</c:v>
                </c:pt>
                <c:pt idx="266">
                  <c:v>0.12408250000000001</c:v>
                </c:pt>
                <c:pt idx="267">
                  <c:v>0.12133250000000001</c:v>
                </c:pt>
                <c:pt idx="268">
                  <c:v>0.1184625</c:v>
                </c:pt>
                <c:pt idx="269">
                  <c:v>0.1155825</c:v>
                </c:pt>
                <c:pt idx="270">
                  <c:v>0.11271249999999999</c:v>
                </c:pt>
                <c:pt idx="271">
                  <c:v>0.10976</c:v>
                </c:pt>
                <c:pt idx="272">
                  <c:v>0.10687750000000001</c:v>
                </c:pt>
                <c:pt idx="273">
                  <c:v>0.1040075</c:v>
                </c:pt>
                <c:pt idx="274">
                  <c:v>0.10114000000000001</c:v>
                </c:pt>
                <c:pt idx="275">
                  <c:v>9.7934999999999994E-2</c:v>
                </c:pt>
                <c:pt idx="276">
                  <c:v>9.5077500000000009E-2</c:v>
                </c:pt>
                <c:pt idx="277">
                  <c:v>9.2125000000000012E-2</c:v>
                </c:pt>
                <c:pt idx="278">
                  <c:v>8.925749999999999E-2</c:v>
                </c:pt>
                <c:pt idx="279">
                  <c:v>8.6387500000000006E-2</c:v>
                </c:pt>
                <c:pt idx="280">
                  <c:v>8.3517499999999995E-2</c:v>
                </c:pt>
                <c:pt idx="281">
                  <c:v>8.0647500000000011E-2</c:v>
                </c:pt>
                <c:pt idx="282">
                  <c:v>7.7789999999999998E-2</c:v>
                </c:pt>
                <c:pt idx="283">
                  <c:v>7.4932500000000013E-2</c:v>
                </c:pt>
                <c:pt idx="284">
                  <c:v>7.206499999999999E-2</c:v>
                </c:pt>
                <c:pt idx="285">
                  <c:v>6.9207500000000005E-2</c:v>
                </c:pt>
                <c:pt idx="286">
                  <c:v>6.6349999999999992E-2</c:v>
                </c:pt>
                <c:pt idx="287">
                  <c:v>6.3492500000000007E-2</c:v>
                </c:pt>
                <c:pt idx="288">
                  <c:v>6.0635000000000008E-2</c:v>
                </c:pt>
                <c:pt idx="289">
                  <c:v>5.7777500000000009E-2</c:v>
                </c:pt>
                <c:pt idx="290">
                  <c:v>5.4919999999999997E-2</c:v>
                </c:pt>
                <c:pt idx="291">
                  <c:v>5.2062499999999998E-2</c:v>
                </c:pt>
                <c:pt idx="292">
                  <c:v>4.9085000000000004E-2</c:v>
                </c:pt>
                <c:pt idx="293">
                  <c:v>4.6202500000000007E-2</c:v>
                </c:pt>
                <c:pt idx="294">
                  <c:v>4.3334999999999999E-2</c:v>
                </c:pt>
                <c:pt idx="295">
                  <c:v>4.0465000000000001E-2</c:v>
                </c:pt>
                <c:pt idx="296">
                  <c:v>3.7822500000000009E-2</c:v>
                </c:pt>
                <c:pt idx="297">
                  <c:v>3.4737500000000004E-2</c:v>
                </c:pt>
                <c:pt idx="298">
                  <c:v>3.1857499999999997E-2</c:v>
                </c:pt>
                <c:pt idx="299">
                  <c:v>2.9212500000000002E-2</c:v>
                </c:pt>
                <c:pt idx="300">
                  <c:v>2.6355000000000003E-2</c:v>
                </c:pt>
                <c:pt idx="301">
                  <c:v>2.347500000000001E-2</c:v>
                </c:pt>
                <c:pt idx="302">
                  <c:v>2.0604999999999998E-2</c:v>
                </c:pt>
                <c:pt idx="303">
                  <c:v>1.7509999999999998E-2</c:v>
                </c:pt>
                <c:pt idx="304">
                  <c:v>1.4877500000000002E-2</c:v>
                </c:pt>
                <c:pt idx="305">
                  <c:v>1.1807499999999999E-2</c:v>
                </c:pt>
                <c:pt idx="306">
                  <c:v>9.1400000000000092E-3</c:v>
                </c:pt>
                <c:pt idx="307">
                  <c:v>6.0550000000000048E-3</c:v>
                </c:pt>
                <c:pt idx="308">
                  <c:v>3.1975000000000059E-3</c:v>
                </c:pt>
                <c:pt idx="309">
                  <c:v>2.7000000000000635E-4</c:v>
                </c:pt>
                <c:pt idx="310">
                  <c:v>3.875000000000059E-4</c:v>
                </c:pt>
                <c:pt idx="311">
                  <c:v>7.7000000000000679E-4</c:v>
                </c:pt>
                <c:pt idx="312">
                  <c:v>1.1500000000000052E-3</c:v>
                </c:pt>
                <c:pt idx="313">
                  <c:v>2.0425000000000026E-3</c:v>
                </c:pt>
                <c:pt idx="314">
                  <c:v>4.9850000000000033E-3</c:v>
                </c:pt>
                <c:pt idx="315">
                  <c:v>7.9499999999999987E-3</c:v>
                </c:pt>
                <c:pt idx="316">
                  <c:v>1.0757500000000003E-2</c:v>
                </c:pt>
                <c:pt idx="317">
                  <c:v>1.3700000000000004E-2</c:v>
                </c:pt>
                <c:pt idx="318">
                  <c:v>1.6664999999999999E-2</c:v>
                </c:pt>
                <c:pt idx="319">
                  <c:v>1.9592499999999999E-2</c:v>
                </c:pt>
                <c:pt idx="320">
                  <c:v>2.2522500000000001E-2</c:v>
                </c:pt>
                <c:pt idx="321">
                  <c:v>2.5700000000000001E-2</c:v>
                </c:pt>
                <c:pt idx="322">
                  <c:v>2.8642500000000001E-2</c:v>
                </c:pt>
                <c:pt idx="323">
                  <c:v>3.1570000000000001E-2</c:v>
                </c:pt>
                <c:pt idx="324">
                  <c:v>3.4750000000000003E-2</c:v>
                </c:pt>
                <c:pt idx="325">
                  <c:v>3.77025E-2</c:v>
                </c:pt>
                <c:pt idx="326">
                  <c:v>4.0632500000000002E-2</c:v>
                </c:pt>
                <c:pt idx="327">
                  <c:v>4.3620000000000006E-2</c:v>
                </c:pt>
                <c:pt idx="328">
                  <c:v>4.6560000000000004E-2</c:v>
                </c:pt>
                <c:pt idx="329">
                  <c:v>4.9502500000000005E-2</c:v>
                </c:pt>
                <c:pt idx="330">
                  <c:v>5.2430000000000004E-2</c:v>
                </c:pt>
                <c:pt idx="331">
                  <c:v>5.5372500000000005E-2</c:v>
                </c:pt>
                <c:pt idx="332">
                  <c:v>5.8442500000000008E-2</c:v>
                </c:pt>
                <c:pt idx="333">
                  <c:v>6.1372499999999997E-2</c:v>
                </c:pt>
                <c:pt idx="334">
                  <c:v>6.4325000000000007E-2</c:v>
                </c:pt>
                <c:pt idx="335">
                  <c:v>6.7264999999999991E-2</c:v>
                </c:pt>
                <c:pt idx="336">
                  <c:v>7.0217500000000016E-2</c:v>
                </c:pt>
                <c:pt idx="337">
                  <c:v>7.3135000000000006E-2</c:v>
                </c:pt>
                <c:pt idx="338">
                  <c:v>7.6077499999999992E-2</c:v>
                </c:pt>
                <c:pt idx="339">
                  <c:v>7.9017499999999991E-2</c:v>
                </c:pt>
                <c:pt idx="340">
                  <c:v>8.194499999999999E-2</c:v>
                </c:pt>
                <c:pt idx="341">
                  <c:v>8.4875000000000006E-2</c:v>
                </c:pt>
                <c:pt idx="342">
                  <c:v>8.7815000000000004E-2</c:v>
                </c:pt>
                <c:pt idx="343">
                  <c:v>9.0744999999999992E-2</c:v>
                </c:pt>
                <c:pt idx="344">
                  <c:v>9.366250000000001E-2</c:v>
                </c:pt>
                <c:pt idx="345">
                  <c:v>9.6590000000000009E-2</c:v>
                </c:pt>
                <c:pt idx="346">
                  <c:v>9.9519999999999997E-2</c:v>
                </c:pt>
                <c:pt idx="347">
                  <c:v>0.10243750000000001</c:v>
                </c:pt>
                <c:pt idx="348">
                  <c:v>0.10537750000000001</c:v>
                </c:pt>
                <c:pt idx="349">
                  <c:v>0.108295</c:v>
                </c:pt>
                <c:pt idx="350">
                  <c:v>0.1112225</c:v>
                </c:pt>
                <c:pt idx="351">
                  <c:v>0.11421249999999999</c:v>
                </c:pt>
                <c:pt idx="352">
                  <c:v>0.11713000000000001</c:v>
                </c:pt>
                <c:pt idx="353">
                  <c:v>0.12004500000000001</c:v>
                </c:pt>
                <c:pt idx="354">
                  <c:v>0.1232125</c:v>
                </c:pt>
                <c:pt idx="355">
                  <c:v>0.126165</c:v>
                </c:pt>
                <c:pt idx="356">
                  <c:v>0.12890499999999999</c:v>
                </c:pt>
                <c:pt idx="357">
                  <c:v>0.13183249999999999</c:v>
                </c:pt>
                <c:pt idx="358">
                  <c:v>0.13479750000000001</c:v>
                </c:pt>
                <c:pt idx="359">
                  <c:v>0.1377275</c:v>
                </c:pt>
                <c:pt idx="360">
                  <c:v>0.140655</c:v>
                </c:pt>
                <c:pt idx="361">
                  <c:v>0.14357249999999999</c:v>
                </c:pt>
                <c:pt idx="362">
                  <c:v>0.14675250000000001</c:v>
                </c:pt>
                <c:pt idx="363">
                  <c:v>0.14951500000000001</c:v>
                </c:pt>
                <c:pt idx="364">
                  <c:v>0.15244250000000001</c:v>
                </c:pt>
                <c:pt idx="365">
                  <c:v>0.1553725</c:v>
                </c:pt>
                <c:pt idx="366">
                  <c:v>0.15831249999999999</c:v>
                </c:pt>
                <c:pt idx="367">
                  <c:v>0.16124250000000001</c:v>
                </c:pt>
                <c:pt idx="368">
                  <c:v>0.16420750000000001</c:v>
                </c:pt>
                <c:pt idx="369">
                  <c:v>0.16713500000000001</c:v>
                </c:pt>
                <c:pt idx="370">
                  <c:v>0.170075</c:v>
                </c:pt>
                <c:pt idx="371">
                  <c:v>0.173125</c:v>
                </c:pt>
                <c:pt idx="372">
                  <c:v>0.176065</c:v>
                </c:pt>
                <c:pt idx="373">
                  <c:v>0.17899500000000002</c:v>
                </c:pt>
                <c:pt idx="374">
                  <c:v>0.18194750000000001</c:v>
                </c:pt>
                <c:pt idx="375">
                  <c:v>0.18487500000000001</c:v>
                </c:pt>
                <c:pt idx="376">
                  <c:v>0.18796000000000002</c:v>
                </c:pt>
                <c:pt idx="377">
                  <c:v>0.19088750000000002</c:v>
                </c:pt>
                <c:pt idx="378">
                  <c:v>0.19393750000000001</c:v>
                </c:pt>
                <c:pt idx="379">
                  <c:v>0.19687750000000001</c:v>
                </c:pt>
                <c:pt idx="380">
                  <c:v>0.19982999999999998</c:v>
                </c:pt>
                <c:pt idx="381">
                  <c:v>0.2027825</c:v>
                </c:pt>
                <c:pt idx="382">
                  <c:v>0.2057225</c:v>
                </c:pt>
                <c:pt idx="383">
                  <c:v>0.20460500000000001</c:v>
                </c:pt>
                <c:pt idx="384">
                  <c:v>0.20167500000000002</c:v>
                </c:pt>
                <c:pt idx="385">
                  <c:v>0.19864000000000001</c:v>
                </c:pt>
                <c:pt idx="386">
                  <c:v>0.1956975</c:v>
                </c:pt>
                <c:pt idx="387">
                  <c:v>0.1927825</c:v>
                </c:pt>
                <c:pt idx="388">
                  <c:v>0.18982750000000001</c:v>
                </c:pt>
                <c:pt idx="389">
                  <c:v>0.18687500000000001</c:v>
                </c:pt>
                <c:pt idx="390">
                  <c:v>0.18393500000000002</c:v>
                </c:pt>
                <c:pt idx="391">
                  <c:v>0.181005</c:v>
                </c:pt>
                <c:pt idx="392">
                  <c:v>0.1780775</c:v>
                </c:pt>
                <c:pt idx="393">
                  <c:v>0.175125</c:v>
                </c:pt>
                <c:pt idx="394">
                  <c:v>0.17219500000000001</c:v>
                </c:pt>
                <c:pt idx="395">
                  <c:v>0.16926750000000002</c:v>
                </c:pt>
                <c:pt idx="396">
                  <c:v>0.166325</c:v>
                </c:pt>
                <c:pt idx="397">
                  <c:v>0.1633725</c:v>
                </c:pt>
                <c:pt idx="398">
                  <c:v>0.16043250000000001</c:v>
                </c:pt>
                <c:pt idx="399">
                  <c:v>0.15750249999999999</c:v>
                </c:pt>
                <c:pt idx="400">
                  <c:v>0.15456249999999999</c:v>
                </c:pt>
                <c:pt idx="401">
                  <c:v>0.15160999999999999</c:v>
                </c:pt>
                <c:pt idx="402">
                  <c:v>0.1486575</c:v>
                </c:pt>
                <c:pt idx="403">
                  <c:v>0.14571500000000001</c:v>
                </c:pt>
                <c:pt idx="404">
                  <c:v>0.14278750000000001</c:v>
                </c:pt>
                <c:pt idx="405">
                  <c:v>0.1398575</c:v>
                </c:pt>
                <c:pt idx="406">
                  <c:v>0.13693</c:v>
                </c:pt>
                <c:pt idx="407">
                  <c:v>0.13400000000000001</c:v>
                </c:pt>
                <c:pt idx="408">
                  <c:v>0.13104750000000001</c:v>
                </c:pt>
                <c:pt idx="409">
                  <c:v>0.1281175</c:v>
                </c:pt>
                <c:pt idx="410">
                  <c:v>0.12505750000000002</c:v>
                </c:pt>
                <c:pt idx="411">
                  <c:v>0.12209500000000001</c:v>
                </c:pt>
                <c:pt idx="412">
                  <c:v>0.11914250000000001</c:v>
                </c:pt>
                <c:pt idx="413">
                  <c:v>0.11617750000000002</c:v>
                </c:pt>
                <c:pt idx="414">
                  <c:v>0.113235</c:v>
                </c:pt>
                <c:pt idx="415">
                  <c:v>0.11028250000000001</c:v>
                </c:pt>
                <c:pt idx="416">
                  <c:v>0.10734250000000001</c:v>
                </c:pt>
                <c:pt idx="417">
                  <c:v>0.10441249999999999</c:v>
                </c:pt>
                <c:pt idx="418">
                  <c:v>0.101495</c:v>
                </c:pt>
                <c:pt idx="419">
                  <c:v>9.8567500000000002E-2</c:v>
                </c:pt>
                <c:pt idx="420">
                  <c:v>9.5637500000000014E-2</c:v>
                </c:pt>
                <c:pt idx="421">
                  <c:v>9.2710000000000015E-2</c:v>
                </c:pt>
                <c:pt idx="422">
                  <c:v>8.9779999999999999E-2</c:v>
                </c:pt>
                <c:pt idx="423">
                  <c:v>8.6840000000000001E-2</c:v>
                </c:pt>
                <c:pt idx="424">
                  <c:v>8.3982500000000015E-2</c:v>
                </c:pt>
                <c:pt idx="425">
                  <c:v>8.104249999999999E-2</c:v>
                </c:pt>
                <c:pt idx="426">
                  <c:v>7.8112500000000001E-2</c:v>
                </c:pt>
                <c:pt idx="427">
                  <c:v>7.5182500000000013E-2</c:v>
                </c:pt>
                <c:pt idx="428">
                  <c:v>7.2005000000000013E-2</c:v>
                </c:pt>
                <c:pt idx="429">
                  <c:v>6.8957500000000005E-2</c:v>
                </c:pt>
                <c:pt idx="430">
                  <c:v>6.6002500000000006E-2</c:v>
                </c:pt>
                <c:pt idx="431">
                  <c:v>6.3075000000000006E-2</c:v>
                </c:pt>
                <c:pt idx="432">
                  <c:v>6.0122500000000009E-2</c:v>
                </c:pt>
                <c:pt idx="433">
                  <c:v>5.7180000000000009E-2</c:v>
                </c:pt>
                <c:pt idx="434">
                  <c:v>5.4275000000000004E-2</c:v>
                </c:pt>
                <c:pt idx="435">
                  <c:v>5.1214999999999997E-2</c:v>
                </c:pt>
                <c:pt idx="436">
                  <c:v>4.8274999999999998E-2</c:v>
                </c:pt>
                <c:pt idx="437">
                  <c:v>4.5335E-2</c:v>
                </c:pt>
                <c:pt idx="438">
                  <c:v>4.2370000000000005E-2</c:v>
                </c:pt>
                <c:pt idx="439">
                  <c:v>3.9440000000000003E-2</c:v>
                </c:pt>
                <c:pt idx="440">
                  <c:v>3.6500000000000005E-2</c:v>
                </c:pt>
                <c:pt idx="441">
                  <c:v>3.3560000000000006E-2</c:v>
                </c:pt>
                <c:pt idx="442">
                  <c:v>3.0617500000000006E-2</c:v>
                </c:pt>
                <c:pt idx="443">
                  <c:v>2.7690000000000006E-2</c:v>
                </c:pt>
                <c:pt idx="444">
                  <c:v>2.4747500000000006E-2</c:v>
                </c:pt>
                <c:pt idx="445">
                  <c:v>2.1832500000000005E-2</c:v>
                </c:pt>
                <c:pt idx="446">
                  <c:v>1.8890000000000004E-2</c:v>
                </c:pt>
                <c:pt idx="447">
                  <c:v>1.5962500000000004E-2</c:v>
                </c:pt>
                <c:pt idx="448">
                  <c:v>1.3020000000000004E-2</c:v>
                </c:pt>
                <c:pt idx="449">
                  <c:v>1.0105000000000003E-2</c:v>
                </c:pt>
                <c:pt idx="450">
                  <c:v>7.1625000000000022E-3</c:v>
                </c:pt>
                <c:pt idx="451">
                  <c:v>4.222500000000004E-3</c:v>
                </c:pt>
                <c:pt idx="452">
                  <c:v>1.2575000000000017E-3</c:v>
                </c:pt>
                <c:pt idx="453">
                  <c:v>-1.6599999999999948E-3</c:v>
                </c:pt>
                <c:pt idx="454">
                  <c:v>-4.6124999999999985E-3</c:v>
                </c:pt>
                <c:pt idx="455">
                  <c:v>-7.529999999999995E-3</c:v>
                </c:pt>
                <c:pt idx="456">
                  <c:v>-7.4224999999999985E-3</c:v>
                </c:pt>
                <c:pt idx="457">
                  <c:v>-7.017499999999996E-3</c:v>
                </c:pt>
                <c:pt idx="458">
                  <c:v>-6.6474999999999937E-3</c:v>
                </c:pt>
                <c:pt idx="459">
                  <c:v>-5.1474999999999993E-3</c:v>
                </c:pt>
                <c:pt idx="460">
                  <c:v>-2.2674999999999987E-3</c:v>
                </c:pt>
                <c:pt idx="461">
                  <c:v>5.2000000000000657E-4</c:v>
                </c:pt>
                <c:pt idx="462">
                  <c:v>3.3050000000000024E-3</c:v>
                </c:pt>
                <c:pt idx="463">
                  <c:v>6.0675000000000034E-3</c:v>
                </c:pt>
                <c:pt idx="464">
                  <c:v>8.8774999999999965E-3</c:v>
                </c:pt>
                <c:pt idx="465">
                  <c:v>1.1639999999999998E-2</c:v>
                </c:pt>
                <c:pt idx="466">
                  <c:v>1.4414999999999997E-2</c:v>
                </c:pt>
                <c:pt idx="467">
                  <c:v>1.7187500000000008E-2</c:v>
                </c:pt>
                <c:pt idx="468">
                  <c:v>1.9962500000000008E-2</c:v>
                </c:pt>
                <c:pt idx="469">
                  <c:v>2.2737500000000008E-2</c:v>
                </c:pt>
                <c:pt idx="470">
                  <c:v>2.5544999999999998E-2</c:v>
                </c:pt>
                <c:pt idx="471">
                  <c:v>2.8307499999999999E-2</c:v>
                </c:pt>
                <c:pt idx="472">
                  <c:v>3.0975000000000003E-2</c:v>
                </c:pt>
                <c:pt idx="473">
                  <c:v>3.3750000000000002E-2</c:v>
                </c:pt>
                <c:pt idx="474">
                  <c:v>3.6762500000000004E-2</c:v>
                </c:pt>
                <c:pt idx="475">
                  <c:v>3.9737500000000009E-2</c:v>
                </c:pt>
                <c:pt idx="476">
                  <c:v>4.2537500000000006E-2</c:v>
                </c:pt>
                <c:pt idx="477">
                  <c:v>4.5370000000000008E-2</c:v>
                </c:pt>
                <c:pt idx="478">
                  <c:v>4.8145000000000007E-2</c:v>
                </c:pt>
                <c:pt idx="479">
                  <c:v>5.1002500000000006E-2</c:v>
                </c:pt>
                <c:pt idx="480">
                  <c:v>5.3787500000000002E-2</c:v>
                </c:pt>
                <c:pt idx="481">
                  <c:v>5.6584999999999996E-2</c:v>
                </c:pt>
                <c:pt idx="482">
                  <c:v>5.9372500000000009E-2</c:v>
                </c:pt>
                <c:pt idx="483">
                  <c:v>6.2145000000000006E-2</c:v>
                </c:pt>
                <c:pt idx="484">
                  <c:v>6.4825000000000008E-2</c:v>
                </c:pt>
                <c:pt idx="485">
                  <c:v>6.7587499999999995E-2</c:v>
                </c:pt>
                <c:pt idx="486">
                  <c:v>7.0599999999999996E-2</c:v>
                </c:pt>
                <c:pt idx="487">
                  <c:v>7.3372500000000007E-2</c:v>
                </c:pt>
                <c:pt idx="488">
                  <c:v>7.6374999999999998E-2</c:v>
                </c:pt>
                <c:pt idx="489">
                  <c:v>7.9172500000000007E-2</c:v>
                </c:pt>
                <c:pt idx="490">
                  <c:v>8.1970000000000015E-2</c:v>
                </c:pt>
                <c:pt idx="491">
                  <c:v>8.4745000000000015E-2</c:v>
                </c:pt>
                <c:pt idx="492">
                  <c:v>8.7529999999999997E-2</c:v>
                </c:pt>
                <c:pt idx="493">
                  <c:v>9.0304999999999996E-2</c:v>
                </c:pt>
                <c:pt idx="494">
                  <c:v>9.3090000000000006E-2</c:v>
                </c:pt>
                <c:pt idx="495">
                  <c:v>9.5852500000000007E-2</c:v>
                </c:pt>
                <c:pt idx="496">
                  <c:v>9.8865000000000008E-2</c:v>
                </c:pt>
                <c:pt idx="497">
                  <c:v>0.10142500000000002</c:v>
                </c:pt>
                <c:pt idx="498">
                  <c:v>0.10446</c:v>
                </c:pt>
                <c:pt idx="499">
                  <c:v>0.1072475</c:v>
                </c:pt>
                <c:pt idx="500">
                  <c:v>0.110045</c:v>
                </c:pt>
                <c:pt idx="501">
                  <c:v>0.11282</c:v>
                </c:pt>
                <c:pt idx="502">
                  <c:v>0.11559250000000001</c:v>
                </c:pt>
                <c:pt idx="503">
                  <c:v>0.11836750000000001</c:v>
                </c:pt>
                <c:pt idx="504">
                  <c:v>0.12114250000000001</c:v>
                </c:pt>
                <c:pt idx="505">
                  <c:v>0.123915</c:v>
                </c:pt>
                <c:pt idx="506">
                  <c:v>0.1267025</c:v>
                </c:pt>
                <c:pt idx="507">
                  <c:v>0.129465</c:v>
                </c:pt>
                <c:pt idx="508">
                  <c:v>0.1324775</c:v>
                </c:pt>
                <c:pt idx="509">
                  <c:v>0.1351425</c:v>
                </c:pt>
                <c:pt idx="510">
                  <c:v>0.1379175</c:v>
                </c:pt>
                <c:pt idx="511">
                  <c:v>0.14072750000000001</c:v>
                </c:pt>
                <c:pt idx="512">
                  <c:v>0.14351250000000002</c:v>
                </c:pt>
                <c:pt idx="513">
                  <c:v>0.14628750000000001</c:v>
                </c:pt>
                <c:pt idx="514">
                  <c:v>0.14917</c:v>
                </c:pt>
                <c:pt idx="515">
                  <c:v>0.15195500000000001</c:v>
                </c:pt>
                <c:pt idx="516">
                  <c:v>0.15473000000000001</c:v>
                </c:pt>
                <c:pt idx="517">
                  <c:v>0.15752750000000001</c:v>
                </c:pt>
                <c:pt idx="518">
                  <c:v>0.16011</c:v>
                </c:pt>
                <c:pt idx="519">
                  <c:v>0.16309999999999999</c:v>
                </c:pt>
                <c:pt idx="520">
                  <c:v>0.16587250000000001</c:v>
                </c:pt>
                <c:pt idx="521">
                  <c:v>0.16866</c:v>
                </c:pt>
                <c:pt idx="522">
                  <c:v>0.17142250000000001</c:v>
                </c:pt>
                <c:pt idx="523">
                  <c:v>0.17422000000000001</c:v>
                </c:pt>
                <c:pt idx="524">
                  <c:v>0.1769925</c:v>
                </c:pt>
                <c:pt idx="525">
                  <c:v>0.1797675</c:v>
                </c:pt>
                <c:pt idx="526">
                  <c:v>0.1825425</c:v>
                </c:pt>
                <c:pt idx="527">
                  <c:v>0.18531500000000001</c:v>
                </c:pt>
                <c:pt idx="528">
                  <c:v>0.18809000000000001</c:v>
                </c:pt>
                <c:pt idx="529">
                  <c:v>0.1908175</c:v>
                </c:pt>
                <c:pt idx="530">
                  <c:v>0.19358</c:v>
                </c:pt>
                <c:pt idx="531">
                  <c:v>0.19635250000000001</c:v>
                </c:pt>
                <c:pt idx="532">
                  <c:v>0.1992225</c:v>
                </c:pt>
                <c:pt idx="533">
                  <c:v>0.20188999999999999</c:v>
                </c:pt>
                <c:pt idx="534">
                  <c:v>0.20465249999999999</c:v>
                </c:pt>
                <c:pt idx="535">
                  <c:v>0.20276999999999998</c:v>
                </c:pt>
                <c:pt idx="536">
                  <c:v>0.19999750000000002</c:v>
                </c:pt>
                <c:pt idx="537">
                  <c:v>0.1972225</c:v>
                </c:pt>
                <c:pt idx="538">
                  <c:v>0.19439999999999999</c:v>
                </c:pt>
                <c:pt idx="539">
                  <c:v>0.19161500000000001</c:v>
                </c:pt>
                <c:pt idx="540">
                  <c:v>0.18884000000000001</c:v>
                </c:pt>
                <c:pt idx="541">
                  <c:v>0.1860675</c:v>
                </c:pt>
                <c:pt idx="542">
                  <c:v>0.183305</c:v>
                </c:pt>
                <c:pt idx="543">
                  <c:v>0.1805175</c:v>
                </c:pt>
                <c:pt idx="544">
                  <c:v>0.17774500000000001</c:v>
                </c:pt>
                <c:pt idx="545">
                  <c:v>0.17485000000000001</c:v>
                </c:pt>
                <c:pt idx="546">
                  <c:v>0.172065</c:v>
                </c:pt>
                <c:pt idx="547">
                  <c:v>0.16930249999999999</c:v>
                </c:pt>
                <c:pt idx="548">
                  <c:v>0.16650500000000001</c:v>
                </c:pt>
                <c:pt idx="549">
                  <c:v>0.16371750000000002</c:v>
                </c:pt>
                <c:pt idx="550">
                  <c:v>0.16095500000000001</c:v>
                </c:pt>
                <c:pt idx="551">
                  <c:v>0.15817000000000001</c:v>
                </c:pt>
                <c:pt idx="552">
                  <c:v>0.15551500000000001</c:v>
                </c:pt>
                <c:pt idx="553">
                  <c:v>0.15274000000000001</c:v>
                </c:pt>
                <c:pt idx="554">
                  <c:v>0.1499675</c:v>
                </c:pt>
                <c:pt idx="555">
                  <c:v>0.146955</c:v>
                </c:pt>
                <c:pt idx="556">
                  <c:v>0.1441325</c:v>
                </c:pt>
                <c:pt idx="557">
                  <c:v>0.14132249999999999</c:v>
                </c:pt>
                <c:pt idx="558">
                  <c:v>0.13843</c:v>
                </c:pt>
                <c:pt idx="559">
                  <c:v>0.13563250000000002</c:v>
                </c:pt>
                <c:pt idx="560">
                  <c:v>0.13285749999999999</c:v>
                </c:pt>
                <c:pt idx="561">
                  <c:v>0.13003500000000001</c:v>
                </c:pt>
                <c:pt idx="562">
                  <c:v>0.1274875</c:v>
                </c:pt>
                <c:pt idx="563">
                  <c:v>0.1245</c:v>
                </c:pt>
                <c:pt idx="564">
                  <c:v>0.1217125</c:v>
                </c:pt>
                <c:pt idx="565">
                  <c:v>0.11891499999999999</c:v>
                </c:pt>
                <c:pt idx="566">
                  <c:v>0.11617750000000002</c:v>
                </c:pt>
                <c:pt idx="567">
                  <c:v>0.11340250000000002</c:v>
                </c:pt>
                <c:pt idx="568">
                  <c:v>0.11062749999999999</c:v>
                </c:pt>
                <c:pt idx="569">
                  <c:v>0.10786500000000002</c:v>
                </c:pt>
                <c:pt idx="570">
                  <c:v>0.10509250000000001</c:v>
                </c:pt>
                <c:pt idx="571">
                  <c:v>0.10230500000000001</c:v>
                </c:pt>
                <c:pt idx="572">
                  <c:v>9.9532499999999996E-2</c:v>
                </c:pt>
                <c:pt idx="573">
                  <c:v>9.6757499999999996E-2</c:v>
                </c:pt>
                <c:pt idx="574">
                  <c:v>9.3994999999999995E-2</c:v>
                </c:pt>
                <c:pt idx="575">
                  <c:v>9.1232499999999994E-2</c:v>
                </c:pt>
                <c:pt idx="576">
                  <c:v>8.8447500000000012E-2</c:v>
                </c:pt>
                <c:pt idx="577">
                  <c:v>8.5672500000000013E-2</c:v>
                </c:pt>
                <c:pt idx="578">
                  <c:v>8.2887500000000003E-2</c:v>
                </c:pt>
                <c:pt idx="579">
                  <c:v>8.0125000000000002E-2</c:v>
                </c:pt>
                <c:pt idx="580">
                  <c:v>7.7267500000000017E-2</c:v>
                </c:pt>
                <c:pt idx="581">
                  <c:v>7.4470000000000008E-2</c:v>
                </c:pt>
                <c:pt idx="582">
                  <c:v>7.1695000000000009E-2</c:v>
                </c:pt>
                <c:pt idx="583">
                  <c:v>6.8909999999999999E-2</c:v>
                </c:pt>
                <c:pt idx="584">
                  <c:v>6.6122500000000001E-2</c:v>
                </c:pt>
                <c:pt idx="585">
                  <c:v>6.3347500000000001E-2</c:v>
                </c:pt>
                <c:pt idx="586">
                  <c:v>6.0480000000000006E-2</c:v>
                </c:pt>
                <c:pt idx="587">
                  <c:v>5.7705000000000006E-2</c:v>
                </c:pt>
                <c:pt idx="588">
                  <c:v>5.4894999999999999E-2</c:v>
                </c:pt>
                <c:pt idx="589">
                  <c:v>5.212E-2</c:v>
                </c:pt>
                <c:pt idx="590">
                  <c:v>4.9335000000000004E-2</c:v>
                </c:pt>
                <c:pt idx="591">
                  <c:v>4.6550000000000008E-2</c:v>
                </c:pt>
                <c:pt idx="592">
                  <c:v>4.3787500000000007E-2</c:v>
                </c:pt>
                <c:pt idx="593">
                  <c:v>4.1012500000000007E-2</c:v>
                </c:pt>
                <c:pt idx="594">
                  <c:v>3.8237500000000008E-2</c:v>
                </c:pt>
                <c:pt idx="595">
                  <c:v>3.5464999999999997E-2</c:v>
                </c:pt>
                <c:pt idx="596">
                  <c:v>3.2689999999999997E-2</c:v>
                </c:pt>
                <c:pt idx="597">
                  <c:v>2.9914999999999997E-2</c:v>
                </c:pt>
                <c:pt idx="598">
                  <c:v>2.7130000000000001E-2</c:v>
                </c:pt>
                <c:pt idx="599">
                  <c:v>2.4355000000000002E-2</c:v>
                </c:pt>
                <c:pt idx="600">
                  <c:v>2.1570000000000006E-2</c:v>
                </c:pt>
                <c:pt idx="601">
                  <c:v>1.8795000000000006E-2</c:v>
                </c:pt>
                <c:pt idx="602">
                  <c:v>1.6022500000000009E-2</c:v>
                </c:pt>
                <c:pt idx="603">
                  <c:v>1.3234999999999997E-2</c:v>
                </c:pt>
                <c:pt idx="604">
                  <c:v>1.0459999999999997E-2</c:v>
                </c:pt>
                <c:pt idx="605">
                  <c:v>7.6874999999999999E-3</c:v>
                </c:pt>
                <c:pt idx="606">
                  <c:v>4.9125000000000002E-3</c:v>
                </c:pt>
                <c:pt idx="607">
                  <c:v>2.1375000000000005E-3</c:v>
                </c:pt>
                <c:pt idx="608">
                  <c:v>-6.5999999999999392E-4</c:v>
                </c:pt>
                <c:pt idx="609">
                  <c:v>-3.422499999999995E-3</c:v>
                </c:pt>
                <c:pt idx="610">
                  <c:v>-6.2074999999999977E-3</c:v>
                </c:pt>
                <c:pt idx="611">
                  <c:v>-6.3149999999999942E-3</c:v>
                </c:pt>
                <c:pt idx="612">
                  <c:v>-5.9924999999999978E-3</c:v>
                </c:pt>
                <c:pt idx="613">
                  <c:v>-5.672499999999997E-3</c:v>
                </c:pt>
                <c:pt idx="614">
                  <c:v>-3.9324999999999985E-3</c:v>
                </c:pt>
                <c:pt idx="615">
                  <c:v>-1.0649999999999965E-3</c:v>
                </c:pt>
                <c:pt idx="616">
                  <c:v>1.805000000000001E-3</c:v>
                </c:pt>
                <c:pt idx="617">
                  <c:v>4.6500000000000014E-3</c:v>
                </c:pt>
                <c:pt idx="618">
                  <c:v>7.4975000000000042E-3</c:v>
                </c:pt>
                <c:pt idx="619">
                  <c:v>1.0364999999999999E-2</c:v>
                </c:pt>
                <c:pt idx="620">
                  <c:v>1.3212500000000002E-2</c:v>
                </c:pt>
                <c:pt idx="621">
                  <c:v>1.6117500000000007E-2</c:v>
                </c:pt>
                <c:pt idx="622">
                  <c:v>1.8985000000000002E-2</c:v>
                </c:pt>
                <c:pt idx="623">
                  <c:v>2.1854999999999999E-2</c:v>
                </c:pt>
                <c:pt idx="624">
                  <c:v>2.47E-2</c:v>
                </c:pt>
                <c:pt idx="625">
                  <c:v>2.7569999999999997E-2</c:v>
                </c:pt>
                <c:pt idx="626">
                  <c:v>3.0392500000000003E-2</c:v>
                </c:pt>
                <c:pt idx="627">
                  <c:v>3.3250000000000002E-2</c:v>
                </c:pt>
                <c:pt idx="628">
                  <c:v>3.6082500000000003E-2</c:v>
                </c:pt>
                <c:pt idx="629">
                  <c:v>3.8905000000000009E-2</c:v>
                </c:pt>
                <c:pt idx="630">
                  <c:v>4.1762500000000008E-2</c:v>
                </c:pt>
                <c:pt idx="631">
                  <c:v>4.4620000000000007E-2</c:v>
                </c:pt>
                <c:pt idx="632">
                  <c:v>4.7560000000000005E-2</c:v>
                </c:pt>
                <c:pt idx="633">
                  <c:v>5.0417500000000004E-2</c:v>
                </c:pt>
                <c:pt idx="634">
                  <c:v>5.3265000000000007E-2</c:v>
                </c:pt>
                <c:pt idx="635">
                  <c:v>5.6110000000000007E-2</c:v>
                </c:pt>
                <c:pt idx="636">
                  <c:v>5.8955000000000007E-2</c:v>
                </c:pt>
                <c:pt idx="637">
                  <c:v>6.1800000000000008E-2</c:v>
                </c:pt>
                <c:pt idx="638">
                  <c:v>6.4742500000000008E-2</c:v>
                </c:pt>
                <c:pt idx="639">
                  <c:v>6.7824999999999996E-2</c:v>
                </c:pt>
                <c:pt idx="640">
                  <c:v>7.0457500000000006E-2</c:v>
                </c:pt>
                <c:pt idx="641">
                  <c:v>7.3314999999999991E-2</c:v>
                </c:pt>
                <c:pt idx="642">
                  <c:v>7.6172500000000004E-2</c:v>
                </c:pt>
                <c:pt idx="643">
                  <c:v>7.9017499999999991E-2</c:v>
                </c:pt>
                <c:pt idx="644">
                  <c:v>8.1850000000000006E-2</c:v>
                </c:pt>
                <c:pt idx="645">
                  <c:v>8.4707499999999991E-2</c:v>
                </c:pt>
                <c:pt idx="646">
                  <c:v>8.7565000000000004E-2</c:v>
                </c:pt>
                <c:pt idx="647">
                  <c:v>9.0412500000000007E-2</c:v>
                </c:pt>
                <c:pt idx="648">
                  <c:v>9.3244999999999995E-2</c:v>
                </c:pt>
                <c:pt idx="649">
                  <c:v>9.63175E-2</c:v>
                </c:pt>
                <c:pt idx="650">
                  <c:v>9.9162500000000015E-2</c:v>
                </c:pt>
                <c:pt idx="651">
                  <c:v>0.1020075</c:v>
                </c:pt>
                <c:pt idx="652">
                  <c:v>0.104855</c:v>
                </c:pt>
                <c:pt idx="653">
                  <c:v>0.10771250000000002</c:v>
                </c:pt>
                <c:pt idx="654">
                  <c:v>0.11053250000000001</c:v>
                </c:pt>
                <c:pt idx="655">
                  <c:v>0.1134975</c:v>
                </c:pt>
                <c:pt idx="656">
                  <c:v>0.11635500000000001</c:v>
                </c:pt>
                <c:pt idx="657">
                  <c:v>0.1192125</c:v>
                </c:pt>
                <c:pt idx="658">
                  <c:v>0.12207000000000001</c:v>
                </c:pt>
                <c:pt idx="659">
                  <c:v>0.1249275</c:v>
                </c:pt>
                <c:pt idx="660">
                  <c:v>0.12777250000000001</c:v>
                </c:pt>
                <c:pt idx="661">
                  <c:v>0.13062000000000001</c:v>
                </c:pt>
                <c:pt idx="662">
                  <c:v>0.13348750000000001</c:v>
                </c:pt>
                <c:pt idx="663">
                  <c:v>0.13633500000000001</c:v>
                </c:pt>
                <c:pt idx="664">
                  <c:v>0.1391675</c:v>
                </c:pt>
                <c:pt idx="665">
                  <c:v>0.1420025</c:v>
                </c:pt>
                <c:pt idx="666">
                  <c:v>0.14484749999999999</c:v>
                </c:pt>
                <c:pt idx="667">
                  <c:v>0.147705</c:v>
                </c:pt>
                <c:pt idx="668">
                  <c:v>0.15050250000000001</c:v>
                </c:pt>
                <c:pt idx="669">
                  <c:v>0.153335</c:v>
                </c:pt>
                <c:pt idx="670">
                  <c:v>0.15639500000000001</c:v>
                </c:pt>
                <c:pt idx="671">
                  <c:v>0.15946750000000001</c:v>
                </c:pt>
                <c:pt idx="672">
                  <c:v>0.1623375</c:v>
                </c:pt>
                <c:pt idx="673">
                  <c:v>0.16518250000000001</c:v>
                </c:pt>
                <c:pt idx="674">
                  <c:v>0.16803999999999999</c:v>
                </c:pt>
                <c:pt idx="675">
                  <c:v>0.17091000000000001</c:v>
                </c:pt>
                <c:pt idx="676">
                  <c:v>0.17389750000000001</c:v>
                </c:pt>
                <c:pt idx="677">
                  <c:v>0.17673250000000001</c:v>
                </c:pt>
                <c:pt idx="678">
                  <c:v>0.17959</c:v>
                </c:pt>
                <c:pt idx="679">
                  <c:v>0.18243500000000001</c:v>
                </c:pt>
                <c:pt idx="680">
                  <c:v>0.18528</c:v>
                </c:pt>
                <c:pt idx="681">
                  <c:v>0.18812500000000001</c:v>
                </c:pt>
                <c:pt idx="682">
                  <c:v>0.1910075</c:v>
                </c:pt>
                <c:pt idx="683">
                  <c:v>0.19383999999999998</c:v>
                </c:pt>
                <c:pt idx="684">
                  <c:v>0.19656749999999998</c:v>
                </c:pt>
                <c:pt idx="685">
                  <c:v>0.19940250000000001</c:v>
                </c:pt>
                <c:pt idx="686">
                  <c:v>0.1973425</c:v>
                </c:pt>
                <c:pt idx="687">
                  <c:v>0.194495</c:v>
                </c:pt>
                <c:pt idx="688">
                  <c:v>0.19163749999999999</c:v>
                </c:pt>
                <c:pt idx="689">
                  <c:v>0.188805</c:v>
                </c:pt>
                <c:pt idx="690">
                  <c:v>0.18594750000000002</c:v>
                </c:pt>
                <c:pt idx="691">
                  <c:v>0.1831025</c:v>
                </c:pt>
                <c:pt idx="692">
                  <c:v>0.18024500000000002</c:v>
                </c:pt>
                <c:pt idx="693">
                  <c:v>0.17739750000000001</c:v>
                </c:pt>
                <c:pt idx="694">
                  <c:v>0.1745525</c:v>
                </c:pt>
                <c:pt idx="695">
                  <c:v>0.17170750000000001</c:v>
                </c:pt>
                <c:pt idx="696">
                  <c:v>0.1686125</c:v>
                </c:pt>
                <c:pt idx="697">
                  <c:v>0.16575500000000001</c:v>
                </c:pt>
                <c:pt idx="698">
                  <c:v>0.1628975</c:v>
                </c:pt>
                <c:pt idx="699">
                  <c:v>0.16005</c:v>
                </c:pt>
                <c:pt idx="700">
                  <c:v>0.15720500000000001</c:v>
                </c:pt>
                <c:pt idx="701">
                  <c:v>0.1543475</c:v>
                </c:pt>
                <c:pt idx="702">
                  <c:v>0.1513825</c:v>
                </c:pt>
                <c:pt idx="703">
                  <c:v>0.14855000000000002</c:v>
                </c:pt>
                <c:pt idx="704">
                  <c:v>0.1456925</c:v>
                </c:pt>
                <c:pt idx="705">
                  <c:v>0.14296500000000001</c:v>
                </c:pt>
                <c:pt idx="706">
                  <c:v>0.1401075</c:v>
                </c:pt>
                <c:pt idx="707">
                  <c:v>0.13728750000000001</c:v>
                </c:pt>
                <c:pt idx="708">
                  <c:v>0.13442999999999999</c:v>
                </c:pt>
                <c:pt idx="709">
                  <c:v>0.13157250000000001</c:v>
                </c:pt>
                <c:pt idx="710">
                  <c:v>0.12869</c:v>
                </c:pt>
                <c:pt idx="711">
                  <c:v>0.12585750000000001</c:v>
                </c:pt>
                <c:pt idx="712">
                  <c:v>0.123</c:v>
                </c:pt>
                <c:pt idx="713">
                  <c:v>0.120035</c:v>
                </c:pt>
                <c:pt idx="714">
                  <c:v>0.1172</c:v>
                </c:pt>
                <c:pt idx="715">
                  <c:v>0.11435500000000001</c:v>
                </c:pt>
                <c:pt idx="716">
                  <c:v>0.1114975</c:v>
                </c:pt>
                <c:pt idx="717">
                  <c:v>0.10851</c:v>
                </c:pt>
                <c:pt idx="718">
                  <c:v>0.10565250000000001</c:v>
                </c:pt>
                <c:pt idx="719">
                  <c:v>0.10267500000000002</c:v>
                </c:pt>
                <c:pt idx="720">
                  <c:v>9.9817500000000003E-2</c:v>
                </c:pt>
                <c:pt idx="721">
                  <c:v>9.6959999999999991E-2</c:v>
                </c:pt>
                <c:pt idx="722">
                  <c:v>9.4125000000000014E-2</c:v>
                </c:pt>
                <c:pt idx="723">
                  <c:v>9.126999999999999E-2</c:v>
                </c:pt>
                <c:pt idx="724">
                  <c:v>8.8410000000000016E-2</c:v>
                </c:pt>
                <c:pt idx="725">
                  <c:v>8.5552500000000004E-2</c:v>
                </c:pt>
                <c:pt idx="726">
                  <c:v>8.2839999999999997E-2</c:v>
                </c:pt>
                <c:pt idx="727">
                  <c:v>8.0004999999999993E-2</c:v>
                </c:pt>
                <c:pt idx="728">
                  <c:v>7.7172500000000005E-2</c:v>
                </c:pt>
                <c:pt idx="729">
                  <c:v>7.4325000000000002E-2</c:v>
                </c:pt>
                <c:pt idx="730">
                  <c:v>7.1480000000000016E-2</c:v>
                </c:pt>
                <c:pt idx="731">
                  <c:v>6.8635000000000002E-2</c:v>
                </c:pt>
                <c:pt idx="732">
                  <c:v>6.58025E-2</c:v>
                </c:pt>
                <c:pt idx="733">
                  <c:v>6.2717500000000009E-2</c:v>
                </c:pt>
                <c:pt idx="734">
                  <c:v>5.9834999999999999E-2</c:v>
                </c:pt>
                <c:pt idx="735">
                  <c:v>5.6989999999999999E-2</c:v>
                </c:pt>
                <c:pt idx="736">
                  <c:v>5.4144999999999999E-2</c:v>
                </c:pt>
                <c:pt idx="737">
                  <c:v>5.1299999999999998E-2</c:v>
                </c:pt>
                <c:pt idx="738">
                  <c:v>4.8454999999999998E-2</c:v>
                </c:pt>
                <c:pt idx="739">
                  <c:v>4.5620000000000008E-2</c:v>
                </c:pt>
                <c:pt idx="740">
                  <c:v>4.2775000000000007E-2</c:v>
                </c:pt>
                <c:pt idx="741">
                  <c:v>3.9917500000000009E-2</c:v>
                </c:pt>
                <c:pt idx="742">
                  <c:v>3.7072500000000008E-2</c:v>
                </c:pt>
                <c:pt idx="743">
                  <c:v>3.4225000000000005E-2</c:v>
                </c:pt>
                <c:pt idx="744">
                  <c:v>3.1380000000000005E-2</c:v>
                </c:pt>
                <c:pt idx="745">
                  <c:v>2.8297500000000003E-2</c:v>
                </c:pt>
                <c:pt idx="746">
                  <c:v>2.5462499999999999E-2</c:v>
                </c:pt>
                <c:pt idx="747">
                  <c:v>2.2390000000000007E-2</c:v>
                </c:pt>
                <c:pt idx="748">
                  <c:v>1.976E-2</c:v>
                </c:pt>
                <c:pt idx="749">
                  <c:v>1.6890000000000002E-2</c:v>
                </c:pt>
                <c:pt idx="750">
                  <c:v>1.4067499999999997E-2</c:v>
                </c:pt>
                <c:pt idx="751">
                  <c:v>1.1057499999999998E-2</c:v>
                </c:pt>
                <c:pt idx="752">
                  <c:v>8.210000000000009E-3</c:v>
                </c:pt>
                <c:pt idx="753">
                  <c:v>5.5074999999999985E-3</c:v>
                </c:pt>
                <c:pt idx="754">
                  <c:v>2.4600000000000039E-3</c:v>
                </c:pt>
                <c:pt idx="755">
                  <c:v>-3.9749999999999508E-4</c:v>
                </c:pt>
                <c:pt idx="756">
                  <c:v>-3.2424999999999954E-3</c:v>
                </c:pt>
                <c:pt idx="757">
                  <c:v>-6.0774999999999996E-3</c:v>
                </c:pt>
                <c:pt idx="758">
                  <c:v>-5.9924999999999978E-3</c:v>
                </c:pt>
                <c:pt idx="759">
                  <c:v>-5.6349999999999942E-3</c:v>
                </c:pt>
                <c:pt idx="760">
                  <c:v>-5.2674999999999944E-3</c:v>
                </c:pt>
                <c:pt idx="761">
                  <c:v>-3.3624999999999974E-3</c:v>
                </c:pt>
                <c:pt idx="762">
                  <c:v>-3.8499999999999646E-4</c:v>
                </c:pt>
                <c:pt idx="763">
                  <c:v>2.3775000000000046E-3</c:v>
                </c:pt>
                <c:pt idx="764">
                  <c:v>5.1874999999999977E-3</c:v>
                </c:pt>
                <c:pt idx="765">
                  <c:v>8.6400000000000088E-3</c:v>
                </c:pt>
                <c:pt idx="766">
                  <c:v>1.0794999999999999E-2</c:v>
                </c:pt>
                <c:pt idx="767">
                  <c:v>1.3615000000000002E-2</c:v>
                </c:pt>
                <c:pt idx="768">
                  <c:v>1.6437500000000008E-2</c:v>
                </c:pt>
                <c:pt idx="769">
                  <c:v>1.9247500000000001E-2</c:v>
                </c:pt>
                <c:pt idx="770">
                  <c:v>2.2057500000000008E-2</c:v>
                </c:pt>
                <c:pt idx="771">
                  <c:v>2.4867500000000001E-2</c:v>
                </c:pt>
                <c:pt idx="772">
                  <c:v>2.7677500000000008E-2</c:v>
                </c:pt>
                <c:pt idx="773">
                  <c:v>3.0487500000000001E-2</c:v>
                </c:pt>
                <c:pt idx="774">
                  <c:v>3.3297500000000008E-2</c:v>
                </c:pt>
                <c:pt idx="775">
                  <c:v>3.6107500000000001E-2</c:v>
                </c:pt>
                <c:pt idx="776">
                  <c:v>3.9155000000000009E-2</c:v>
                </c:pt>
                <c:pt idx="777">
                  <c:v>4.1977500000000001E-2</c:v>
                </c:pt>
                <c:pt idx="778">
                  <c:v>4.4810000000000003E-2</c:v>
                </c:pt>
                <c:pt idx="779">
                  <c:v>4.762000000000001E-2</c:v>
                </c:pt>
                <c:pt idx="780">
                  <c:v>5.0502500000000006E-2</c:v>
                </c:pt>
                <c:pt idx="781">
                  <c:v>5.3287500000000002E-2</c:v>
                </c:pt>
                <c:pt idx="782">
                  <c:v>5.6110000000000007E-2</c:v>
                </c:pt>
                <c:pt idx="783">
                  <c:v>5.8907500000000002E-2</c:v>
                </c:pt>
                <c:pt idx="784">
                  <c:v>6.1717500000000008E-2</c:v>
                </c:pt>
                <c:pt idx="785">
                  <c:v>6.4527500000000002E-2</c:v>
                </c:pt>
                <c:pt idx="786">
                  <c:v>6.7432500000000006E-2</c:v>
                </c:pt>
                <c:pt idx="787">
                  <c:v>7.0242500000000013E-2</c:v>
                </c:pt>
                <c:pt idx="788">
                  <c:v>7.3075000000000001E-2</c:v>
                </c:pt>
                <c:pt idx="789">
                  <c:v>7.5897500000000007E-2</c:v>
                </c:pt>
                <c:pt idx="790">
                  <c:v>7.8720000000000012E-2</c:v>
                </c:pt>
                <c:pt idx="791">
                  <c:v>8.154249999999999E-2</c:v>
                </c:pt>
                <c:pt idx="792">
                  <c:v>8.4350000000000008E-2</c:v>
                </c:pt>
                <c:pt idx="793">
                  <c:v>8.7160000000000015E-2</c:v>
                </c:pt>
                <c:pt idx="794">
                  <c:v>8.9982499999999993E-2</c:v>
                </c:pt>
                <c:pt idx="795">
                  <c:v>9.2780000000000001E-2</c:v>
                </c:pt>
                <c:pt idx="796">
                  <c:v>9.5590000000000008E-2</c:v>
                </c:pt>
                <c:pt idx="797">
                  <c:v>9.8387500000000017E-2</c:v>
                </c:pt>
                <c:pt idx="798">
                  <c:v>0.1011975</c:v>
                </c:pt>
                <c:pt idx="799">
                  <c:v>0.1040075</c:v>
                </c:pt>
                <c:pt idx="800">
                  <c:v>0.10681750000000001</c:v>
                </c:pt>
                <c:pt idx="801">
                  <c:v>0.10962750000000002</c:v>
                </c:pt>
                <c:pt idx="802">
                  <c:v>0.11247499999999999</c:v>
                </c:pt>
                <c:pt idx="803">
                  <c:v>0.11528250000000001</c:v>
                </c:pt>
                <c:pt idx="804">
                  <c:v>0.11809250000000002</c:v>
                </c:pt>
                <c:pt idx="805">
                  <c:v>0.12091499999999999</c:v>
                </c:pt>
                <c:pt idx="806">
                  <c:v>0.12395249999999999</c:v>
                </c:pt>
                <c:pt idx="807">
                  <c:v>0.12678500000000001</c:v>
                </c:pt>
                <c:pt idx="808">
                  <c:v>0.12962000000000001</c:v>
                </c:pt>
                <c:pt idx="809">
                  <c:v>0.1324275</c:v>
                </c:pt>
                <c:pt idx="810">
                  <c:v>0.13525000000000001</c:v>
                </c:pt>
                <c:pt idx="811">
                  <c:v>0.13807250000000001</c:v>
                </c:pt>
                <c:pt idx="812">
                  <c:v>0.140905</c:v>
                </c:pt>
                <c:pt idx="813">
                  <c:v>0.14372750000000001</c:v>
                </c:pt>
                <c:pt idx="814">
                  <c:v>0.14652500000000002</c:v>
                </c:pt>
                <c:pt idx="815">
                  <c:v>0.14950250000000001</c:v>
                </c:pt>
                <c:pt idx="816">
                  <c:v>0.15231249999999999</c:v>
                </c:pt>
                <c:pt idx="817">
                  <c:v>0.1551575</c:v>
                </c:pt>
                <c:pt idx="818">
                  <c:v>0.15796750000000001</c:v>
                </c:pt>
                <c:pt idx="819">
                  <c:v>0.16079000000000002</c:v>
                </c:pt>
                <c:pt idx="820">
                  <c:v>0.1636</c:v>
                </c:pt>
                <c:pt idx="821">
                  <c:v>0.16641</c:v>
                </c:pt>
                <c:pt idx="822">
                  <c:v>0.16922000000000001</c:v>
                </c:pt>
                <c:pt idx="823">
                  <c:v>0.17203000000000002</c:v>
                </c:pt>
                <c:pt idx="824">
                  <c:v>0.17483750000000001</c:v>
                </c:pt>
                <c:pt idx="825">
                  <c:v>0.17764750000000001</c:v>
                </c:pt>
                <c:pt idx="826">
                  <c:v>0.18045749999999999</c:v>
                </c:pt>
                <c:pt idx="827">
                  <c:v>0.18328</c:v>
                </c:pt>
                <c:pt idx="828">
                  <c:v>0.18612500000000001</c:v>
                </c:pt>
                <c:pt idx="829">
                  <c:v>0.18903</c:v>
                </c:pt>
                <c:pt idx="830">
                  <c:v>0.19185250000000001</c:v>
                </c:pt>
                <c:pt idx="831">
                  <c:v>0.19477000000000003</c:v>
                </c:pt>
                <c:pt idx="832">
                  <c:v>0.19756749999999998</c:v>
                </c:pt>
                <c:pt idx="833">
                  <c:v>0.20040250000000001</c:v>
                </c:pt>
                <c:pt idx="834">
                  <c:v>0.19871000000000003</c:v>
                </c:pt>
                <c:pt idx="835">
                  <c:v>0.19588999999999998</c:v>
                </c:pt>
                <c:pt idx="836">
                  <c:v>0.19306750000000003</c:v>
                </c:pt>
                <c:pt idx="837">
                  <c:v>0.1902575</c:v>
                </c:pt>
                <c:pt idx="838">
                  <c:v>0.18746000000000002</c:v>
                </c:pt>
                <c:pt idx="839">
                  <c:v>0.18462500000000001</c:v>
                </c:pt>
                <c:pt idx="840">
                  <c:v>0.181815</c:v>
                </c:pt>
                <c:pt idx="841">
                  <c:v>0.17894750000000001</c:v>
                </c:pt>
                <c:pt idx="842">
                  <c:v>0.1761375</c:v>
                </c:pt>
                <c:pt idx="843">
                  <c:v>0.17325499999999999</c:v>
                </c:pt>
                <c:pt idx="844">
                  <c:v>0.17043250000000001</c:v>
                </c:pt>
                <c:pt idx="845">
                  <c:v>0.1675875</c:v>
                </c:pt>
                <c:pt idx="846">
                  <c:v>0.16476499999999999</c:v>
                </c:pt>
                <c:pt idx="847">
                  <c:v>0.16194500000000001</c:v>
                </c:pt>
                <c:pt idx="848">
                  <c:v>0.159135</c:v>
                </c:pt>
                <c:pt idx="849">
                  <c:v>0.15629999999999999</c:v>
                </c:pt>
                <c:pt idx="850">
                  <c:v>0.15348000000000001</c:v>
                </c:pt>
                <c:pt idx="851">
                  <c:v>0.15068000000000001</c:v>
                </c:pt>
                <c:pt idx="852">
                  <c:v>0.14785999999999999</c:v>
                </c:pt>
                <c:pt idx="853">
                  <c:v>0.14505999999999999</c:v>
                </c:pt>
                <c:pt idx="854">
                  <c:v>0.14201250000000001</c:v>
                </c:pt>
                <c:pt idx="855">
                  <c:v>0.1393575</c:v>
                </c:pt>
                <c:pt idx="856">
                  <c:v>0.13653750000000001</c:v>
                </c:pt>
                <c:pt idx="857">
                  <c:v>0.1336425</c:v>
                </c:pt>
                <c:pt idx="858">
                  <c:v>0.13082250000000001</c:v>
                </c:pt>
                <c:pt idx="859">
                  <c:v>0.1280125</c:v>
                </c:pt>
                <c:pt idx="860">
                  <c:v>0.12507000000000001</c:v>
                </c:pt>
                <c:pt idx="861">
                  <c:v>0.1221525</c:v>
                </c:pt>
                <c:pt idx="862">
                  <c:v>0.11926</c:v>
                </c:pt>
                <c:pt idx="863">
                  <c:v>0.1164625</c:v>
                </c:pt>
                <c:pt idx="864">
                  <c:v>0.11363999999999999</c:v>
                </c:pt>
                <c:pt idx="865">
                  <c:v>0.110795</c:v>
                </c:pt>
                <c:pt idx="866">
                  <c:v>0.10816249999999999</c:v>
                </c:pt>
                <c:pt idx="867">
                  <c:v>0.10536500000000001</c:v>
                </c:pt>
                <c:pt idx="868">
                  <c:v>0.10233</c:v>
                </c:pt>
                <c:pt idx="869">
                  <c:v>9.9495E-2</c:v>
                </c:pt>
                <c:pt idx="870">
                  <c:v>9.6675000000000011E-2</c:v>
                </c:pt>
                <c:pt idx="871">
                  <c:v>9.3852500000000005E-2</c:v>
                </c:pt>
                <c:pt idx="872">
                  <c:v>9.103E-2</c:v>
                </c:pt>
                <c:pt idx="873">
                  <c:v>8.8210000000000011E-2</c:v>
                </c:pt>
                <c:pt idx="874">
                  <c:v>8.5387500000000005E-2</c:v>
                </c:pt>
                <c:pt idx="875">
                  <c:v>8.2589999999999997E-2</c:v>
                </c:pt>
                <c:pt idx="876">
                  <c:v>7.954E-2</c:v>
                </c:pt>
                <c:pt idx="877">
                  <c:v>7.6729999999999993E-2</c:v>
                </c:pt>
                <c:pt idx="878">
                  <c:v>7.3897500000000005E-2</c:v>
                </c:pt>
                <c:pt idx="879">
                  <c:v>7.1065000000000017E-2</c:v>
                </c:pt>
                <c:pt idx="880">
                  <c:v>6.8122500000000002E-2</c:v>
                </c:pt>
                <c:pt idx="881">
                  <c:v>6.5312500000000009E-2</c:v>
                </c:pt>
                <c:pt idx="882">
                  <c:v>6.2359999999999999E-2</c:v>
                </c:pt>
                <c:pt idx="883">
                  <c:v>5.9550000000000006E-2</c:v>
                </c:pt>
                <c:pt idx="884">
                  <c:v>5.67275E-2</c:v>
                </c:pt>
                <c:pt idx="885">
                  <c:v>5.3894999999999998E-2</c:v>
                </c:pt>
                <c:pt idx="886">
                  <c:v>5.1072500000000007E-2</c:v>
                </c:pt>
                <c:pt idx="887">
                  <c:v>4.82625E-2</c:v>
                </c:pt>
                <c:pt idx="888">
                  <c:v>4.5442499999999997E-2</c:v>
                </c:pt>
                <c:pt idx="889">
                  <c:v>4.2632500000000004E-2</c:v>
                </c:pt>
                <c:pt idx="890">
                  <c:v>3.9809999999999998E-2</c:v>
                </c:pt>
                <c:pt idx="891">
                  <c:v>3.6987500000000006E-2</c:v>
                </c:pt>
                <c:pt idx="892">
                  <c:v>3.4155000000000005E-2</c:v>
                </c:pt>
                <c:pt idx="893">
                  <c:v>3.1237500000000001E-2</c:v>
                </c:pt>
                <c:pt idx="894">
                  <c:v>2.841500000000001E-2</c:v>
                </c:pt>
                <c:pt idx="895">
                  <c:v>2.5595000000000007E-2</c:v>
                </c:pt>
                <c:pt idx="896">
                  <c:v>2.2785E-2</c:v>
                </c:pt>
                <c:pt idx="897">
                  <c:v>1.9937499999999997E-2</c:v>
                </c:pt>
                <c:pt idx="898">
                  <c:v>1.7117500000000008E-2</c:v>
                </c:pt>
                <c:pt idx="899">
                  <c:v>1.4307500000000001E-2</c:v>
                </c:pt>
                <c:pt idx="900">
                  <c:v>1.1485000000000009E-2</c:v>
                </c:pt>
                <c:pt idx="901">
                  <c:v>8.6400000000000088E-3</c:v>
                </c:pt>
                <c:pt idx="902">
                  <c:v>5.6500000000000022E-3</c:v>
                </c:pt>
                <c:pt idx="903">
                  <c:v>2.8525000000000009E-3</c:v>
                </c:pt>
                <c:pt idx="904">
                  <c:v>3.0000000000002247E-5</c:v>
                </c:pt>
                <c:pt idx="905">
                  <c:v>-2.7899999999999939E-3</c:v>
                </c:pt>
                <c:pt idx="906">
                  <c:v>-5.6124999999999994E-3</c:v>
                </c:pt>
                <c:pt idx="907">
                  <c:v>-5.4699999999999957E-3</c:v>
                </c:pt>
                <c:pt idx="908">
                  <c:v>-5.1349999999999937E-3</c:v>
                </c:pt>
                <c:pt idx="909">
                  <c:v>-4.7799999999999995E-3</c:v>
                </c:pt>
                <c:pt idx="910">
                  <c:v>-3.3974999999999977E-3</c:v>
                </c:pt>
                <c:pt idx="911">
                  <c:v>-5.9999999999999637E-4</c:v>
                </c:pt>
                <c:pt idx="912">
                  <c:v>2.2350000000000009E-3</c:v>
                </c:pt>
                <c:pt idx="913">
                  <c:v>5.0325000000000092E-3</c:v>
                </c:pt>
                <c:pt idx="914">
                  <c:v>7.8524999999999984E-3</c:v>
                </c:pt>
                <c:pt idx="915">
                  <c:v>1.0709999999999997E-2</c:v>
                </c:pt>
                <c:pt idx="916">
                  <c:v>1.3532500000000003E-2</c:v>
                </c:pt>
                <c:pt idx="917">
                  <c:v>1.6367500000000007E-2</c:v>
                </c:pt>
                <c:pt idx="918">
                  <c:v>1.918750000000001E-2</c:v>
                </c:pt>
                <c:pt idx="919">
                  <c:v>2.1997500000000003E-2</c:v>
                </c:pt>
                <c:pt idx="920">
                  <c:v>2.4820000000000009E-2</c:v>
                </c:pt>
                <c:pt idx="921">
                  <c:v>2.76425E-2</c:v>
                </c:pt>
                <c:pt idx="922">
                  <c:v>3.0462500000000003E-2</c:v>
                </c:pt>
                <c:pt idx="923">
                  <c:v>3.3272499999999997E-2</c:v>
                </c:pt>
                <c:pt idx="924">
                  <c:v>3.6082500000000003E-2</c:v>
                </c:pt>
                <c:pt idx="925">
                  <c:v>3.8952500000000001E-2</c:v>
                </c:pt>
                <c:pt idx="926">
                  <c:v>4.1762500000000008E-2</c:v>
                </c:pt>
                <c:pt idx="927">
                  <c:v>4.4560000000000002E-2</c:v>
                </c:pt>
                <c:pt idx="928">
                  <c:v>4.7370000000000009E-2</c:v>
                </c:pt>
                <c:pt idx="929">
                  <c:v>5.0205E-2</c:v>
                </c:pt>
                <c:pt idx="930">
                  <c:v>5.3025000000000003E-2</c:v>
                </c:pt>
                <c:pt idx="931">
                  <c:v>5.5847500000000008E-2</c:v>
                </c:pt>
                <c:pt idx="932">
                  <c:v>5.8657500000000001E-2</c:v>
                </c:pt>
                <c:pt idx="933">
                  <c:v>6.1467500000000008E-2</c:v>
                </c:pt>
                <c:pt idx="934">
                  <c:v>6.429E-2</c:v>
                </c:pt>
                <c:pt idx="935">
                  <c:v>6.7205000000000015E-2</c:v>
                </c:pt>
                <c:pt idx="936">
                  <c:v>7.0027499999999993E-2</c:v>
                </c:pt>
                <c:pt idx="937">
                  <c:v>7.2920000000000013E-2</c:v>
                </c:pt>
                <c:pt idx="938">
                  <c:v>7.5755000000000017E-2</c:v>
                </c:pt>
                <c:pt idx="939">
                  <c:v>7.8577499999999995E-2</c:v>
                </c:pt>
                <c:pt idx="940">
                  <c:v>8.1470000000000015E-2</c:v>
                </c:pt>
                <c:pt idx="941">
                  <c:v>8.4302500000000002E-2</c:v>
                </c:pt>
                <c:pt idx="942">
                  <c:v>8.7137500000000007E-2</c:v>
                </c:pt>
                <c:pt idx="943">
                  <c:v>8.9960000000000012E-2</c:v>
                </c:pt>
                <c:pt idx="944">
                  <c:v>9.2817499999999997E-2</c:v>
                </c:pt>
                <c:pt idx="945">
                  <c:v>9.5615000000000006E-2</c:v>
                </c:pt>
                <c:pt idx="946">
                  <c:v>9.8532499999999995E-2</c:v>
                </c:pt>
                <c:pt idx="947">
                  <c:v>0.10136500000000001</c:v>
                </c:pt>
                <c:pt idx="948">
                  <c:v>0.10418750000000002</c:v>
                </c:pt>
                <c:pt idx="949">
                  <c:v>0.10700999999999999</c:v>
                </c:pt>
                <c:pt idx="950">
                  <c:v>0.10984250000000001</c:v>
                </c:pt>
                <c:pt idx="951">
                  <c:v>0.11265250000000002</c:v>
                </c:pt>
                <c:pt idx="952">
                  <c:v>0.1154625</c:v>
                </c:pt>
                <c:pt idx="953">
                  <c:v>0.11829500000000001</c:v>
                </c:pt>
                <c:pt idx="954">
                  <c:v>0.12111750000000002</c:v>
                </c:pt>
                <c:pt idx="955">
                  <c:v>0.12393999999999999</c:v>
                </c:pt>
                <c:pt idx="956">
                  <c:v>0.12677250000000001</c:v>
                </c:pt>
                <c:pt idx="957">
                  <c:v>0.12959500000000002</c:v>
                </c:pt>
                <c:pt idx="958">
                  <c:v>0.13241749999999999</c:v>
                </c:pt>
                <c:pt idx="959">
                  <c:v>0.13534499999999999</c:v>
                </c:pt>
                <c:pt idx="960">
                  <c:v>0.138155</c:v>
                </c:pt>
                <c:pt idx="961">
                  <c:v>0.14097750000000001</c:v>
                </c:pt>
                <c:pt idx="962">
                  <c:v>0.14380999999999999</c:v>
                </c:pt>
                <c:pt idx="963">
                  <c:v>0.1466325</c:v>
                </c:pt>
                <c:pt idx="964">
                  <c:v>0.14944250000000001</c:v>
                </c:pt>
                <c:pt idx="965">
                  <c:v>0.15231249999999999</c:v>
                </c:pt>
                <c:pt idx="966">
                  <c:v>0.15514500000000001</c:v>
                </c:pt>
                <c:pt idx="967">
                  <c:v>0.15796750000000001</c:v>
                </c:pt>
                <c:pt idx="968">
                  <c:v>0.16077749999999999</c:v>
                </c:pt>
                <c:pt idx="969">
                  <c:v>0.16371750000000002</c:v>
                </c:pt>
                <c:pt idx="970">
                  <c:v>0.16653999999999999</c:v>
                </c:pt>
                <c:pt idx="971">
                  <c:v>0.1693625</c:v>
                </c:pt>
                <c:pt idx="972">
                  <c:v>0.17219500000000001</c:v>
                </c:pt>
                <c:pt idx="973">
                  <c:v>0.17502999999999999</c:v>
                </c:pt>
                <c:pt idx="974">
                  <c:v>0.17784</c:v>
                </c:pt>
                <c:pt idx="975">
                  <c:v>0.18071999999999999</c:v>
                </c:pt>
                <c:pt idx="976">
                  <c:v>0.1835425</c:v>
                </c:pt>
                <c:pt idx="977">
                  <c:v>0.1863525</c:v>
                </c:pt>
                <c:pt idx="978">
                  <c:v>0.18916250000000001</c:v>
                </c:pt>
                <c:pt idx="979">
                  <c:v>0.19198250000000003</c:v>
                </c:pt>
                <c:pt idx="980">
                  <c:v>0.19479250000000001</c:v>
                </c:pt>
                <c:pt idx="981">
                  <c:v>0.19760249999999999</c:v>
                </c:pt>
                <c:pt idx="982">
                  <c:v>0.20041250000000002</c:v>
                </c:pt>
                <c:pt idx="983">
                  <c:v>0.19852</c:v>
                </c:pt>
                <c:pt idx="984">
                  <c:v>0.1956975</c:v>
                </c:pt>
                <c:pt idx="985">
                  <c:v>0.19286499999999998</c:v>
                </c:pt>
                <c:pt idx="986">
                  <c:v>0.190055</c:v>
                </c:pt>
                <c:pt idx="987">
                  <c:v>0.18722</c:v>
                </c:pt>
                <c:pt idx="988">
                  <c:v>0.18442250000000002</c:v>
                </c:pt>
                <c:pt idx="989">
                  <c:v>0.18161250000000001</c:v>
                </c:pt>
                <c:pt idx="990">
                  <c:v>0.17894750000000001</c:v>
                </c:pt>
                <c:pt idx="991">
                  <c:v>0.17591000000000001</c:v>
                </c:pt>
                <c:pt idx="992">
                  <c:v>0.17308750000000001</c:v>
                </c:pt>
                <c:pt idx="993">
                  <c:v>0.1702775</c:v>
                </c:pt>
                <c:pt idx="994">
                  <c:v>0.16746749999999999</c:v>
                </c:pt>
                <c:pt idx="995">
                  <c:v>0.1646475</c:v>
                </c:pt>
                <c:pt idx="996">
                  <c:v>0.1618375</c:v>
                </c:pt>
                <c:pt idx="997">
                  <c:v>0.1591825</c:v>
                </c:pt>
                <c:pt idx="998">
                  <c:v>0.1563475</c:v>
                </c:pt>
                <c:pt idx="999">
                  <c:v>0.15352750000000001</c:v>
                </c:pt>
                <c:pt idx="1000">
                  <c:v>0.1507175</c:v>
                </c:pt>
                <c:pt idx="1001">
                  <c:v>0.1479075</c:v>
                </c:pt>
                <c:pt idx="1002">
                  <c:v>0.14487</c:v>
                </c:pt>
                <c:pt idx="1003">
                  <c:v>0.14182249999999999</c:v>
                </c:pt>
                <c:pt idx="1004">
                  <c:v>0.13921500000000001</c:v>
                </c:pt>
                <c:pt idx="1005">
                  <c:v>0.13638249999999999</c:v>
                </c:pt>
                <c:pt idx="1006">
                  <c:v>0.13357250000000001</c:v>
                </c:pt>
                <c:pt idx="1007">
                  <c:v>0.13052250000000001</c:v>
                </c:pt>
                <c:pt idx="1008">
                  <c:v>0.12769</c:v>
                </c:pt>
                <c:pt idx="1009">
                  <c:v>0.12486749999999999</c:v>
                </c:pt>
                <c:pt idx="1010">
                  <c:v>0.1220475</c:v>
                </c:pt>
                <c:pt idx="1011">
                  <c:v>0.119225</c:v>
                </c:pt>
                <c:pt idx="1012">
                  <c:v>0.11641499999999999</c:v>
                </c:pt>
                <c:pt idx="1013">
                  <c:v>0.11357</c:v>
                </c:pt>
                <c:pt idx="1014">
                  <c:v>0.110735</c:v>
                </c:pt>
                <c:pt idx="1015">
                  <c:v>0.10792499999999999</c:v>
                </c:pt>
                <c:pt idx="1016">
                  <c:v>0.105105</c:v>
                </c:pt>
                <c:pt idx="1017">
                  <c:v>0.102295</c:v>
                </c:pt>
                <c:pt idx="1018">
                  <c:v>9.9459999999999993E-2</c:v>
                </c:pt>
                <c:pt idx="1019">
                  <c:v>9.6590000000000009E-2</c:v>
                </c:pt>
                <c:pt idx="1020">
                  <c:v>9.3769999999999992E-2</c:v>
                </c:pt>
                <c:pt idx="1021">
                  <c:v>9.0960000000000013E-2</c:v>
                </c:pt>
                <c:pt idx="1022">
                  <c:v>8.8137500000000008E-2</c:v>
                </c:pt>
                <c:pt idx="1023">
                  <c:v>8.5315000000000002E-2</c:v>
                </c:pt>
                <c:pt idx="1024">
                  <c:v>8.2504999999999995E-2</c:v>
                </c:pt>
                <c:pt idx="1025">
                  <c:v>7.9695000000000016E-2</c:v>
                </c:pt>
                <c:pt idx="1026">
                  <c:v>7.6780000000000015E-2</c:v>
                </c:pt>
                <c:pt idx="1027">
                  <c:v>7.3945000000000011E-2</c:v>
                </c:pt>
                <c:pt idx="1028">
                  <c:v>7.1147500000000002E-2</c:v>
                </c:pt>
                <c:pt idx="1029">
                  <c:v>6.8324999999999997E-2</c:v>
                </c:pt>
                <c:pt idx="1030">
                  <c:v>6.5492500000000009E-2</c:v>
                </c:pt>
                <c:pt idx="1031">
                  <c:v>6.2682500000000002E-2</c:v>
                </c:pt>
                <c:pt idx="1032">
                  <c:v>5.9872500000000009E-2</c:v>
                </c:pt>
                <c:pt idx="1033">
                  <c:v>5.7050000000000003E-2</c:v>
                </c:pt>
                <c:pt idx="1034">
                  <c:v>5.4227499999999998E-2</c:v>
                </c:pt>
                <c:pt idx="1035">
                  <c:v>5.1407500000000009E-2</c:v>
                </c:pt>
                <c:pt idx="1036">
                  <c:v>4.8585000000000003E-2</c:v>
                </c:pt>
                <c:pt idx="1037">
                  <c:v>4.5762499999999998E-2</c:v>
                </c:pt>
                <c:pt idx="1038">
                  <c:v>4.293000000000001E-2</c:v>
                </c:pt>
                <c:pt idx="1039">
                  <c:v>4.0095000000000006E-2</c:v>
                </c:pt>
                <c:pt idx="1040">
                  <c:v>3.7284999999999999E-2</c:v>
                </c:pt>
                <c:pt idx="1041">
                  <c:v>3.446500000000001E-2</c:v>
                </c:pt>
                <c:pt idx="1042">
                  <c:v>3.1642500000000004E-2</c:v>
                </c:pt>
                <c:pt idx="1043">
                  <c:v>2.8819999999999998E-2</c:v>
                </c:pt>
                <c:pt idx="1044">
                  <c:v>2.6010000000000005E-2</c:v>
                </c:pt>
                <c:pt idx="1045">
                  <c:v>2.3199999999999998E-2</c:v>
                </c:pt>
                <c:pt idx="1046">
                  <c:v>2.0272499999999999E-2</c:v>
                </c:pt>
                <c:pt idx="1047">
                  <c:v>1.7437500000000009E-2</c:v>
                </c:pt>
                <c:pt idx="1048">
                  <c:v>1.4627500000000002E-2</c:v>
                </c:pt>
                <c:pt idx="1049">
                  <c:v>1.1807499999999999E-2</c:v>
                </c:pt>
                <c:pt idx="1050">
                  <c:v>8.9600000000000096E-3</c:v>
                </c:pt>
                <c:pt idx="1051">
                  <c:v>6.1400000000000066E-3</c:v>
                </c:pt>
                <c:pt idx="1052">
                  <c:v>3.317500000000001E-3</c:v>
                </c:pt>
                <c:pt idx="1053">
                  <c:v>4.9500000000000238E-4</c:v>
                </c:pt>
                <c:pt idx="1054">
                  <c:v>-2.3374999999999993E-3</c:v>
                </c:pt>
                <c:pt idx="1055">
                  <c:v>-1.9799999999999957E-3</c:v>
                </c:pt>
                <c:pt idx="1056">
                  <c:v>-1.6349999999999976E-3</c:v>
                </c:pt>
                <c:pt idx="1057">
                  <c:v>-1.2774999999999939E-3</c:v>
                </c:pt>
                <c:pt idx="1058">
                  <c:v>-2.0749999999999935E-4</c:v>
                </c:pt>
                <c:pt idx="1059">
                  <c:v>2.6150000000000062E-3</c:v>
                </c:pt>
                <c:pt idx="1060">
                  <c:v>5.4600000000000065E-3</c:v>
                </c:pt>
                <c:pt idx="1061">
                  <c:v>8.2699999999999996E-3</c:v>
                </c:pt>
                <c:pt idx="1062">
                  <c:v>1.1105000000000004E-2</c:v>
                </c:pt>
                <c:pt idx="1063">
                  <c:v>1.3937500000000005E-2</c:v>
                </c:pt>
                <c:pt idx="1064">
                  <c:v>1.6759999999999997E-2</c:v>
                </c:pt>
                <c:pt idx="1065">
                  <c:v>1.958E-2</c:v>
                </c:pt>
                <c:pt idx="1066">
                  <c:v>2.2415000000000004E-2</c:v>
                </c:pt>
                <c:pt idx="1067">
                  <c:v>2.5224999999999997E-2</c:v>
                </c:pt>
                <c:pt idx="1068">
                  <c:v>2.8272500000000006E-2</c:v>
                </c:pt>
                <c:pt idx="1069">
                  <c:v>3.1332499999999999E-2</c:v>
                </c:pt>
                <c:pt idx="1070">
                  <c:v>3.4155000000000005E-2</c:v>
                </c:pt>
                <c:pt idx="1071">
                  <c:v>3.7082500000000004E-2</c:v>
                </c:pt>
                <c:pt idx="1072">
                  <c:v>3.990500000000001E-2</c:v>
                </c:pt>
                <c:pt idx="1073">
                  <c:v>4.2727500000000002E-2</c:v>
                </c:pt>
                <c:pt idx="1074">
                  <c:v>4.5572500000000002E-2</c:v>
                </c:pt>
                <c:pt idx="1075">
                  <c:v>4.8405000000000004E-2</c:v>
                </c:pt>
                <c:pt idx="1076">
                  <c:v>5.1214999999999997E-2</c:v>
                </c:pt>
                <c:pt idx="1077">
                  <c:v>5.4037500000000002E-2</c:v>
                </c:pt>
                <c:pt idx="1078">
                  <c:v>5.6860000000000008E-2</c:v>
                </c:pt>
                <c:pt idx="1079">
                  <c:v>5.9692500000000009E-2</c:v>
                </c:pt>
                <c:pt idx="1080">
                  <c:v>6.2515000000000001E-2</c:v>
                </c:pt>
                <c:pt idx="1081">
                  <c:v>6.5325000000000008E-2</c:v>
                </c:pt>
                <c:pt idx="1082">
                  <c:v>6.81475E-2</c:v>
                </c:pt>
                <c:pt idx="1083">
                  <c:v>7.0967500000000017E-2</c:v>
                </c:pt>
                <c:pt idx="1084">
                  <c:v>7.3789999999999994E-2</c:v>
                </c:pt>
                <c:pt idx="1085">
                  <c:v>7.66125E-2</c:v>
                </c:pt>
                <c:pt idx="1086">
                  <c:v>7.9445000000000016E-2</c:v>
                </c:pt>
                <c:pt idx="1087">
                  <c:v>8.2279999999999992E-2</c:v>
                </c:pt>
                <c:pt idx="1088">
                  <c:v>8.5089999999999999E-2</c:v>
                </c:pt>
                <c:pt idx="1089">
                  <c:v>8.7922500000000015E-2</c:v>
                </c:pt>
                <c:pt idx="1090">
                  <c:v>9.0757499999999991E-2</c:v>
                </c:pt>
                <c:pt idx="1091">
                  <c:v>9.3590000000000007E-2</c:v>
                </c:pt>
                <c:pt idx="1092">
                  <c:v>9.6434999999999993E-2</c:v>
                </c:pt>
                <c:pt idx="1093">
                  <c:v>9.9269999999999997E-2</c:v>
                </c:pt>
                <c:pt idx="1094">
                  <c:v>0.10210250000000001</c:v>
                </c:pt>
                <c:pt idx="1095">
                  <c:v>0.105045</c:v>
                </c:pt>
                <c:pt idx="1096">
                  <c:v>0.10786500000000002</c:v>
                </c:pt>
                <c:pt idx="1097">
                  <c:v>0.11069999999999999</c:v>
                </c:pt>
                <c:pt idx="1098">
                  <c:v>0.1135225</c:v>
                </c:pt>
                <c:pt idx="1099">
                  <c:v>0.11635500000000001</c:v>
                </c:pt>
                <c:pt idx="1100">
                  <c:v>0.11917749999999999</c:v>
                </c:pt>
                <c:pt idx="1101">
                  <c:v>0.122</c:v>
                </c:pt>
                <c:pt idx="1102">
                  <c:v>0.12482000000000001</c:v>
                </c:pt>
                <c:pt idx="1103">
                  <c:v>0.12764249999999999</c:v>
                </c:pt>
                <c:pt idx="1104">
                  <c:v>0.130465</c:v>
                </c:pt>
                <c:pt idx="1105">
                  <c:v>0.13329750000000001</c:v>
                </c:pt>
                <c:pt idx="1106">
                  <c:v>0.13613249999999999</c:v>
                </c:pt>
                <c:pt idx="1107">
                  <c:v>0.13896500000000001</c:v>
                </c:pt>
                <c:pt idx="1108">
                  <c:v>0.14180000000000001</c:v>
                </c:pt>
                <c:pt idx="1109">
                  <c:v>0.14462</c:v>
                </c:pt>
                <c:pt idx="1110">
                  <c:v>0.1474675</c:v>
                </c:pt>
                <c:pt idx="1111">
                  <c:v>0.15030000000000002</c:v>
                </c:pt>
                <c:pt idx="1112">
                  <c:v>0.15312249999999999</c:v>
                </c:pt>
                <c:pt idx="1113">
                  <c:v>0.15594250000000001</c:v>
                </c:pt>
                <c:pt idx="1114">
                  <c:v>0.15865750000000001</c:v>
                </c:pt>
                <c:pt idx="1115">
                  <c:v>0.16148000000000001</c:v>
                </c:pt>
                <c:pt idx="1116">
                  <c:v>0.16428999999999999</c:v>
                </c:pt>
                <c:pt idx="1117">
                  <c:v>0.16712250000000001</c:v>
                </c:pt>
                <c:pt idx="1118">
                  <c:v>0.16995750000000001</c:v>
                </c:pt>
                <c:pt idx="1119">
                  <c:v>0.17279</c:v>
                </c:pt>
                <c:pt idx="1120">
                  <c:v>0.17572000000000002</c:v>
                </c:pt>
                <c:pt idx="1121">
                  <c:v>0.1785525</c:v>
                </c:pt>
                <c:pt idx="1122">
                  <c:v>0.18137500000000001</c:v>
                </c:pt>
                <c:pt idx="1123">
                  <c:v>0.18421000000000001</c:v>
                </c:pt>
                <c:pt idx="1124">
                  <c:v>0.18703</c:v>
                </c:pt>
                <c:pt idx="1125">
                  <c:v>0.18985250000000001</c:v>
                </c:pt>
                <c:pt idx="1126">
                  <c:v>0.19268500000000002</c:v>
                </c:pt>
                <c:pt idx="1127">
                  <c:v>0.19550750000000003</c:v>
                </c:pt>
                <c:pt idx="1128">
                  <c:v>0.19832999999999998</c:v>
                </c:pt>
                <c:pt idx="1129">
                  <c:v>0.20115249999999998</c:v>
                </c:pt>
                <c:pt idx="1130">
                  <c:v>0.19970000000000002</c:v>
                </c:pt>
                <c:pt idx="1131">
                  <c:v>0.19687750000000001</c:v>
                </c:pt>
                <c:pt idx="1132">
                  <c:v>0.19395999999999999</c:v>
                </c:pt>
                <c:pt idx="1133">
                  <c:v>0.19117500000000001</c:v>
                </c:pt>
                <c:pt idx="1134">
                  <c:v>0.18832750000000001</c:v>
                </c:pt>
                <c:pt idx="1135">
                  <c:v>0.18549499999999999</c:v>
                </c:pt>
                <c:pt idx="1136">
                  <c:v>0.18266000000000002</c:v>
                </c:pt>
                <c:pt idx="1137">
                  <c:v>0.17974500000000002</c:v>
                </c:pt>
                <c:pt idx="1138">
                  <c:v>0.176815</c:v>
                </c:pt>
                <c:pt idx="1139">
                  <c:v>0.17399249999999999</c:v>
                </c:pt>
                <c:pt idx="1140">
                  <c:v>0.17117250000000001</c:v>
                </c:pt>
                <c:pt idx="1141">
                  <c:v>0.1683375</c:v>
                </c:pt>
                <c:pt idx="1142">
                  <c:v>0.16549250000000001</c:v>
                </c:pt>
                <c:pt idx="1143">
                  <c:v>0.16265750000000001</c:v>
                </c:pt>
                <c:pt idx="1144">
                  <c:v>0.1598475</c:v>
                </c:pt>
                <c:pt idx="1145">
                  <c:v>0.15701500000000002</c:v>
                </c:pt>
                <c:pt idx="1146">
                  <c:v>0.1541825</c:v>
                </c:pt>
                <c:pt idx="1147">
                  <c:v>0.15135999999999999</c:v>
                </c:pt>
                <c:pt idx="1148">
                  <c:v>0.14853750000000002</c:v>
                </c:pt>
                <c:pt idx="1149">
                  <c:v>0.145705</c:v>
                </c:pt>
                <c:pt idx="1150">
                  <c:v>0.14289499999999999</c:v>
                </c:pt>
                <c:pt idx="1151">
                  <c:v>0.14005999999999999</c:v>
                </c:pt>
                <c:pt idx="1152">
                  <c:v>0.13725000000000001</c:v>
                </c:pt>
                <c:pt idx="1153">
                  <c:v>0.134405</c:v>
                </c:pt>
                <c:pt idx="1154">
                  <c:v>0.13156000000000001</c:v>
                </c:pt>
                <c:pt idx="1155">
                  <c:v>0.1287375</c:v>
                </c:pt>
                <c:pt idx="1156">
                  <c:v>0.1259275</c:v>
                </c:pt>
                <c:pt idx="1157">
                  <c:v>0.1229875</c:v>
                </c:pt>
                <c:pt idx="1158">
                  <c:v>0.12014250000000001</c:v>
                </c:pt>
                <c:pt idx="1159">
                  <c:v>0.11729500000000001</c:v>
                </c:pt>
                <c:pt idx="1160">
                  <c:v>0.11447499999999999</c:v>
                </c:pt>
                <c:pt idx="1161">
                  <c:v>0.11164000000000002</c:v>
                </c:pt>
                <c:pt idx="1162">
                  <c:v>0.10881750000000001</c:v>
                </c:pt>
                <c:pt idx="1163">
                  <c:v>0.105985</c:v>
                </c:pt>
                <c:pt idx="1164">
                  <c:v>0.10316249999999999</c:v>
                </c:pt>
                <c:pt idx="1165">
                  <c:v>0.1003425</c:v>
                </c:pt>
                <c:pt idx="1166">
                  <c:v>9.7507499999999997E-2</c:v>
                </c:pt>
                <c:pt idx="1167">
                  <c:v>9.469749999999999E-2</c:v>
                </c:pt>
                <c:pt idx="1168">
                  <c:v>9.1875000000000012E-2</c:v>
                </c:pt>
                <c:pt idx="1169">
                  <c:v>8.9065000000000005E-2</c:v>
                </c:pt>
                <c:pt idx="1170">
                  <c:v>8.623249999999999E-2</c:v>
                </c:pt>
                <c:pt idx="1171">
                  <c:v>8.3410000000000012E-2</c:v>
                </c:pt>
                <c:pt idx="1172">
                  <c:v>8.0589999999999995E-2</c:v>
                </c:pt>
                <c:pt idx="1173">
                  <c:v>7.7767500000000017E-2</c:v>
                </c:pt>
                <c:pt idx="1174">
                  <c:v>7.4932500000000013E-2</c:v>
                </c:pt>
                <c:pt idx="1175">
                  <c:v>7.2099999999999997E-2</c:v>
                </c:pt>
                <c:pt idx="1176">
                  <c:v>6.9277499999999992E-2</c:v>
                </c:pt>
                <c:pt idx="1177">
                  <c:v>6.6467500000000013E-2</c:v>
                </c:pt>
                <c:pt idx="1178">
                  <c:v>6.3515000000000002E-2</c:v>
                </c:pt>
                <c:pt idx="1179">
                  <c:v>6.0692499999999996E-2</c:v>
                </c:pt>
                <c:pt idx="1180">
                  <c:v>5.7787500000000006E-2</c:v>
                </c:pt>
                <c:pt idx="1181">
                  <c:v>5.4967500000000002E-2</c:v>
                </c:pt>
                <c:pt idx="1182">
                  <c:v>5.2015000000000006E-2</c:v>
                </c:pt>
                <c:pt idx="1183">
                  <c:v>4.9430000000000002E-2</c:v>
                </c:pt>
                <c:pt idx="1184">
                  <c:v>4.6370000000000008E-2</c:v>
                </c:pt>
                <c:pt idx="1185">
                  <c:v>4.3537500000000007E-2</c:v>
                </c:pt>
                <c:pt idx="1186">
                  <c:v>4.0667500000000009E-2</c:v>
                </c:pt>
                <c:pt idx="1187">
                  <c:v>3.7845000000000004E-2</c:v>
                </c:pt>
                <c:pt idx="1188">
                  <c:v>3.5022499999999998E-2</c:v>
                </c:pt>
                <c:pt idx="1189">
                  <c:v>3.2177499999999998E-2</c:v>
                </c:pt>
                <c:pt idx="1190">
                  <c:v>2.934500000000001E-2</c:v>
                </c:pt>
                <c:pt idx="1191">
                  <c:v>2.6522500000000004E-2</c:v>
                </c:pt>
                <c:pt idx="1192">
                  <c:v>2.3690000000000003E-2</c:v>
                </c:pt>
                <c:pt idx="1193">
                  <c:v>2.088000000000001E-2</c:v>
                </c:pt>
                <c:pt idx="1194">
                  <c:v>1.8057500000000004E-2</c:v>
                </c:pt>
                <c:pt idx="1195">
                  <c:v>1.5247499999999997E-2</c:v>
                </c:pt>
                <c:pt idx="1196">
                  <c:v>1.2412500000000007E-2</c:v>
                </c:pt>
                <c:pt idx="1197">
                  <c:v>9.6050000000000024E-3</c:v>
                </c:pt>
                <c:pt idx="1198">
                  <c:v>6.5450000000000091E-3</c:v>
                </c:pt>
                <c:pt idx="1199">
                  <c:v>3.6975000000000063E-3</c:v>
                </c:pt>
                <c:pt idx="1200">
                  <c:v>8.6500000000000465E-4</c:v>
                </c:pt>
                <c:pt idx="1201">
                  <c:v>-1.9799999999999957E-3</c:v>
                </c:pt>
                <c:pt idx="1202">
                  <c:v>-4.9099999999999977E-3</c:v>
                </c:pt>
                <c:pt idx="1203">
                  <c:v>-4.6249999999999972E-3</c:v>
                </c:pt>
                <c:pt idx="1204">
                  <c:v>-4.2799999999999991E-3</c:v>
                </c:pt>
                <c:pt idx="1205">
                  <c:v>-3.9099999999999968E-3</c:v>
                </c:pt>
                <c:pt idx="1206">
                  <c:v>-2.5399999999999937E-3</c:v>
                </c:pt>
                <c:pt idx="1207">
                  <c:v>2.1000000000000185E-4</c:v>
                </c:pt>
                <c:pt idx="1208">
                  <c:v>2.9950000000000046E-3</c:v>
                </c:pt>
                <c:pt idx="1209">
                  <c:v>5.7950000000000085E-3</c:v>
                </c:pt>
                <c:pt idx="1210">
                  <c:v>8.3425000000000027E-3</c:v>
                </c:pt>
                <c:pt idx="1211">
                  <c:v>1.115250000000001E-2</c:v>
                </c:pt>
                <c:pt idx="1212">
                  <c:v>1.4010000000000009E-2</c:v>
                </c:pt>
                <c:pt idx="1213">
                  <c:v>1.7700000000000007E-2</c:v>
                </c:pt>
                <c:pt idx="1214">
                  <c:v>1.9532500000000008E-2</c:v>
                </c:pt>
                <c:pt idx="1215">
                  <c:v>2.2332500000000005E-2</c:v>
                </c:pt>
                <c:pt idx="1216">
                  <c:v>2.5044999999999998E-2</c:v>
                </c:pt>
                <c:pt idx="1217">
                  <c:v>2.7807499999999999E-2</c:v>
                </c:pt>
                <c:pt idx="1218">
                  <c:v>3.0582499999999999E-2</c:v>
                </c:pt>
                <c:pt idx="1219">
                  <c:v>3.3357499999999998E-2</c:v>
                </c:pt>
                <c:pt idx="1220">
                  <c:v>3.6130000000000009E-2</c:v>
                </c:pt>
                <c:pt idx="1221">
                  <c:v>3.8879999999999998E-2</c:v>
                </c:pt>
                <c:pt idx="1222">
                  <c:v>4.1620000000000004E-2</c:v>
                </c:pt>
                <c:pt idx="1223">
                  <c:v>4.4370000000000007E-2</c:v>
                </c:pt>
                <c:pt idx="1224">
                  <c:v>4.7347500000000001E-2</c:v>
                </c:pt>
                <c:pt idx="1225">
                  <c:v>5.0347500000000003E-2</c:v>
                </c:pt>
                <c:pt idx="1226">
                  <c:v>5.3132499999999999E-2</c:v>
                </c:pt>
                <c:pt idx="1227">
                  <c:v>5.5907499999999999E-2</c:v>
                </c:pt>
                <c:pt idx="1228">
                  <c:v>5.867E-2</c:v>
                </c:pt>
                <c:pt idx="1229">
                  <c:v>6.145500000000001E-2</c:v>
                </c:pt>
                <c:pt idx="1230">
                  <c:v>6.4230000000000009E-2</c:v>
                </c:pt>
                <c:pt idx="1231">
                  <c:v>6.7122500000000002E-2</c:v>
                </c:pt>
                <c:pt idx="1232">
                  <c:v>6.9885000000000003E-2</c:v>
                </c:pt>
                <c:pt idx="1233">
                  <c:v>7.2767500000000013E-2</c:v>
                </c:pt>
                <c:pt idx="1234">
                  <c:v>7.5539999999999996E-2</c:v>
                </c:pt>
                <c:pt idx="1235">
                  <c:v>7.8314999999999996E-2</c:v>
                </c:pt>
                <c:pt idx="1236">
                  <c:v>8.1077499999999997E-2</c:v>
                </c:pt>
                <c:pt idx="1237">
                  <c:v>8.3850000000000008E-2</c:v>
                </c:pt>
                <c:pt idx="1238">
                  <c:v>8.6602499999999999E-2</c:v>
                </c:pt>
                <c:pt idx="1239">
                  <c:v>8.9365E-2</c:v>
                </c:pt>
                <c:pt idx="1240">
                  <c:v>9.2125000000000012E-2</c:v>
                </c:pt>
                <c:pt idx="1241">
                  <c:v>9.4887500000000014E-2</c:v>
                </c:pt>
                <c:pt idx="1242">
                  <c:v>9.7662500000000013E-2</c:v>
                </c:pt>
                <c:pt idx="1243">
                  <c:v>0.10042500000000001</c:v>
                </c:pt>
                <c:pt idx="1244">
                  <c:v>0.10318750000000002</c:v>
                </c:pt>
                <c:pt idx="1245">
                  <c:v>0.10617499999999999</c:v>
                </c:pt>
                <c:pt idx="1246">
                  <c:v>0.10893749999999999</c:v>
                </c:pt>
                <c:pt idx="1247">
                  <c:v>0.11169999999999999</c:v>
                </c:pt>
                <c:pt idx="1248">
                  <c:v>0.11432</c:v>
                </c:pt>
                <c:pt idx="1249">
                  <c:v>0.11707000000000001</c:v>
                </c:pt>
                <c:pt idx="1250">
                  <c:v>0.11985500000000002</c:v>
                </c:pt>
                <c:pt idx="1251">
                  <c:v>0.12263000000000002</c:v>
                </c:pt>
                <c:pt idx="1252">
                  <c:v>0.12540500000000002</c:v>
                </c:pt>
                <c:pt idx="1253">
                  <c:v>0.128165</c:v>
                </c:pt>
                <c:pt idx="1254">
                  <c:v>0.13094</c:v>
                </c:pt>
                <c:pt idx="1255">
                  <c:v>0.133715</c:v>
                </c:pt>
                <c:pt idx="1256">
                  <c:v>0.1364775</c:v>
                </c:pt>
                <c:pt idx="1257">
                  <c:v>0.13924</c:v>
                </c:pt>
                <c:pt idx="1258">
                  <c:v>0.14201250000000001</c:v>
                </c:pt>
                <c:pt idx="1259">
                  <c:v>0.144955</c:v>
                </c:pt>
                <c:pt idx="1260">
                  <c:v>0.14772750000000001</c:v>
                </c:pt>
                <c:pt idx="1261">
                  <c:v>0.150585</c:v>
                </c:pt>
                <c:pt idx="1262">
                  <c:v>0.15337249999999999</c:v>
                </c:pt>
                <c:pt idx="1263">
                  <c:v>0.156135</c:v>
                </c:pt>
                <c:pt idx="1264">
                  <c:v>0.15892000000000001</c:v>
                </c:pt>
                <c:pt idx="1265">
                  <c:v>0.16169500000000001</c:v>
                </c:pt>
                <c:pt idx="1266">
                  <c:v>0.16445750000000001</c:v>
                </c:pt>
                <c:pt idx="1267">
                  <c:v>0.16721749999999999</c:v>
                </c:pt>
                <c:pt idx="1268">
                  <c:v>0.16997999999999999</c:v>
                </c:pt>
                <c:pt idx="1269">
                  <c:v>0.17274249999999999</c:v>
                </c:pt>
                <c:pt idx="1270">
                  <c:v>0.17552999999999999</c:v>
                </c:pt>
                <c:pt idx="1271">
                  <c:v>0.1783025</c:v>
                </c:pt>
                <c:pt idx="1272">
                  <c:v>0.181065</c:v>
                </c:pt>
                <c:pt idx="1273">
                  <c:v>0.18384</c:v>
                </c:pt>
                <c:pt idx="1274">
                  <c:v>0.18659000000000001</c:v>
                </c:pt>
                <c:pt idx="1275">
                  <c:v>0.18936500000000001</c:v>
                </c:pt>
                <c:pt idx="1276">
                  <c:v>0.19211500000000001</c:v>
                </c:pt>
                <c:pt idx="1277">
                  <c:v>0.19488999999999998</c:v>
                </c:pt>
                <c:pt idx="1278">
                  <c:v>0.19764000000000001</c:v>
                </c:pt>
                <c:pt idx="1279">
                  <c:v>0.20040250000000001</c:v>
                </c:pt>
                <c:pt idx="1280">
                  <c:v>0.2031625</c:v>
                </c:pt>
                <c:pt idx="1281">
                  <c:v>0.20126999999999998</c:v>
                </c:pt>
                <c:pt idx="1282">
                  <c:v>0.19862749999999998</c:v>
                </c:pt>
                <c:pt idx="1283">
                  <c:v>0.19585250000000001</c:v>
                </c:pt>
                <c:pt idx="1284">
                  <c:v>0.19310249999999998</c:v>
                </c:pt>
                <c:pt idx="1285">
                  <c:v>0.19032750000000001</c:v>
                </c:pt>
                <c:pt idx="1286">
                  <c:v>0.1874825</c:v>
                </c:pt>
                <c:pt idx="1287">
                  <c:v>0.18469750000000001</c:v>
                </c:pt>
                <c:pt idx="1288">
                  <c:v>0.1820425</c:v>
                </c:pt>
                <c:pt idx="1289">
                  <c:v>0.1790525</c:v>
                </c:pt>
                <c:pt idx="1290">
                  <c:v>0.17609</c:v>
                </c:pt>
                <c:pt idx="1291">
                  <c:v>0.173315</c:v>
                </c:pt>
                <c:pt idx="1292">
                  <c:v>0.17064750000000001</c:v>
                </c:pt>
                <c:pt idx="1293">
                  <c:v>0.16787250000000001</c:v>
                </c:pt>
                <c:pt idx="1294">
                  <c:v>0.1650875</c:v>
                </c:pt>
                <c:pt idx="1295">
                  <c:v>0.1623125</c:v>
                </c:pt>
                <c:pt idx="1296">
                  <c:v>0.15955</c:v>
                </c:pt>
                <c:pt idx="1297">
                  <c:v>0.15679000000000001</c:v>
                </c:pt>
                <c:pt idx="1298">
                  <c:v>0.15401500000000001</c:v>
                </c:pt>
                <c:pt idx="1299">
                  <c:v>0.15124000000000001</c:v>
                </c:pt>
                <c:pt idx="1300">
                  <c:v>0.14849000000000001</c:v>
                </c:pt>
                <c:pt idx="1301">
                  <c:v>0.14572750000000001</c:v>
                </c:pt>
                <c:pt idx="1302">
                  <c:v>0.14297750000000001</c:v>
                </c:pt>
                <c:pt idx="1303">
                  <c:v>0.14020250000000001</c:v>
                </c:pt>
                <c:pt idx="1304">
                  <c:v>0.1374175</c:v>
                </c:pt>
                <c:pt idx="1305">
                  <c:v>0.134655</c:v>
                </c:pt>
                <c:pt idx="1306">
                  <c:v>0.13188</c:v>
                </c:pt>
                <c:pt idx="1307">
                  <c:v>0.12910750000000001</c:v>
                </c:pt>
                <c:pt idx="1308">
                  <c:v>0.12633250000000001</c:v>
                </c:pt>
                <c:pt idx="1309">
                  <c:v>0.12357000000000001</c:v>
                </c:pt>
                <c:pt idx="1310">
                  <c:v>0.1207</c:v>
                </c:pt>
                <c:pt idx="1311">
                  <c:v>0.11788999999999999</c:v>
                </c:pt>
                <c:pt idx="1312">
                  <c:v>0.11532000000000001</c:v>
                </c:pt>
                <c:pt idx="1313">
                  <c:v>0.11233000000000001</c:v>
                </c:pt>
                <c:pt idx="1314">
                  <c:v>0.10956750000000001</c:v>
                </c:pt>
                <c:pt idx="1315">
                  <c:v>0.10658000000000001</c:v>
                </c:pt>
                <c:pt idx="1316">
                  <c:v>0.10381750000000001</c:v>
                </c:pt>
                <c:pt idx="1317">
                  <c:v>0.10083</c:v>
                </c:pt>
                <c:pt idx="1318">
                  <c:v>9.8055000000000003E-2</c:v>
                </c:pt>
                <c:pt idx="1319">
                  <c:v>9.5067499999999999E-2</c:v>
                </c:pt>
                <c:pt idx="1320">
                  <c:v>9.22925E-2</c:v>
                </c:pt>
                <c:pt idx="1321">
                  <c:v>8.9529999999999998E-2</c:v>
                </c:pt>
                <c:pt idx="1322">
                  <c:v>8.6757500000000015E-2</c:v>
                </c:pt>
                <c:pt idx="1323">
                  <c:v>8.3982500000000015E-2</c:v>
                </c:pt>
                <c:pt idx="1324">
                  <c:v>8.1220000000000014E-2</c:v>
                </c:pt>
                <c:pt idx="1325">
                  <c:v>7.8457500000000013E-2</c:v>
                </c:pt>
                <c:pt idx="1326">
                  <c:v>7.5479999999999992E-2</c:v>
                </c:pt>
                <c:pt idx="1327">
                  <c:v>7.2480000000000017E-2</c:v>
                </c:pt>
                <c:pt idx="1328">
                  <c:v>6.992000000000001E-2</c:v>
                </c:pt>
                <c:pt idx="1329">
                  <c:v>6.7135E-2</c:v>
                </c:pt>
                <c:pt idx="1330">
                  <c:v>6.4337500000000006E-2</c:v>
                </c:pt>
                <c:pt idx="1331">
                  <c:v>6.1562500000000006E-2</c:v>
                </c:pt>
                <c:pt idx="1332">
                  <c:v>5.8800000000000005E-2</c:v>
                </c:pt>
                <c:pt idx="1333">
                  <c:v>5.6025000000000005E-2</c:v>
                </c:pt>
                <c:pt idx="1334">
                  <c:v>5.3265000000000007E-2</c:v>
                </c:pt>
                <c:pt idx="1335">
                  <c:v>5.0382499999999997E-2</c:v>
                </c:pt>
                <c:pt idx="1336">
                  <c:v>4.762000000000001E-2</c:v>
                </c:pt>
                <c:pt idx="1337">
                  <c:v>4.4847499999999998E-2</c:v>
                </c:pt>
                <c:pt idx="1338">
                  <c:v>4.2072499999999999E-2</c:v>
                </c:pt>
                <c:pt idx="1339">
                  <c:v>3.9142499999999997E-2</c:v>
                </c:pt>
                <c:pt idx="1340">
                  <c:v>3.638000000000001E-2</c:v>
                </c:pt>
                <c:pt idx="1341">
                  <c:v>3.3607499999999998E-2</c:v>
                </c:pt>
                <c:pt idx="1342">
                  <c:v>3.0832499999999999E-2</c:v>
                </c:pt>
                <c:pt idx="1343">
                  <c:v>2.8047500000000003E-2</c:v>
                </c:pt>
                <c:pt idx="1344">
                  <c:v>2.5294999999999998E-2</c:v>
                </c:pt>
                <c:pt idx="1345">
                  <c:v>2.2522500000000001E-2</c:v>
                </c:pt>
                <c:pt idx="1346">
                  <c:v>1.9735000000000003E-2</c:v>
                </c:pt>
                <c:pt idx="1347">
                  <c:v>1.6972500000000001E-2</c:v>
                </c:pt>
                <c:pt idx="1348">
                  <c:v>1.4212500000000003E-2</c:v>
                </c:pt>
                <c:pt idx="1349">
                  <c:v>1.1450000000000002E-2</c:v>
                </c:pt>
                <c:pt idx="1350">
                  <c:v>8.6999999999999994E-3</c:v>
                </c:pt>
                <c:pt idx="1351">
                  <c:v>5.9374999999999983E-3</c:v>
                </c:pt>
                <c:pt idx="1352">
                  <c:v>3.1750000000000042E-3</c:v>
                </c:pt>
                <c:pt idx="1353">
                  <c:v>4.1250000000000314E-4</c:v>
                </c:pt>
                <c:pt idx="1354">
                  <c:v>7.2250000000000092E-4</c:v>
                </c:pt>
                <c:pt idx="1355">
                  <c:v>1.0550000000000004E-3</c:v>
                </c:pt>
                <c:pt idx="1356">
                  <c:v>1.3775000000000037E-3</c:v>
                </c:pt>
                <c:pt idx="1357">
                  <c:v>2.2100000000000036E-3</c:v>
                </c:pt>
                <c:pt idx="1358">
                  <c:v>5.0325000000000092E-3</c:v>
                </c:pt>
                <c:pt idx="1359">
                  <c:v>7.7699999999999991E-3</c:v>
                </c:pt>
                <c:pt idx="1360">
                  <c:v>1.0592500000000005E-2</c:v>
                </c:pt>
                <c:pt idx="1361">
                  <c:v>1.3437500000000005E-2</c:v>
                </c:pt>
                <c:pt idx="1362">
                  <c:v>1.6307500000000003E-2</c:v>
                </c:pt>
                <c:pt idx="1363">
                  <c:v>1.9140000000000004E-2</c:v>
                </c:pt>
                <c:pt idx="1364">
                  <c:v>2.196250000000001E-2</c:v>
                </c:pt>
                <c:pt idx="1365">
                  <c:v>2.4785000000000001E-2</c:v>
                </c:pt>
                <c:pt idx="1366">
                  <c:v>2.7617500000000003E-2</c:v>
                </c:pt>
                <c:pt idx="1367">
                  <c:v>3.0547500000000005E-2</c:v>
                </c:pt>
                <c:pt idx="1368">
                  <c:v>3.3367500000000008E-2</c:v>
                </c:pt>
                <c:pt idx="1369">
                  <c:v>3.619E-2</c:v>
                </c:pt>
                <c:pt idx="1370">
                  <c:v>3.9035E-2</c:v>
                </c:pt>
                <c:pt idx="1371">
                  <c:v>4.1870000000000004E-2</c:v>
                </c:pt>
                <c:pt idx="1372">
                  <c:v>4.4810000000000003E-2</c:v>
                </c:pt>
                <c:pt idx="1373">
                  <c:v>4.7655000000000003E-2</c:v>
                </c:pt>
                <c:pt idx="1374">
                  <c:v>5.0502500000000006E-2</c:v>
                </c:pt>
                <c:pt idx="1375">
                  <c:v>5.3347500000000006E-2</c:v>
                </c:pt>
                <c:pt idx="1376">
                  <c:v>5.6169999999999998E-2</c:v>
                </c:pt>
                <c:pt idx="1377">
                  <c:v>5.9002499999999999E-2</c:v>
                </c:pt>
                <c:pt idx="1378">
                  <c:v>6.1812500000000006E-2</c:v>
                </c:pt>
                <c:pt idx="1379">
                  <c:v>6.4765000000000003E-2</c:v>
                </c:pt>
                <c:pt idx="1380">
                  <c:v>6.7587499999999995E-2</c:v>
                </c:pt>
                <c:pt idx="1381">
                  <c:v>7.0445000000000008E-2</c:v>
                </c:pt>
                <c:pt idx="1382">
                  <c:v>7.3325000000000001E-2</c:v>
                </c:pt>
                <c:pt idx="1383">
                  <c:v>7.6280000000000014E-2</c:v>
                </c:pt>
                <c:pt idx="1384">
                  <c:v>7.9087500000000005E-2</c:v>
                </c:pt>
                <c:pt idx="1385">
                  <c:v>8.1935000000000008E-2</c:v>
                </c:pt>
                <c:pt idx="1386">
                  <c:v>8.4745000000000015E-2</c:v>
                </c:pt>
                <c:pt idx="1387">
                  <c:v>8.7590000000000001E-2</c:v>
                </c:pt>
                <c:pt idx="1388">
                  <c:v>9.0412500000000007E-2</c:v>
                </c:pt>
                <c:pt idx="1389">
                  <c:v>9.3269999999999992E-2</c:v>
                </c:pt>
                <c:pt idx="1390">
                  <c:v>9.6090000000000009E-2</c:v>
                </c:pt>
                <c:pt idx="1391">
                  <c:v>9.8925000000000013E-2</c:v>
                </c:pt>
                <c:pt idx="1392">
                  <c:v>0.1017575</c:v>
                </c:pt>
                <c:pt idx="1393">
                  <c:v>0.1045925</c:v>
                </c:pt>
                <c:pt idx="1394">
                  <c:v>0.10741249999999999</c:v>
                </c:pt>
                <c:pt idx="1395">
                  <c:v>0.1102475</c:v>
                </c:pt>
                <c:pt idx="1396">
                  <c:v>0.11307</c:v>
                </c:pt>
                <c:pt idx="1397">
                  <c:v>0.11588999999999999</c:v>
                </c:pt>
                <c:pt idx="1398">
                  <c:v>0.1187375</c:v>
                </c:pt>
                <c:pt idx="1399">
                  <c:v>0.12158250000000001</c:v>
                </c:pt>
                <c:pt idx="1400">
                  <c:v>0.12439250000000002</c:v>
                </c:pt>
                <c:pt idx="1401">
                  <c:v>0.12721250000000001</c:v>
                </c:pt>
                <c:pt idx="1402">
                  <c:v>0.13003500000000001</c:v>
                </c:pt>
                <c:pt idx="1403">
                  <c:v>0.13287000000000002</c:v>
                </c:pt>
                <c:pt idx="1404">
                  <c:v>0.1357275</c:v>
                </c:pt>
                <c:pt idx="1405">
                  <c:v>0.13854749999999999</c:v>
                </c:pt>
                <c:pt idx="1406">
                  <c:v>0.14139499999999999</c:v>
                </c:pt>
                <c:pt idx="1407">
                  <c:v>0.14422750000000001</c:v>
                </c:pt>
                <c:pt idx="1408">
                  <c:v>0.14705000000000001</c:v>
                </c:pt>
                <c:pt idx="1409">
                  <c:v>0.1498825</c:v>
                </c:pt>
                <c:pt idx="1410">
                  <c:v>0.15273</c:v>
                </c:pt>
                <c:pt idx="1411">
                  <c:v>0.15557499999999999</c:v>
                </c:pt>
                <c:pt idx="1412">
                  <c:v>0.15839500000000001</c:v>
                </c:pt>
                <c:pt idx="1413">
                  <c:v>0.16123000000000001</c:v>
                </c:pt>
                <c:pt idx="1414">
                  <c:v>0.1640625</c:v>
                </c:pt>
                <c:pt idx="1415">
                  <c:v>0.1668975</c:v>
                </c:pt>
                <c:pt idx="1416">
                  <c:v>0.16976750000000002</c:v>
                </c:pt>
                <c:pt idx="1417">
                  <c:v>0.17242250000000001</c:v>
                </c:pt>
                <c:pt idx="1418">
                  <c:v>0.17525499999999999</c:v>
                </c:pt>
                <c:pt idx="1419">
                  <c:v>0.17809</c:v>
                </c:pt>
                <c:pt idx="1420">
                  <c:v>0.18090000000000001</c:v>
                </c:pt>
                <c:pt idx="1421">
                  <c:v>0.18394750000000001</c:v>
                </c:pt>
                <c:pt idx="1422">
                  <c:v>0.18678</c:v>
                </c:pt>
                <c:pt idx="1423">
                  <c:v>0.1896275</c:v>
                </c:pt>
                <c:pt idx="1424">
                  <c:v>0.19233000000000003</c:v>
                </c:pt>
                <c:pt idx="1425">
                  <c:v>0.19516249999999999</c:v>
                </c:pt>
                <c:pt idx="1426">
                  <c:v>0.19800750000000003</c:v>
                </c:pt>
                <c:pt idx="1427">
                  <c:v>0.20084250000000001</c:v>
                </c:pt>
                <c:pt idx="1428">
                  <c:v>0.20366500000000001</c:v>
                </c:pt>
                <c:pt idx="1429">
                  <c:v>0.20655749999999998</c:v>
                </c:pt>
                <c:pt idx="1430">
                  <c:v>0.20491499999999999</c:v>
                </c:pt>
                <c:pt idx="1431">
                  <c:v>0.20209249999999998</c:v>
                </c:pt>
                <c:pt idx="1432">
                  <c:v>0.19927000000000003</c:v>
                </c:pt>
                <c:pt idx="1433">
                  <c:v>0.19646</c:v>
                </c:pt>
                <c:pt idx="1434">
                  <c:v>0.19362749999999998</c:v>
                </c:pt>
                <c:pt idx="1435">
                  <c:v>0.190805</c:v>
                </c:pt>
                <c:pt idx="1436">
                  <c:v>0.18797250000000001</c:v>
                </c:pt>
                <c:pt idx="1437">
                  <c:v>0.18493500000000002</c:v>
                </c:pt>
                <c:pt idx="1438">
                  <c:v>0.18187500000000001</c:v>
                </c:pt>
                <c:pt idx="1439">
                  <c:v>0.17902999999999999</c:v>
                </c:pt>
                <c:pt idx="1440">
                  <c:v>0.17641000000000001</c:v>
                </c:pt>
                <c:pt idx="1441">
                  <c:v>0.1735775</c:v>
                </c:pt>
                <c:pt idx="1442">
                  <c:v>0.17075499999999999</c:v>
                </c:pt>
                <c:pt idx="1443">
                  <c:v>0.16792000000000001</c:v>
                </c:pt>
                <c:pt idx="1444">
                  <c:v>0.165075</c:v>
                </c:pt>
                <c:pt idx="1445">
                  <c:v>0.16225500000000001</c:v>
                </c:pt>
                <c:pt idx="1446">
                  <c:v>0.15940750000000001</c:v>
                </c:pt>
                <c:pt idx="1447">
                  <c:v>0.15656249999999999</c:v>
                </c:pt>
                <c:pt idx="1448">
                  <c:v>0.1536825</c:v>
                </c:pt>
                <c:pt idx="1449">
                  <c:v>0.1508475</c:v>
                </c:pt>
                <c:pt idx="1450">
                  <c:v>0.14802499999999999</c:v>
                </c:pt>
                <c:pt idx="1451">
                  <c:v>0.14505999999999999</c:v>
                </c:pt>
                <c:pt idx="1452">
                  <c:v>0.14222750000000001</c:v>
                </c:pt>
                <c:pt idx="1453">
                  <c:v>0.13938249999999999</c:v>
                </c:pt>
                <c:pt idx="1454">
                  <c:v>0.13656000000000001</c:v>
                </c:pt>
                <c:pt idx="1455">
                  <c:v>0.13350000000000001</c:v>
                </c:pt>
                <c:pt idx="1456">
                  <c:v>0.13064249999999999</c:v>
                </c:pt>
                <c:pt idx="1457">
                  <c:v>0.12769</c:v>
                </c:pt>
                <c:pt idx="1458">
                  <c:v>0.12485750000000001</c:v>
                </c:pt>
                <c:pt idx="1459">
                  <c:v>0.12202250000000001</c:v>
                </c:pt>
                <c:pt idx="1460">
                  <c:v>0.11918999999999999</c:v>
                </c:pt>
                <c:pt idx="1461">
                  <c:v>0.11636750000000001</c:v>
                </c:pt>
                <c:pt idx="1462">
                  <c:v>0.11354500000000001</c:v>
                </c:pt>
                <c:pt idx="1463">
                  <c:v>0.1107225</c:v>
                </c:pt>
                <c:pt idx="1464">
                  <c:v>0.10790250000000001</c:v>
                </c:pt>
                <c:pt idx="1465">
                  <c:v>0.10508000000000001</c:v>
                </c:pt>
                <c:pt idx="1466">
                  <c:v>0.10223499999999999</c:v>
                </c:pt>
                <c:pt idx="1467">
                  <c:v>9.9400000000000016E-2</c:v>
                </c:pt>
                <c:pt idx="1468">
                  <c:v>9.6590000000000009E-2</c:v>
                </c:pt>
                <c:pt idx="1469">
                  <c:v>9.3732499999999996E-2</c:v>
                </c:pt>
                <c:pt idx="1470">
                  <c:v>9.0912500000000007E-2</c:v>
                </c:pt>
                <c:pt idx="1471">
                  <c:v>8.8077500000000003E-2</c:v>
                </c:pt>
                <c:pt idx="1472">
                  <c:v>8.5254999999999997E-2</c:v>
                </c:pt>
                <c:pt idx="1473">
                  <c:v>8.2444999999999991E-2</c:v>
                </c:pt>
                <c:pt idx="1474">
                  <c:v>7.9625000000000001E-2</c:v>
                </c:pt>
                <c:pt idx="1475">
                  <c:v>7.6789999999999997E-2</c:v>
                </c:pt>
                <c:pt idx="1476">
                  <c:v>7.397999999999999E-2</c:v>
                </c:pt>
                <c:pt idx="1477">
                  <c:v>7.1160000000000001E-2</c:v>
                </c:pt>
                <c:pt idx="1478">
                  <c:v>6.8337499999999995E-2</c:v>
                </c:pt>
                <c:pt idx="1479">
                  <c:v>6.5502500000000005E-2</c:v>
                </c:pt>
                <c:pt idx="1480">
                  <c:v>6.2645000000000006E-2</c:v>
                </c:pt>
                <c:pt idx="1481">
                  <c:v>5.9800000000000006E-2</c:v>
                </c:pt>
                <c:pt idx="1482">
                  <c:v>5.6860000000000008E-2</c:v>
                </c:pt>
                <c:pt idx="1483">
                  <c:v>5.4025000000000004E-2</c:v>
                </c:pt>
                <c:pt idx="1484">
                  <c:v>5.1347500000000004E-2</c:v>
                </c:pt>
                <c:pt idx="1485">
                  <c:v>4.85125E-2</c:v>
                </c:pt>
                <c:pt idx="1486">
                  <c:v>4.56675E-2</c:v>
                </c:pt>
                <c:pt idx="1487">
                  <c:v>4.2834999999999998E-2</c:v>
                </c:pt>
                <c:pt idx="1488">
                  <c:v>4.0025000000000005E-2</c:v>
                </c:pt>
                <c:pt idx="1489">
                  <c:v>3.6964999999999998E-2</c:v>
                </c:pt>
                <c:pt idx="1490">
                  <c:v>3.4119999999999998E-2</c:v>
                </c:pt>
                <c:pt idx="1491">
                  <c:v>3.1297500000000006E-2</c:v>
                </c:pt>
                <c:pt idx="1492">
                  <c:v>2.8462500000000002E-2</c:v>
                </c:pt>
                <c:pt idx="1493">
                  <c:v>2.5462499999999999E-2</c:v>
                </c:pt>
                <c:pt idx="1494">
                  <c:v>2.2592500000000001E-2</c:v>
                </c:pt>
                <c:pt idx="1495">
                  <c:v>1.9532500000000008E-2</c:v>
                </c:pt>
                <c:pt idx="1496">
                  <c:v>1.6925000000000009E-2</c:v>
                </c:pt>
                <c:pt idx="1497">
                  <c:v>1.3855000000000006E-2</c:v>
                </c:pt>
                <c:pt idx="1498">
                  <c:v>1.1020000000000002E-2</c:v>
                </c:pt>
                <c:pt idx="1499">
                  <c:v>8.1750000000000017E-3</c:v>
                </c:pt>
                <c:pt idx="1500">
                  <c:v>5.3425E-3</c:v>
                </c:pt>
                <c:pt idx="1501">
                  <c:v>2.5075000000000028E-3</c:v>
                </c:pt>
                <c:pt idx="1502">
                  <c:v>-3.1499999999999584E-4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1F5-4182-8919-E14FC34D7668}"/>
            </c:ext>
          </c:extLst>
        </c:ser>
        <c:ser>
          <c:idx val="3"/>
          <c:order val="3"/>
          <c:tx>
            <c:v>Strain2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Foglio2!$A$2:$A$1504</c:f>
              <c:numCache>
                <c:formatCode>General</c:formatCode>
                <c:ptCount val="1503"/>
                <c:pt idx="0">
                  <c:v>2.2000000000000001E-3</c:v>
                </c:pt>
                <c:pt idx="1">
                  <c:v>3.2829999999999998E-2</c:v>
                </c:pt>
                <c:pt idx="2">
                  <c:v>0.12891</c:v>
                </c:pt>
                <c:pt idx="3">
                  <c:v>0.48027999999999998</c:v>
                </c:pt>
                <c:pt idx="4">
                  <c:v>0.54027000000000003</c:v>
                </c:pt>
                <c:pt idx="5">
                  <c:v>0.72890999999999995</c:v>
                </c:pt>
                <c:pt idx="6">
                  <c:v>0.93947999999999998</c:v>
                </c:pt>
                <c:pt idx="7">
                  <c:v>1.1306700000000001</c:v>
                </c:pt>
                <c:pt idx="8">
                  <c:v>1.3472900000000001</c:v>
                </c:pt>
                <c:pt idx="9">
                  <c:v>1.56332</c:v>
                </c:pt>
                <c:pt idx="10">
                  <c:v>1.76373</c:v>
                </c:pt>
                <c:pt idx="11">
                  <c:v>1.9562200000000001</c:v>
                </c:pt>
                <c:pt idx="12">
                  <c:v>2.1742499999999998</c:v>
                </c:pt>
                <c:pt idx="13">
                  <c:v>2.3777699999999999</c:v>
                </c:pt>
                <c:pt idx="14">
                  <c:v>2.59585</c:v>
                </c:pt>
                <c:pt idx="15">
                  <c:v>2.7992599999999999</c:v>
                </c:pt>
                <c:pt idx="16">
                  <c:v>3.0020099999999998</c:v>
                </c:pt>
                <c:pt idx="17">
                  <c:v>3.19693</c:v>
                </c:pt>
                <c:pt idx="18">
                  <c:v>3.3993000000000002</c:v>
                </c:pt>
                <c:pt idx="19">
                  <c:v>3.6023299999999998</c:v>
                </c:pt>
                <c:pt idx="20">
                  <c:v>3.8046099999999998</c:v>
                </c:pt>
                <c:pt idx="21">
                  <c:v>4.0065799999999996</c:v>
                </c:pt>
                <c:pt idx="22">
                  <c:v>4.2079399999999998</c:v>
                </c:pt>
                <c:pt idx="23">
                  <c:v>4.4202500000000002</c:v>
                </c:pt>
                <c:pt idx="24">
                  <c:v>4.61958</c:v>
                </c:pt>
                <c:pt idx="25">
                  <c:v>4.8223599999999998</c:v>
                </c:pt>
                <c:pt idx="26">
                  <c:v>5.0237299999999996</c:v>
                </c:pt>
                <c:pt idx="27">
                  <c:v>5.2269899999999998</c:v>
                </c:pt>
                <c:pt idx="28">
                  <c:v>5.4291400000000003</c:v>
                </c:pt>
                <c:pt idx="29">
                  <c:v>5.6319299999999997</c:v>
                </c:pt>
                <c:pt idx="30">
                  <c:v>5.8514099999999996</c:v>
                </c:pt>
                <c:pt idx="31">
                  <c:v>6.0585599999999999</c:v>
                </c:pt>
                <c:pt idx="32">
                  <c:v>6.26309</c:v>
                </c:pt>
                <c:pt idx="33">
                  <c:v>6.4670399999999999</c:v>
                </c:pt>
                <c:pt idx="34">
                  <c:v>6.6696600000000004</c:v>
                </c:pt>
                <c:pt idx="35">
                  <c:v>6.8718000000000004</c:v>
                </c:pt>
                <c:pt idx="36">
                  <c:v>7.07545</c:v>
                </c:pt>
                <c:pt idx="37">
                  <c:v>7.2786999999999997</c:v>
                </c:pt>
                <c:pt idx="38">
                  <c:v>7.4810699999999999</c:v>
                </c:pt>
                <c:pt idx="39">
                  <c:v>7.6828399999999997</c:v>
                </c:pt>
                <c:pt idx="40">
                  <c:v>7.8793699999999998</c:v>
                </c:pt>
                <c:pt idx="41">
                  <c:v>8.0814900000000005</c:v>
                </c:pt>
                <c:pt idx="42">
                  <c:v>8.2843400000000003</c:v>
                </c:pt>
                <c:pt idx="43">
                  <c:v>8.4931699999999992</c:v>
                </c:pt>
                <c:pt idx="44">
                  <c:v>8.6962600000000005</c:v>
                </c:pt>
                <c:pt idx="45">
                  <c:v>8.8974299999999999</c:v>
                </c:pt>
                <c:pt idx="46">
                  <c:v>9.1029199999999992</c:v>
                </c:pt>
                <c:pt idx="47">
                  <c:v>9.3054199999999998</c:v>
                </c:pt>
                <c:pt idx="48">
                  <c:v>9.5164299999999997</c:v>
                </c:pt>
                <c:pt idx="49">
                  <c:v>9.7197399999999998</c:v>
                </c:pt>
                <c:pt idx="50">
                  <c:v>9.9229000000000003</c:v>
                </c:pt>
                <c:pt idx="51">
                  <c:v>10.12495</c:v>
                </c:pt>
                <c:pt idx="52">
                  <c:v>10.3283</c:v>
                </c:pt>
                <c:pt idx="53">
                  <c:v>10.530709999999999</c:v>
                </c:pt>
                <c:pt idx="54">
                  <c:v>10.73325</c:v>
                </c:pt>
                <c:pt idx="55">
                  <c:v>10.93643</c:v>
                </c:pt>
                <c:pt idx="56">
                  <c:v>11.138719999999999</c:v>
                </c:pt>
                <c:pt idx="57">
                  <c:v>11.34103</c:v>
                </c:pt>
                <c:pt idx="58">
                  <c:v>11.542759999999999</c:v>
                </c:pt>
                <c:pt idx="59">
                  <c:v>11.74424</c:v>
                </c:pt>
                <c:pt idx="60">
                  <c:v>11.94698</c:v>
                </c:pt>
                <c:pt idx="61">
                  <c:v>12.14893</c:v>
                </c:pt>
                <c:pt idx="62">
                  <c:v>12.352180000000001</c:v>
                </c:pt>
                <c:pt idx="63">
                  <c:v>12.554819999999999</c:v>
                </c:pt>
                <c:pt idx="64">
                  <c:v>12.757389999999999</c:v>
                </c:pt>
                <c:pt idx="65">
                  <c:v>12.95945</c:v>
                </c:pt>
                <c:pt idx="66">
                  <c:v>13.162380000000001</c:v>
                </c:pt>
                <c:pt idx="67">
                  <c:v>13.365460000000001</c:v>
                </c:pt>
                <c:pt idx="68">
                  <c:v>13.570040000000001</c:v>
                </c:pt>
                <c:pt idx="69">
                  <c:v>13.77186</c:v>
                </c:pt>
                <c:pt idx="70">
                  <c:v>13.975630000000001</c:v>
                </c:pt>
                <c:pt idx="71">
                  <c:v>14.177569999999999</c:v>
                </c:pt>
                <c:pt idx="72">
                  <c:v>14.3881</c:v>
                </c:pt>
                <c:pt idx="73">
                  <c:v>14.59207</c:v>
                </c:pt>
                <c:pt idx="74">
                  <c:v>14.795</c:v>
                </c:pt>
                <c:pt idx="75">
                  <c:v>14.99762</c:v>
                </c:pt>
                <c:pt idx="76">
                  <c:v>15.201040000000001</c:v>
                </c:pt>
                <c:pt idx="77">
                  <c:v>15.403079999999999</c:v>
                </c:pt>
                <c:pt idx="78">
                  <c:v>15.605779999999999</c:v>
                </c:pt>
                <c:pt idx="79">
                  <c:v>15.808210000000001</c:v>
                </c:pt>
                <c:pt idx="80">
                  <c:v>16.010899999999999</c:v>
                </c:pt>
                <c:pt idx="81">
                  <c:v>16.216390000000001</c:v>
                </c:pt>
                <c:pt idx="82">
                  <c:v>16.418669999999999</c:v>
                </c:pt>
                <c:pt idx="83">
                  <c:v>16.62199</c:v>
                </c:pt>
                <c:pt idx="84">
                  <c:v>16.828420000000001</c:v>
                </c:pt>
                <c:pt idx="85">
                  <c:v>17.0318</c:v>
                </c:pt>
                <c:pt idx="86">
                  <c:v>17.2349</c:v>
                </c:pt>
                <c:pt idx="87">
                  <c:v>17.436579999999999</c:v>
                </c:pt>
                <c:pt idx="88">
                  <c:v>17.639469999999999</c:v>
                </c:pt>
                <c:pt idx="89">
                  <c:v>17.842169999999999</c:v>
                </c:pt>
                <c:pt idx="90">
                  <c:v>18.045089999999998</c:v>
                </c:pt>
                <c:pt idx="91">
                  <c:v>18.249140000000001</c:v>
                </c:pt>
                <c:pt idx="92">
                  <c:v>18.45223</c:v>
                </c:pt>
                <c:pt idx="93">
                  <c:v>18.65512</c:v>
                </c:pt>
                <c:pt idx="94">
                  <c:v>18.857489999999999</c:v>
                </c:pt>
                <c:pt idx="95">
                  <c:v>19.05904</c:v>
                </c:pt>
                <c:pt idx="96">
                  <c:v>19.262060000000002</c:v>
                </c:pt>
                <c:pt idx="97">
                  <c:v>19.456040000000002</c:v>
                </c:pt>
                <c:pt idx="98">
                  <c:v>19.67389</c:v>
                </c:pt>
                <c:pt idx="99">
                  <c:v>19.87914</c:v>
                </c:pt>
                <c:pt idx="100">
                  <c:v>20.083780000000001</c:v>
                </c:pt>
                <c:pt idx="101">
                  <c:v>20.287790000000001</c:v>
                </c:pt>
                <c:pt idx="102">
                  <c:v>20.49147</c:v>
                </c:pt>
                <c:pt idx="103">
                  <c:v>20.695070000000001</c:v>
                </c:pt>
                <c:pt idx="104">
                  <c:v>20.90626</c:v>
                </c:pt>
                <c:pt idx="105">
                  <c:v>21.108969999999999</c:v>
                </c:pt>
                <c:pt idx="106">
                  <c:v>21.314699999999998</c:v>
                </c:pt>
                <c:pt idx="107">
                  <c:v>21.517060000000001</c:v>
                </c:pt>
                <c:pt idx="108">
                  <c:v>21.720040000000001</c:v>
                </c:pt>
                <c:pt idx="109">
                  <c:v>21.923020000000001</c:v>
                </c:pt>
                <c:pt idx="110">
                  <c:v>22.125599999999999</c:v>
                </c:pt>
                <c:pt idx="111">
                  <c:v>22.330220000000001</c:v>
                </c:pt>
                <c:pt idx="112">
                  <c:v>22.532779999999999</c:v>
                </c:pt>
                <c:pt idx="113">
                  <c:v>22.736470000000001</c:v>
                </c:pt>
                <c:pt idx="114">
                  <c:v>22.93927</c:v>
                </c:pt>
                <c:pt idx="115">
                  <c:v>23.14151</c:v>
                </c:pt>
                <c:pt idx="116">
                  <c:v>23.344380000000001</c:v>
                </c:pt>
                <c:pt idx="117">
                  <c:v>23.54731</c:v>
                </c:pt>
                <c:pt idx="118">
                  <c:v>23.7498</c:v>
                </c:pt>
                <c:pt idx="119">
                  <c:v>23.952739999999999</c:v>
                </c:pt>
                <c:pt idx="120">
                  <c:v>24.156199999999998</c:v>
                </c:pt>
                <c:pt idx="121">
                  <c:v>24.359500000000001</c:v>
                </c:pt>
                <c:pt idx="122">
                  <c:v>24.554480000000002</c:v>
                </c:pt>
                <c:pt idx="123">
                  <c:v>24.757239999999999</c:v>
                </c:pt>
                <c:pt idx="124">
                  <c:v>24.960709999999999</c:v>
                </c:pt>
                <c:pt idx="125">
                  <c:v>25.164580000000001</c:v>
                </c:pt>
                <c:pt idx="126">
                  <c:v>25.367640000000002</c:v>
                </c:pt>
                <c:pt idx="127">
                  <c:v>25.569279999999999</c:v>
                </c:pt>
                <c:pt idx="128">
                  <c:v>25.772169999999999</c:v>
                </c:pt>
                <c:pt idx="129">
                  <c:v>25.973590000000002</c:v>
                </c:pt>
                <c:pt idx="130">
                  <c:v>26.176380000000002</c:v>
                </c:pt>
                <c:pt idx="131">
                  <c:v>26.379059999999999</c:v>
                </c:pt>
                <c:pt idx="132">
                  <c:v>26.581779999999998</c:v>
                </c:pt>
                <c:pt idx="133">
                  <c:v>26.799759999999999</c:v>
                </c:pt>
                <c:pt idx="134">
                  <c:v>27.00328</c:v>
                </c:pt>
                <c:pt idx="135">
                  <c:v>27.214379999999998</c:v>
                </c:pt>
                <c:pt idx="136">
                  <c:v>27.418040000000001</c:v>
                </c:pt>
                <c:pt idx="137">
                  <c:v>27.620270000000001</c:v>
                </c:pt>
                <c:pt idx="138">
                  <c:v>27.824079999999999</c:v>
                </c:pt>
                <c:pt idx="139">
                  <c:v>28.02664</c:v>
                </c:pt>
                <c:pt idx="140">
                  <c:v>28.229340000000001</c:v>
                </c:pt>
                <c:pt idx="141">
                  <c:v>28.434270000000001</c:v>
                </c:pt>
                <c:pt idx="142">
                  <c:v>28.637450000000001</c:v>
                </c:pt>
                <c:pt idx="143">
                  <c:v>28.83794</c:v>
                </c:pt>
                <c:pt idx="144">
                  <c:v>29.040790000000001</c:v>
                </c:pt>
                <c:pt idx="145">
                  <c:v>29.243169999999999</c:v>
                </c:pt>
                <c:pt idx="146">
                  <c:v>29.441890000000001</c:v>
                </c:pt>
                <c:pt idx="147">
                  <c:v>29.64349</c:v>
                </c:pt>
                <c:pt idx="148">
                  <c:v>29.86232</c:v>
                </c:pt>
                <c:pt idx="149">
                  <c:v>30.080490000000001</c:v>
                </c:pt>
                <c:pt idx="150">
                  <c:v>30.268889999999999</c:v>
                </c:pt>
                <c:pt idx="151">
                  <c:v>30.487839999999998</c:v>
                </c:pt>
                <c:pt idx="152">
                  <c:v>30.691500000000001</c:v>
                </c:pt>
                <c:pt idx="153">
                  <c:v>30.895060000000001</c:v>
                </c:pt>
                <c:pt idx="154">
                  <c:v>31.098559999999999</c:v>
                </c:pt>
                <c:pt idx="155">
                  <c:v>31.303180000000001</c:v>
                </c:pt>
                <c:pt idx="156">
                  <c:v>31.506450000000001</c:v>
                </c:pt>
                <c:pt idx="157">
                  <c:v>31.711500000000001</c:v>
                </c:pt>
                <c:pt idx="158">
                  <c:v>31.91412</c:v>
                </c:pt>
                <c:pt idx="159">
                  <c:v>32.116019999999999</c:v>
                </c:pt>
                <c:pt idx="160">
                  <c:v>32.31765</c:v>
                </c:pt>
                <c:pt idx="161">
                  <c:v>33.021189999999997</c:v>
                </c:pt>
                <c:pt idx="162">
                  <c:v>33.045940000000002</c:v>
                </c:pt>
                <c:pt idx="163">
                  <c:v>33.067610000000002</c:v>
                </c:pt>
                <c:pt idx="164">
                  <c:v>33.143630000000002</c:v>
                </c:pt>
                <c:pt idx="165">
                  <c:v>33.361310000000003</c:v>
                </c:pt>
                <c:pt idx="166">
                  <c:v>33.550699999999999</c:v>
                </c:pt>
                <c:pt idx="167">
                  <c:v>33.75394</c:v>
                </c:pt>
                <c:pt idx="168">
                  <c:v>33.956029999999998</c:v>
                </c:pt>
                <c:pt idx="169">
                  <c:v>34.160699999999999</c:v>
                </c:pt>
                <c:pt idx="170">
                  <c:v>34.363100000000003</c:v>
                </c:pt>
                <c:pt idx="171">
                  <c:v>34.574460000000002</c:v>
                </c:pt>
                <c:pt idx="172">
                  <c:v>34.77749</c:v>
                </c:pt>
                <c:pt idx="173">
                  <c:v>34.981200000000001</c:v>
                </c:pt>
                <c:pt idx="174">
                  <c:v>35.188859999999998</c:v>
                </c:pt>
                <c:pt idx="175">
                  <c:v>35.392240000000001</c:v>
                </c:pt>
                <c:pt idx="176">
                  <c:v>35.593380000000003</c:v>
                </c:pt>
                <c:pt idx="177">
                  <c:v>35.795090000000002</c:v>
                </c:pt>
                <c:pt idx="178">
                  <c:v>35.99662</c:v>
                </c:pt>
                <c:pt idx="179">
                  <c:v>36.199359999999999</c:v>
                </c:pt>
                <c:pt idx="180">
                  <c:v>36.40269</c:v>
                </c:pt>
                <c:pt idx="181">
                  <c:v>36.605919999999998</c:v>
                </c:pt>
                <c:pt idx="182">
                  <c:v>36.809010000000001</c:v>
                </c:pt>
                <c:pt idx="183">
                  <c:v>37.011850000000003</c:v>
                </c:pt>
                <c:pt idx="184">
                  <c:v>37.207270000000001</c:v>
                </c:pt>
                <c:pt idx="185">
                  <c:v>37.409260000000003</c:v>
                </c:pt>
                <c:pt idx="186">
                  <c:v>37.634320000000002</c:v>
                </c:pt>
                <c:pt idx="187">
                  <c:v>37.843000000000004</c:v>
                </c:pt>
                <c:pt idx="188">
                  <c:v>38.039340000000003</c:v>
                </c:pt>
                <c:pt idx="189">
                  <c:v>38.24286</c:v>
                </c:pt>
                <c:pt idx="190">
                  <c:v>38.452570000000001</c:v>
                </c:pt>
                <c:pt idx="191">
                  <c:v>38.65654</c:v>
                </c:pt>
                <c:pt idx="192">
                  <c:v>38.859369999999998</c:v>
                </c:pt>
                <c:pt idx="193">
                  <c:v>39.062609999999999</c:v>
                </c:pt>
                <c:pt idx="194">
                  <c:v>39.265500000000003</c:v>
                </c:pt>
                <c:pt idx="195">
                  <c:v>39.460189999999997</c:v>
                </c:pt>
                <c:pt idx="196">
                  <c:v>39.662199999999999</c:v>
                </c:pt>
                <c:pt idx="197">
                  <c:v>39.864980000000003</c:v>
                </c:pt>
                <c:pt idx="198">
                  <c:v>40.066580000000002</c:v>
                </c:pt>
                <c:pt idx="199">
                  <c:v>40.2697</c:v>
                </c:pt>
                <c:pt idx="200">
                  <c:v>40.47193</c:v>
                </c:pt>
                <c:pt idx="201">
                  <c:v>40.674660000000003</c:v>
                </c:pt>
                <c:pt idx="202">
                  <c:v>40.892530000000001</c:v>
                </c:pt>
                <c:pt idx="203">
                  <c:v>41.096170000000001</c:v>
                </c:pt>
                <c:pt idx="204">
                  <c:v>41.300699999999999</c:v>
                </c:pt>
                <c:pt idx="205">
                  <c:v>41.503459999999997</c:v>
                </c:pt>
                <c:pt idx="206">
                  <c:v>41.706659999999999</c:v>
                </c:pt>
                <c:pt idx="207">
                  <c:v>41.924349999999997</c:v>
                </c:pt>
                <c:pt idx="208">
                  <c:v>42.127290000000002</c:v>
                </c:pt>
                <c:pt idx="209">
                  <c:v>42.329689999999999</c:v>
                </c:pt>
                <c:pt idx="210">
                  <c:v>42.532890000000002</c:v>
                </c:pt>
                <c:pt idx="211">
                  <c:v>42.735259999999997</c:v>
                </c:pt>
                <c:pt idx="212">
                  <c:v>42.938310000000001</c:v>
                </c:pt>
                <c:pt idx="213">
                  <c:v>43.141300000000001</c:v>
                </c:pt>
                <c:pt idx="214">
                  <c:v>43.344200000000001</c:v>
                </c:pt>
                <c:pt idx="215">
                  <c:v>43.546250000000001</c:v>
                </c:pt>
                <c:pt idx="216">
                  <c:v>43.749130000000001</c:v>
                </c:pt>
                <c:pt idx="217">
                  <c:v>43.951219999999999</c:v>
                </c:pt>
                <c:pt idx="218">
                  <c:v>44.15363</c:v>
                </c:pt>
                <c:pt idx="219">
                  <c:v>44.356070000000003</c:v>
                </c:pt>
                <c:pt idx="220">
                  <c:v>44.559910000000002</c:v>
                </c:pt>
                <c:pt idx="221">
                  <c:v>44.760939999999998</c:v>
                </c:pt>
                <c:pt idx="222">
                  <c:v>44.963769999999997</c:v>
                </c:pt>
                <c:pt idx="223">
                  <c:v>45.165889999999997</c:v>
                </c:pt>
                <c:pt idx="224">
                  <c:v>45.369349999999997</c:v>
                </c:pt>
                <c:pt idx="225">
                  <c:v>45.571840000000002</c:v>
                </c:pt>
                <c:pt idx="226">
                  <c:v>45.774639999999998</c:v>
                </c:pt>
                <c:pt idx="227">
                  <c:v>45.984679999999997</c:v>
                </c:pt>
                <c:pt idx="228">
                  <c:v>46.188830000000003</c:v>
                </c:pt>
                <c:pt idx="229">
                  <c:v>46.393070000000002</c:v>
                </c:pt>
                <c:pt idx="230">
                  <c:v>46.596769999999999</c:v>
                </c:pt>
                <c:pt idx="231">
                  <c:v>46.800159999999998</c:v>
                </c:pt>
                <c:pt idx="232">
                  <c:v>47.003079999999997</c:v>
                </c:pt>
                <c:pt idx="233">
                  <c:v>47.206339999999997</c:v>
                </c:pt>
                <c:pt idx="234">
                  <c:v>47.409759999999999</c:v>
                </c:pt>
                <c:pt idx="235">
                  <c:v>47.628300000000003</c:v>
                </c:pt>
                <c:pt idx="236">
                  <c:v>47.832140000000003</c:v>
                </c:pt>
                <c:pt idx="237">
                  <c:v>48.03689</c:v>
                </c:pt>
                <c:pt idx="238">
                  <c:v>48.240389999999998</c:v>
                </c:pt>
                <c:pt idx="239">
                  <c:v>48.443289999999998</c:v>
                </c:pt>
                <c:pt idx="240">
                  <c:v>48.657029999999999</c:v>
                </c:pt>
                <c:pt idx="241">
                  <c:v>48.859789999999997</c:v>
                </c:pt>
                <c:pt idx="242">
                  <c:v>49.062750000000001</c:v>
                </c:pt>
                <c:pt idx="243">
                  <c:v>49.267389999999999</c:v>
                </c:pt>
                <c:pt idx="244">
                  <c:v>49.47101</c:v>
                </c:pt>
                <c:pt idx="245">
                  <c:v>49.674149999999997</c:v>
                </c:pt>
                <c:pt idx="246">
                  <c:v>49.878160000000001</c:v>
                </c:pt>
                <c:pt idx="247">
                  <c:v>50.08117</c:v>
                </c:pt>
                <c:pt idx="248">
                  <c:v>50.284190000000002</c:v>
                </c:pt>
                <c:pt idx="249">
                  <c:v>50.487279999999998</c:v>
                </c:pt>
                <c:pt idx="250">
                  <c:v>50.691540000000003</c:v>
                </c:pt>
                <c:pt idx="251">
                  <c:v>50.895539999999997</c:v>
                </c:pt>
                <c:pt idx="252">
                  <c:v>51.097099999999998</c:v>
                </c:pt>
                <c:pt idx="253">
                  <c:v>51.306260000000002</c:v>
                </c:pt>
                <c:pt idx="254">
                  <c:v>51.50761</c:v>
                </c:pt>
                <c:pt idx="255">
                  <c:v>51.710369999999998</c:v>
                </c:pt>
                <c:pt idx="256">
                  <c:v>51.9131</c:v>
                </c:pt>
                <c:pt idx="257">
                  <c:v>52.116010000000003</c:v>
                </c:pt>
                <c:pt idx="258">
                  <c:v>52.32555</c:v>
                </c:pt>
                <c:pt idx="259">
                  <c:v>52.529020000000003</c:v>
                </c:pt>
                <c:pt idx="260">
                  <c:v>52.725619999999999</c:v>
                </c:pt>
                <c:pt idx="261">
                  <c:v>52.928339999999999</c:v>
                </c:pt>
                <c:pt idx="262">
                  <c:v>53.13008</c:v>
                </c:pt>
                <c:pt idx="263">
                  <c:v>53.332590000000003</c:v>
                </c:pt>
                <c:pt idx="264">
                  <c:v>53.534619999999997</c:v>
                </c:pt>
                <c:pt idx="265">
                  <c:v>53.737400000000001</c:v>
                </c:pt>
                <c:pt idx="266">
                  <c:v>53.955590000000001</c:v>
                </c:pt>
                <c:pt idx="267">
                  <c:v>54.15117</c:v>
                </c:pt>
                <c:pt idx="268">
                  <c:v>54.353369999999998</c:v>
                </c:pt>
                <c:pt idx="269">
                  <c:v>54.55791</c:v>
                </c:pt>
                <c:pt idx="270">
                  <c:v>54.76079</c:v>
                </c:pt>
                <c:pt idx="271">
                  <c:v>54.96969</c:v>
                </c:pt>
                <c:pt idx="272">
                  <c:v>55.173999999999999</c:v>
                </c:pt>
                <c:pt idx="273">
                  <c:v>55.377670000000002</c:v>
                </c:pt>
                <c:pt idx="274">
                  <c:v>55.581299999999999</c:v>
                </c:pt>
                <c:pt idx="275">
                  <c:v>55.806640000000002</c:v>
                </c:pt>
                <c:pt idx="276">
                  <c:v>56.010359999999999</c:v>
                </c:pt>
                <c:pt idx="277">
                  <c:v>56.218870000000003</c:v>
                </c:pt>
                <c:pt idx="278">
                  <c:v>56.422930000000001</c:v>
                </c:pt>
                <c:pt idx="279">
                  <c:v>56.625480000000003</c:v>
                </c:pt>
                <c:pt idx="280">
                  <c:v>56.828830000000004</c:v>
                </c:pt>
                <c:pt idx="281">
                  <c:v>57.031759999999998</c:v>
                </c:pt>
                <c:pt idx="282">
                  <c:v>57.234769999999997</c:v>
                </c:pt>
                <c:pt idx="283">
                  <c:v>57.436419999999998</c:v>
                </c:pt>
                <c:pt idx="284">
                  <c:v>57.639690000000002</c:v>
                </c:pt>
                <c:pt idx="285">
                  <c:v>57.842089999999999</c:v>
                </c:pt>
                <c:pt idx="286">
                  <c:v>58.04495</c:v>
                </c:pt>
                <c:pt idx="287">
                  <c:v>58.246949999999998</c:v>
                </c:pt>
                <c:pt idx="288">
                  <c:v>58.449719999999999</c:v>
                </c:pt>
                <c:pt idx="289">
                  <c:v>58.651870000000002</c:v>
                </c:pt>
                <c:pt idx="290">
                  <c:v>58.854559999999999</c:v>
                </c:pt>
                <c:pt idx="291">
                  <c:v>59.056310000000003</c:v>
                </c:pt>
                <c:pt idx="292">
                  <c:v>59.267180000000003</c:v>
                </c:pt>
                <c:pt idx="293">
                  <c:v>59.470619999999997</c:v>
                </c:pt>
                <c:pt idx="294">
                  <c:v>59.674010000000003</c:v>
                </c:pt>
                <c:pt idx="295">
                  <c:v>59.877299999999998</c:v>
                </c:pt>
                <c:pt idx="296">
                  <c:v>60.065179999999998</c:v>
                </c:pt>
                <c:pt idx="297">
                  <c:v>60.283160000000002</c:v>
                </c:pt>
                <c:pt idx="298">
                  <c:v>60.486420000000003</c:v>
                </c:pt>
                <c:pt idx="299">
                  <c:v>60.674469999999999</c:v>
                </c:pt>
                <c:pt idx="300">
                  <c:v>60.877830000000003</c:v>
                </c:pt>
                <c:pt idx="301">
                  <c:v>61.0809</c:v>
                </c:pt>
                <c:pt idx="302">
                  <c:v>61.284660000000002</c:v>
                </c:pt>
                <c:pt idx="303">
                  <c:v>61.502740000000003</c:v>
                </c:pt>
                <c:pt idx="304">
                  <c:v>61.690370000000001</c:v>
                </c:pt>
                <c:pt idx="305">
                  <c:v>61.908189999999998</c:v>
                </c:pt>
                <c:pt idx="306">
                  <c:v>62.096780000000003</c:v>
                </c:pt>
                <c:pt idx="307">
                  <c:v>62.314579999999999</c:v>
                </c:pt>
                <c:pt idx="308">
                  <c:v>62.517670000000003</c:v>
                </c:pt>
                <c:pt idx="309">
                  <c:v>62.724179999999997</c:v>
                </c:pt>
                <c:pt idx="310">
                  <c:v>63.426430000000003</c:v>
                </c:pt>
                <c:pt idx="311">
                  <c:v>63.455390000000001</c:v>
                </c:pt>
                <c:pt idx="312">
                  <c:v>63.482840000000003</c:v>
                </c:pt>
                <c:pt idx="313">
                  <c:v>63.543410000000002</c:v>
                </c:pt>
                <c:pt idx="314">
                  <c:v>63.745179999999998</c:v>
                </c:pt>
                <c:pt idx="315">
                  <c:v>63.950009999999999</c:v>
                </c:pt>
                <c:pt idx="316">
                  <c:v>64.144840000000002</c:v>
                </c:pt>
                <c:pt idx="317">
                  <c:v>64.346760000000003</c:v>
                </c:pt>
                <c:pt idx="318">
                  <c:v>64.552099999999996</c:v>
                </c:pt>
                <c:pt idx="319">
                  <c:v>64.753780000000006</c:v>
                </c:pt>
                <c:pt idx="320">
                  <c:v>64.956940000000003</c:v>
                </c:pt>
                <c:pt idx="321">
                  <c:v>65.174779999999998</c:v>
                </c:pt>
                <c:pt idx="322">
                  <c:v>65.379180000000005</c:v>
                </c:pt>
                <c:pt idx="323">
                  <c:v>65.581819999999993</c:v>
                </c:pt>
                <c:pt idx="324">
                  <c:v>65.800089999999997</c:v>
                </c:pt>
                <c:pt idx="325">
                  <c:v>66.004000000000005</c:v>
                </c:pt>
                <c:pt idx="326">
                  <c:v>66.207409999999996</c:v>
                </c:pt>
                <c:pt idx="327">
                  <c:v>66.414050000000003</c:v>
                </c:pt>
                <c:pt idx="328">
                  <c:v>66.616249999999994</c:v>
                </c:pt>
                <c:pt idx="329">
                  <c:v>66.81917</c:v>
                </c:pt>
                <c:pt idx="330">
                  <c:v>67.021270000000001</c:v>
                </c:pt>
                <c:pt idx="331">
                  <c:v>67.224170000000001</c:v>
                </c:pt>
                <c:pt idx="332">
                  <c:v>67.436139999999995</c:v>
                </c:pt>
                <c:pt idx="333">
                  <c:v>67.639899999999997</c:v>
                </c:pt>
                <c:pt idx="334">
                  <c:v>67.841930000000005</c:v>
                </c:pt>
                <c:pt idx="335">
                  <c:v>68.045299999999997</c:v>
                </c:pt>
                <c:pt idx="336">
                  <c:v>68.248940000000005</c:v>
                </c:pt>
                <c:pt idx="337">
                  <c:v>68.452020000000005</c:v>
                </c:pt>
                <c:pt idx="338">
                  <c:v>68.653540000000007</c:v>
                </c:pt>
                <c:pt idx="339">
                  <c:v>68.856430000000003</c:v>
                </c:pt>
                <c:pt idx="340">
                  <c:v>69.059880000000007</c:v>
                </c:pt>
                <c:pt idx="341">
                  <c:v>69.261399999999995</c:v>
                </c:pt>
                <c:pt idx="342">
                  <c:v>69.464280000000002</c:v>
                </c:pt>
                <c:pt idx="343">
                  <c:v>69.667199999999994</c:v>
                </c:pt>
                <c:pt idx="344">
                  <c:v>69.869410000000002</c:v>
                </c:pt>
                <c:pt idx="345">
                  <c:v>70.070999999999998</c:v>
                </c:pt>
                <c:pt idx="346">
                  <c:v>70.272450000000006</c:v>
                </c:pt>
                <c:pt idx="347">
                  <c:v>70.475139999999996</c:v>
                </c:pt>
                <c:pt idx="348">
                  <c:v>70.676689999999994</c:v>
                </c:pt>
                <c:pt idx="349">
                  <c:v>70.879429999999999</c:v>
                </c:pt>
                <c:pt idx="350">
                  <c:v>71.080979999999997</c:v>
                </c:pt>
                <c:pt idx="351">
                  <c:v>71.287549999999996</c:v>
                </c:pt>
                <c:pt idx="352">
                  <c:v>71.489260000000002</c:v>
                </c:pt>
                <c:pt idx="353">
                  <c:v>71.690989999999999</c:v>
                </c:pt>
                <c:pt idx="354">
                  <c:v>71.908659999999998</c:v>
                </c:pt>
                <c:pt idx="355">
                  <c:v>72.112089999999995</c:v>
                </c:pt>
                <c:pt idx="356">
                  <c:v>72.301389999999998</c:v>
                </c:pt>
                <c:pt idx="357">
                  <c:v>72.504350000000002</c:v>
                </c:pt>
                <c:pt idx="358">
                  <c:v>72.707899999999995</c:v>
                </c:pt>
                <c:pt idx="359">
                  <c:v>72.910929999999993</c:v>
                </c:pt>
                <c:pt idx="360">
                  <c:v>73.112620000000007</c:v>
                </c:pt>
                <c:pt idx="361">
                  <c:v>73.315359999999998</c:v>
                </c:pt>
                <c:pt idx="362">
                  <c:v>73.533209999999997</c:v>
                </c:pt>
                <c:pt idx="363">
                  <c:v>73.724999999999994</c:v>
                </c:pt>
                <c:pt idx="364">
                  <c:v>73.926379999999995</c:v>
                </c:pt>
                <c:pt idx="365">
                  <c:v>74.129369999999994</c:v>
                </c:pt>
                <c:pt idx="366">
                  <c:v>74.331639999999993</c:v>
                </c:pt>
                <c:pt idx="367">
                  <c:v>74.534409999999994</c:v>
                </c:pt>
                <c:pt idx="368">
                  <c:v>74.738140000000001</c:v>
                </c:pt>
                <c:pt idx="369">
                  <c:v>74.940889999999996</c:v>
                </c:pt>
                <c:pt idx="370">
                  <c:v>75.143770000000004</c:v>
                </c:pt>
                <c:pt idx="371">
                  <c:v>75.354830000000007</c:v>
                </c:pt>
                <c:pt idx="372">
                  <c:v>75.557689999999994</c:v>
                </c:pt>
                <c:pt idx="373">
                  <c:v>75.761110000000002</c:v>
                </c:pt>
                <c:pt idx="374">
                  <c:v>75.963399999999993</c:v>
                </c:pt>
                <c:pt idx="375">
                  <c:v>76.166799999999995</c:v>
                </c:pt>
                <c:pt idx="376">
                  <c:v>76.378219999999999</c:v>
                </c:pt>
                <c:pt idx="377">
                  <c:v>76.581710000000001</c:v>
                </c:pt>
                <c:pt idx="378">
                  <c:v>76.791340000000005</c:v>
                </c:pt>
                <c:pt idx="379">
                  <c:v>76.994929999999997</c:v>
                </c:pt>
                <c:pt idx="380">
                  <c:v>77.198210000000003</c:v>
                </c:pt>
                <c:pt idx="381">
                  <c:v>77.402349999999998</c:v>
                </c:pt>
                <c:pt idx="382">
                  <c:v>77.605369999999994</c:v>
                </c:pt>
                <c:pt idx="383">
                  <c:v>77.802009999999996</c:v>
                </c:pt>
                <c:pt idx="384">
                  <c:v>78.003399999999999</c:v>
                </c:pt>
                <c:pt idx="385">
                  <c:v>78.213480000000004</c:v>
                </c:pt>
                <c:pt idx="386">
                  <c:v>78.415610000000001</c:v>
                </c:pt>
                <c:pt idx="387">
                  <c:v>78.618579999999994</c:v>
                </c:pt>
                <c:pt idx="388">
                  <c:v>78.821659999999994</c:v>
                </c:pt>
                <c:pt idx="389">
                  <c:v>79.025279999999995</c:v>
                </c:pt>
                <c:pt idx="390">
                  <c:v>79.22833</c:v>
                </c:pt>
                <c:pt idx="391">
                  <c:v>79.431330000000003</c:v>
                </c:pt>
                <c:pt idx="392">
                  <c:v>79.633579999999995</c:v>
                </c:pt>
                <c:pt idx="393">
                  <c:v>79.835949999999997</c:v>
                </c:pt>
                <c:pt idx="394">
                  <c:v>80.038960000000003</c:v>
                </c:pt>
                <c:pt idx="395">
                  <c:v>80.241900000000001</c:v>
                </c:pt>
                <c:pt idx="396">
                  <c:v>80.444280000000006</c:v>
                </c:pt>
                <c:pt idx="397">
                  <c:v>80.647689999999997</c:v>
                </c:pt>
                <c:pt idx="398">
                  <c:v>80.850830000000002</c:v>
                </c:pt>
                <c:pt idx="399">
                  <c:v>81.053719999999998</c:v>
                </c:pt>
                <c:pt idx="400">
                  <c:v>81.257000000000005</c:v>
                </c:pt>
                <c:pt idx="401">
                  <c:v>81.460070000000002</c:v>
                </c:pt>
                <c:pt idx="402">
                  <c:v>81.664100000000005</c:v>
                </c:pt>
                <c:pt idx="403">
                  <c:v>81.867080000000001</c:v>
                </c:pt>
                <c:pt idx="404">
                  <c:v>82.070149999999998</c:v>
                </c:pt>
                <c:pt idx="405">
                  <c:v>82.271960000000007</c:v>
                </c:pt>
                <c:pt idx="406">
                  <c:v>82.474620000000002</c:v>
                </c:pt>
                <c:pt idx="407">
                  <c:v>82.676079999999999</c:v>
                </c:pt>
                <c:pt idx="408">
                  <c:v>82.87867</c:v>
                </c:pt>
                <c:pt idx="409">
                  <c:v>83.08278</c:v>
                </c:pt>
                <c:pt idx="410">
                  <c:v>83.292940000000002</c:v>
                </c:pt>
                <c:pt idx="411">
                  <c:v>83.497630000000001</c:v>
                </c:pt>
                <c:pt idx="412">
                  <c:v>83.701729999999998</c:v>
                </c:pt>
                <c:pt idx="413">
                  <c:v>83.906499999999994</c:v>
                </c:pt>
                <c:pt idx="414">
                  <c:v>84.109679999999997</c:v>
                </c:pt>
                <c:pt idx="415">
                  <c:v>84.313209999999998</c:v>
                </c:pt>
                <c:pt idx="416">
                  <c:v>84.516869999999997</c:v>
                </c:pt>
                <c:pt idx="417">
                  <c:v>84.719790000000003</c:v>
                </c:pt>
                <c:pt idx="418">
                  <c:v>84.921360000000007</c:v>
                </c:pt>
                <c:pt idx="419">
                  <c:v>85.123419999999996</c:v>
                </c:pt>
                <c:pt idx="420">
                  <c:v>85.324879999999993</c:v>
                </c:pt>
                <c:pt idx="421">
                  <c:v>85.527739999999994</c:v>
                </c:pt>
                <c:pt idx="422">
                  <c:v>85.729339999999993</c:v>
                </c:pt>
                <c:pt idx="423">
                  <c:v>85.932929999999999</c:v>
                </c:pt>
                <c:pt idx="424">
                  <c:v>86.129530000000003</c:v>
                </c:pt>
                <c:pt idx="425">
                  <c:v>86.332830000000001</c:v>
                </c:pt>
                <c:pt idx="426">
                  <c:v>86.534909999999996</c:v>
                </c:pt>
                <c:pt idx="427">
                  <c:v>86.738020000000006</c:v>
                </c:pt>
                <c:pt idx="428">
                  <c:v>86.955929999999995</c:v>
                </c:pt>
                <c:pt idx="429">
                  <c:v>87.167310000000001</c:v>
                </c:pt>
                <c:pt idx="430">
                  <c:v>87.371200000000002</c:v>
                </c:pt>
                <c:pt idx="431">
                  <c:v>87.573689999999999</c:v>
                </c:pt>
                <c:pt idx="432">
                  <c:v>87.776840000000007</c:v>
                </c:pt>
                <c:pt idx="433">
                  <c:v>87.980549999999994</c:v>
                </c:pt>
                <c:pt idx="434">
                  <c:v>88.181950000000001</c:v>
                </c:pt>
                <c:pt idx="435">
                  <c:v>88.391509999999997</c:v>
                </c:pt>
                <c:pt idx="436">
                  <c:v>88.594949999999997</c:v>
                </c:pt>
                <c:pt idx="437">
                  <c:v>88.798749999999998</c:v>
                </c:pt>
                <c:pt idx="438">
                  <c:v>89.002340000000004</c:v>
                </c:pt>
                <c:pt idx="439">
                  <c:v>89.205709999999996</c:v>
                </c:pt>
                <c:pt idx="440">
                  <c:v>89.407430000000005</c:v>
                </c:pt>
                <c:pt idx="441">
                  <c:v>89.611609999999999</c:v>
                </c:pt>
                <c:pt idx="442">
                  <c:v>89.814149999999998</c:v>
                </c:pt>
                <c:pt idx="443">
                  <c:v>90.016649999999998</c:v>
                </c:pt>
                <c:pt idx="444">
                  <c:v>90.218999999999994</c:v>
                </c:pt>
                <c:pt idx="445">
                  <c:v>90.421769999999995</c:v>
                </c:pt>
                <c:pt idx="446">
                  <c:v>90.623570000000001</c:v>
                </c:pt>
                <c:pt idx="447">
                  <c:v>90.826300000000003</c:v>
                </c:pt>
                <c:pt idx="448">
                  <c:v>91.028689999999997</c:v>
                </c:pt>
                <c:pt idx="449">
                  <c:v>91.23133</c:v>
                </c:pt>
                <c:pt idx="450">
                  <c:v>91.433139999999995</c:v>
                </c:pt>
                <c:pt idx="451">
                  <c:v>91.636229999999998</c:v>
                </c:pt>
                <c:pt idx="452">
                  <c:v>91.840729999999994</c:v>
                </c:pt>
                <c:pt idx="453">
                  <c:v>92.043769999999995</c:v>
                </c:pt>
                <c:pt idx="454">
                  <c:v>92.246229999999997</c:v>
                </c:pt>
                <c:pt idx="455">
                  <c:v>92.448949999999996</c:v>
                </c:pt>
                <c:pt idx="456">
                  <c:v>93.089349999999996</c:v>
                </c:pt>
                <c:pt idx="457">
                  <c:v>93.123589999999993</c:v>
                </c:pt>
                <c:pt idx="458">
                  <c:v>93.150450000000006</c:v>
                </c:pt>
                <c:pt idx="459">
                  <c:v>93.258110000000002</c:v>
                </c:pt>
                <c:pt idx="460">
                  <c:v>93.468350000000001</c:v>
                </c:pt>
                <c:pt idx="461">
                  <c:v>93.672600000000003</c:v>
                </c:pt>
                <c:pt idx="462">
                  <c:v>93.874589999999998</c:v>
                </c:pt>
                <c:pt idx="463">
                  <c:v>94.077380000000005</c:v>
                </c:pt>
                <c:pt idx="464">
                  <c:v>94.281509999999997</c:v>
                </c:pt>
                <c:pt idx="465">
                  <c:v>94.48366</c:v>
                </c:pt>
                <c:pt idx="466">
                  <c:v>94.685469999999995</c:v>
                </c:pt>
                <c:pt idx="467">
                  <c:v>94.888189999999994</c:v>
                </c:pt>
                <c:pt idx="468">
                  <c:v>95.090230000000005</c:v>
                </c:pt>
                <c:pt idx="469">
                  <c:v>95.293210000000002</c:v>
                </c:pt>
                <c:pt idx="470">
                  <c:v>95.497579999999999</c:v>
                </c:pt>
                <c:pt idx="471">
                  <c:v>95.700280000000006</c:v>
                </c:pt>
                <c:pt idx="472">
                  <c:v>95.894000000000005</c:v>
                </c:pt>
                <c:pt idx="473">
                  <c:v>96.09675</c:v>
                </c:pt>
                <c:pt idx="474">
                  <c:v>96.315430000000006</c:v>
                </c:pt>
                <c:pt idx="475">
                  <c:v>96.534319999999994</c:v>
                </c:pt>
                <c:pt idx="476">
                  <c:v>96.737039999999993</c:v>
                </c:pt>
                <c:pt idx="477">
                  <c:v>96.944509999999994</c:v>
                </c:pt>
                <c:pt idx="478">
                  <c:v>97.146429999999995</c:v>
                </c:pt>
                <c:pt idx="479">
                  <c:v>97.354860000000002</c:v>
                </c:pt>
                <c:pt idx="480">
                  <c:v>97.557990000000004</c:v>
                </c:pt>
                <c:pt idx="481">
                  <c:v>97.761989999999997</c:v>
                </c:pt>
                <c:pt idx="482">
                  <c:v>97.965950000000007</c:v>
                </c:pt>
                <c:pt idx="483">
                  <c:v>98.168949999999995</c:v>
                </c:pt>
                <c:pt idx="484">
                  <c:v>98.363069999999993</c:v>
                </c:pt>
                <c:pt idx="485">
                  <c:v>98.566190000000006</c:v>
                </c:pt>
                <c:pt idx="486">
                  <c:v>98.784570000000002</c:v>
                </c:pt>
                <c:pt idx="487">
                  <c:v>98.987560000000002</c:v>
                </c:pt>
                <c:pt idx="488">
                  <c:v>99.205839999999995</c:v>
                </c:pt>
                <c:pt idx="489">
                  <c:v>99.410060000000001</c:v>
                </c:pt>
                <c:pt idx="490">
                  <c:v>99.613910000000004</c:v>
                </c:pt>
                <c:pt idx="491">
                  <c:v>99.817480000000003</c:v>
                </c:pt>
                <c:pt idx="492">
                  <c:v>100.02025999999999</c:v>
                </c:pt>
                <c:pt idx="493">
                  <c:v>100.22331</c:v>
                </c:pt>
                <c:pt idx="494">
                  <c:v>100.42559</c:v>
                </c:pt>
                <c:pt idx="495">
                  <c:v>100.62821</c:v>
                </c:pt>
                <c:pt idx="496">
                  <c:v>100.84675</c:v>
                </c:pt>
                <c:pt idx="497">
                  <c:v>101.03469</c:v>
                </c:pt>
                <c:pt idx="498">
                  <c:v>101.25525</c:v>
                </c:pt>
                <c:pt idx="499">
                  <c:v>101.45932000000001</c:v>
                </c:pt>
                <c:pt idx="500">
                  <c:v>101.66222</c:v>
                </c:pt>
                <c:pt idx="501">
                  <c:v>101.86596</c:v>
                </c:pt>
                <c:pt idx="502">
                  <c:v>102.06797</c:v>
                </c:pt>
                <c:pt idx="503">
                  <c:v>102.27072</c:v>
                </c:pt>
                <c:pt idx="504">
                  <c:v>102.47232</c:v>
                </c:pt>
                <c:pt idx="505">
                  <c:v>102.67527</c:v>
                </c:pt>
                <c:pt idx="506">
                  <c:v>102.87817</c:v>
                </c:pt>
                <c:pt idx="507">
                  <c:v>103.08104</c:v>
                </c:pt>
                <c:pt idx="508">
                  <c:v>103.29929</c:v>
                </c:pt>
                <c:pt idx="509">
                  <c:v>103.49515</c:v>
                </c:pt>
                <c:pt idx="510">
                  <c:v>103.69755000000001</c:v>
                </c:pt>
                <c:pt idx="511">
                  <c:v>103.90076999999999</c:v>
                </c:pt>
                <c:pt idx="512">
                  <c:v>104.10427</c:v>
                </c:pt>
                <c:pt idx="513">
                  <c:v>104.30728000000001</c:v>
                </c:pt>
                <c:pt idx="514">
                  <c:v>104.51794</c:v>
                </c:pt>
                <c:pt idx="515">
                  <c:v>104.72018</c:v>
                </c:pt>
                <c:pt idx="516">
                  <c:v>104.92408</c:v>
                </c:pt>
                <c:pt idx="517">
                  <c:v>105.12676999999999</c:v>
                </c:pt>
                <c:pt idx="518">
                  <c:v>105.31598</c:v>
                </c:pt>
                <c:pt idx="519">
                  <c:v>105.53358</c:v>
                </c:pt>
                <c:pt idx="520">
                  <c:v>105.73666</c:v>
                </c:pt>
                <c:pt idx="521">
                  <c:v>105.9391</c:v>
                </c:pt>
                <c:pt idx="522">
                  <c:v>106.14189</c:v>
                </c:pt>
                <c:pt idx="523">
                  <c:v>106.34488</c:v>
                </c:pt>
                <c:pt idx="524">
                  <c:v>106.54781</c:v>
                </c:pt>
                <c:pt idx="525">
                  <c:v>106.74987</c:v>
                </c:pt>
                <c:pt idx="526">
                  <c:v>106.95295</c:v>
                </c:pt>
                <c:pt idx="527">
                  <c:v>107.15517</c:v>
                </c:pt>
                <c:pt idx="528">
                  <c:v>107.35781</c:v>
                </c:pt>
                <c:pt idx="529">
                  <c:v>107.55583</c:v>
                </c:pt>
                <c:pt idx="530">
                  <c:v>107.75874</c:v>
                </c:pt>
                <c:pt idx="531">
                  <c:v>107.96048999999999</c:v>
                </c:pt>
                <c:pt idx="532">
                  <c:v>108.17033000000001</c:v>
                </c:pt>
                <c:pt idx="533">
                  <c:v>108.36468000000001</c:v>
                </c:pt>
                <c:pt idx="534">
                  <c:v>108.56657</c:v>
                </c:pt>
                <c:pt idx="535">
                  <c:v>108.77479</c:v>
                </c:pt>
                <c:pt idx="536">
                  <c:v>108.97758</c:v>
                </c:pt>
                <c:pt idx="537">
                  <c:v>109.17946000000001</c:v>
                </c:pt>
                <c:pt idx="538">
                  <c:v>109.38608000000001</c:v>
                </c:pt>
                <c:pt idx="539">
                  <c:v>109.58842</c:v>
                </c:pt>
                <c:pt idx="540">
                  <c:v>109.79152000000001</c:v>
                </c:pt>
                <c:pt idx="541">
                  <c:v>109.99356</c:v>
                </c:pt>
                <c:pt idx="542">
                  <c:v>110.19634000000001</c:v>
                </c:pt>
                <c:pt idx="543">
                  <c:v>110.39875000000001</c:v>
                </c:pt>
                <c:pt idx="544">
                  <c:v>110.60226</c:v>
                </c:pt>
                <c:pt idx="545">
                  <c:v>110.81165</c:v>
                </c:pt>
                <c:pt idx="546">
                  <c:v>111.01537</c:v>
                </c:pt>
                <c:pt idx="547">
                  <c:v>111.21813</c:v>
                </c:pt>
                <c:pt idx="548">
                  <c:v>111.4213</c:v>
                </c:pt>
                <c:pt idx="549">
                  <c:v>111.62411</c:v>
                </c:pt>
                <c:pt idx="550">
                  <c:v>111.82686</c:v>
                </c:pt>
                <c:pt idx="551">
                  <c:v>112.02863000000001</c:v>
                </c:pt>
                <c:pt idx="552">
                  <c:v>112.22342999999999</c:v>
                </c:pt>
                <c:pt idx="553">
                  <c:v>112.42511</c:v>
                </c:pt>
                <c:pt idx="554">
                  <c:v>112.62797999999999</c:v>
                </c:pt>
                <c:pt idx="555">
                  <c:v>112.84697</c:v>
                </c:pt>
                <c:pt idx="556">
                  <c:v>113.05374999999999</c:v>
                </c:pt>
                <c:pt idx="557">
                  <c:v>113.25846</c:v>
                </c:pt>
                <c:pt idx="558">
                  <c:v>113.47016000000001</c:v>
                </c:pt>
                <c:pt idx="559">
                  <c:v>113.67285</c:v>
                </c:pt>
                <c:pt idx="560">
                  <c:v>113.87661</c:v>
                </c:pt>
                <c:pt idx="561">
                  <c:v>114.08074000000001</c:v>
                </c:pt>
                <c:pt idx="562">
                  <c:v>114.26845</c:v>
                </c:pt>
                <c:pt idx="563">
                  <c:v>114.48576</c:v>
                </c:pt>
                <c:pt idx="564">
                  <c:v>114.68841999999999</c:v>
                </c:pt>
                <c:pt idx="565">
                  <c:v>114.8927</c:v>
                </c:pt>
                <c:pt idx="566">
                  <c:v>115.09298</c:v>
                </c:pt>
                <c:pt idx="567">
                  <c:v>115.29597</c:v>
                </c:pt>
                <c:pt idx="568">
                  <c:v>115.49768</c:v>
                </c:pt>
                <c:pt idx="569">
                  <c:v>115.70038</c:v>
                </c:pt>
                <c:pt idx="570">
                  <c:v>115.90262</c:v>
                </c:pt>
                <c:pt idx="571">
                  <c:v>116.10453</c:v>
                </c:pt>
                <c:pt idx="572">
                  <c:v>116.30765</c:v>
                </c:pt>
                <c:pt idx="573">
                  <c:v>116.51007</c:v>
                </c:pt>
                <c:pt idx="574">
                  <c:v>116.71207</c:v>
                </c:pt>
                <c:pt idx="575">
                  <c:v>116.91428000000001</c:v>
                </c:pt>
                <c:pt idx="576">
                  <c:v>117.11582</c:v>
                </c:pt>
                <c:pt idx="577">
                  <c:v>117.31878</c:v>
                </c:pt>
                <c:pt idx="578">
                  <c:v>117.52146999999999</c:v>
                </c:pt>
                <c:pt idx="579">
                  <c:v>117.72429</c:v>
                </c:pt>
                <c:pt idx="580">
                  <c:v>117.93219000000001</c:v>
                </c:pt>
                <c:pt idx="581">
                  <c:v>118.13655</c:v>
                </c:pt>
                <c:pt idx="582">
                  <c:v>118.3387</c:v>
                </c:pt>
                <c:pt idx="583">
                  <c:v>118.54217</c:v>
                </c:pt>
                <c:pt idx="584">
                  <c:v>118.74478000000001</c:v>
                </c:pt>
                <c:pt idx="585">
                  <c:v>118.94759000000001</c:v>
                </c:pt>
                <c:pt idx="586">
                  <c:v>119.15615</c:v>
                </c:pt>
                <c:pt idx="587">
                  <c:v>119.35959</c:v>
                </c:pt>
                <c:pt idx="588">
                  <c:v>119.56354</c:v>
                </c:pt>
                <c:pt idx="589">
                  <c:v>119.76718</c:v>
                </c:pt>
                <c:pt idx="590">
                  <c:v>119.96975999999999</c:v>
                </c:pt>
                <c:pt idx="591">
                  <c:v>120.17349</c:v>
                </c:pt>
                <c:pt idx="592">
                  <c:v>120.37545</c:v>
                </c:pt>
                <c:pt idx="593">
                  <c:v>120.57722</c:v>
                </c:pt>
                <c:pt idx="594">
                  <c:v>120.77902</c:v>
                </c:pt>
                <c:pt idx="595">
                  <c:v>120.98211999999999</c:v>
                </c:pt>
                <c:pt idx="596">
                  <c:v>121.18428</c:v>
                </c:pt>
                <c:pt idx="597">
                  <c:v>121.38736</c:v>
                </c:pt>
                <c:pt idx="598">
                  <c:v>121.58911999999999</c:v>
                </c:pt>
                <c:pt idx="599">
                  <c:v>121.79257</c:v>
                </c:pt>
                <c:pt idx="600">
                  <c:v>121.99535</c:v>
                </c:pt>
                <c:pt idx="601">
                  <c:v>122.19847</c:v>
                </c:pt>
                <c:pt idx="602">
                  <c:v>122.40083</c:v>
                </c:pt>
                <c:pt idx="603">
                  <c:v>122.60366999999999</c:v>
                </c:pt>
                <c:pt idx="604">
                  <c:v>122.8064</c:v>
                </c:pt>
                <c:pt idx="605">
                  <c:v>123.00915000000001</c:v>
                </c:pt>
                <c:pt idx="606">
                  <c:v>123.21073</c:v>
                </c:pt>
                <c:pt idx="607">
                  <c:v>123.41455000000001</c:v>
                </c:pt>
                <c:pt idx="608">
                  <c:v>123.61660999999999</c:v>
                </c:pt>
                <c:pt idx="609">
                  <c:v>123.81986000000001</c:v>
                </c:pt>
                <c:pt idx="610">
                  <c:v>124.02171</c:v>
                </c:pt>
                <c:pt idx="611">
                  <c:v>124.68655</c:v>
                </c:pt>
                <c:pt idx="612">
                  <c:v>124.71284</c:v>
                </c:pt>
                <c:pt idx="613">
                  <c:v>124.73605000000001</c:v>
                </c:pt>
                <c:pt idx="614">
                  <c:v>124.85903</c:v>
                </c:pt>
                <c:pt idx="615">
                  <c:v>125.06301999999999</c:v>
                </c:pt>
                <c:pt idx="616">
                  <c:v>125.26653</c:v>
                </c:pt>
                <c:pt idx="617">
                  <c:v>125.4695</c:v>
                </c:pt>
                <c:pt idx="618">
                  <c:v>125.67221000000001</c:v>
                </c:pt>
                <c:pt idx="619">
                  <c:v>125.87675</c:v>
                </c:pt>
                <c:pt idx="620">
                  <c:v>126.08020999999999</c:v>
                </c:pt>
                <c:pt idx="621">
                  <c:v>126.28685</c:v>
                </c:pt>
                <c:pt idx="622">
                  <c:v>126.49104</c:v>
                </c:pt>
                <c:pt idx="623">
                  <c:v>126.6953</c:v>
                </c:pt>
                <c:pt idx="624">
                  <c:v>126.89928999999999</c:v>
                </c:pt>
                <c:pt idx="625">
                  <c:v>127.10267</c:v>
                </c:pt>
                <c:pt idx="626">
                  <c:v>127.30515</c:v>
                </c:pt>
                <c:pt idx="627">
                  <c:v>127.50729</c:v>
                </c:pt>
                <c:pt idx="628">
                  <c:v>127.71035999999999</c:v>
                </c:pt>
                <c:pt idx="629">
                  <c:v>127.91211</c:v>
                </c:pt>
                <c:pt idx="630">
                  <c:v>128.11555999999999</c:v>
                </c:pt>
                <c:pt idx="631">
                  <c:v>128.31761</c:v>
                </c:pt>
                <c:pt idx="632">
                  <c:v>128.52856</c:v>
                </c:pt>
                <c:pt idx="633">
                  <c:v>128.73131000000001</c:v>
                </c:pt>
                <c:pt idx="634">
                  <c:v>128.93495999999999</c:v>
                </c:pt>
                <c:pt idx="635">
                  <c:v>129.13668999999999</c:v>
                </c:pt>
                <c:pt idx="636">
                  <c:v>129.34022999999999</c:v>
                </c:pt>
                <c:pt idx="637">
                  <c:v>129.54220000000001</c:v>
                </c:pt>
                <c:pt idx="638">
                  <c:v>129.75303</c:v>
                </c:pt>
                <c:pt idx="639">
                  <c:v>129.97087999999999</c:v>
                </c:pt>
                <c:pt idx="640">
                  <c:v>130.15971999999999</c:v>
                </c:pt>
                <c:pt idx="641">
                  <c:v>130.36317</c:v>
                </c:pt>
                <c:pt idx="642">
                  <c:v>130.56692000000001</c:v>
                </c:pt>
                <c:pt idx="643">
                  <c:v>130.76956999999999</c:v>
                </c:pt>
                <c:pt idx="644">
                  <c:v>130.97218000000001</c:v>
                </c:pt>
                <c:pt idx="645">
                  <c:v>131.17604</c:v>
                </c:pt>
                <c:pt idx="646">
                  <c:v>131.37864999999999</c:v>
                </c:pt>
                <c:pt idx="647">
                  <c:v>131.58102</c:v>
                </c:pt>
                <c:pt idx="648">
                  <c:v>131.78384</c:v>
                </c:pt>
                <c:pt idx="649">
                  <c:v>132.00205</c:v>
                </c:pt>
                <c:pt idx="650">
                  <c:v>132.20563000000001</c:v>
                </c:pt>
                <c:pt idx="651">
                  <c:v>132.40763000000001</c:v>
                </c:pt>
                <c:pt idx="652">
                  <c:v>132.61150000000001</c:v>
                </c:pt>
                <c:pt idx="653">
                  <c:v>132.81384</c:v>
                </c:pt>
                <c:pt idx="654">
                  <c:v>133.01632000000001</c:v>
                </c:pt>
                <c:pt idx="655">
                  <c:v>133.22606999999999</c:v>
                </c:pt>
                <c:pt idx="656">
                  <c:v>133.43015</c:v>
                </c:pt>
                <c:pt idx="657">
                  <c:v>133.63376</c:v>
                </c:pt>
                <c:pt idx="658">
                  <c:v>133.83716000000001</c:v>
                </c:pt>
                <c:pt idx="659">
                  <c:v>134.04086000000001</c:v>
                </c:pt>
                <c:pt idx="660">
                  <c:v>134.24383</c:v>
                </c:pt>
                <c:pt idx="661">
                  <c:v>134.44613000000001</c:v>
                </c:pt>
                <c:pt idx="662">
                  <c:v>134.65066999999999</c:v>
                </c:pt>
                <c:pt idx="663">
                  <c:v>134.85355000000001</c:v>
                </c:pt>
                <c:pt idx="664">
                  <c:v>135.05653000000001</c:v>
                </c:pt>
                <c:pt idx="665">
                  <c:v>135.25857999999999</c:v>
                </c:pt>
                <c:pt idx="666">
                  <c:v>135.4605</c:v>
                </c:pt>
                <c:pt idx="667">
                  <c:v>135.66354999999999</c:v>
                </c:pt>
                <c:pt idx="668">
                  <c:v>135.86335</c:v>
                </c:pt>
                <c:pt idx="669">
                  <c:v>136.06605999999999</c:v>
                </c:pt>
                <c:pt idx="670">
                  <c:v>136.2842</c:v>
                </c:pt>
                <c:pt idx="671">
                  <c:v>136.50272000000001</c:v>
                </c:pt>
                <c:pt idx="672">
                  <c:v>136.70666</c:v>
                </c:pt>
                <c:pt idx="673">
                  <c:v>136.91003000000001</c:v>
                </c:pt>
                <c:pt idx="674">
                  <c:v>137.11311000000001</c:v>
                </c:pt>
                <c:pt idx="675">
                  <c:v>137.31806</c:v>
                </c:pt>
                <c:pt idx="676">
                  <c:v>137.53017</c:v>
                </c:pt>
                <c:pt idx="677">
                  <c:v>137.73399000000001</c:v>
                </c:pt>
                <c:pt idx="678">
                  <c:v>137.93598</c:v>
                </c:pt>
                <c:pt idx="679">
                  <c:v>138.13990000000001</c:v>
                </c:pt>
                <c:pt idx="680">
                  <c:v>138.34234000000001</c:v>
                </c:pt>
                <c:pt idx="681">
                  <c:v>138.54507000000001</c:v>
                </c:pt>
                <c:pt idx="682">
                  <c:v>138.74952999999999</c:v>
                </c:pt>
                <c:pt idx="683">
                  <c:v>138.95308</c:v>
                </c:pt>
                <c:pt idx="684">
                  <c:v>139.14613</c:v>
                </c:pt>
                <c:pt idx="685">
                  <c:v>139.34889000000001</c:v>
                </c:pt>
                <c:pt idx="686">
                  <c:v>139.56676999999999</c:v>
                </c:pt>
                <c:pt idx="687">
                  <c:v>139.77012999999999</c:v>
                </c:pt>
                <c:pt idx="688">
                  <c:v>139.97259</c:v>
                </c:pt>
                <c:pt idx="689">
                  <c:v>140.17628999999999</c:v>
                </c:pt>
                <c:pt idx="690">
                  <c:v>140.37880000000001</c:v>
                </c:pt>
                <c:pt idx="691">
                  <c:v>140.58192</c:v>
                </c:pt>
                <c:pt idx="692">
                  <c:v>140.78494000000001</c:v>
                </c:pt>
                <c:pt idx="693">
                  <c:v>140.98795000000001</c:v>
                </c:pt>
                <c:pt idx="694">
                  <c:v>141.19086999999999</c:v>
                </c:pt>
                <c:pt idx="695">
                  <c:v>141.39455000000001</c:v>
                </c:pt>
                <c:pt idx="696">
                  <c:v>141.61297999999999</c:v>
                </c:pt>
                <c:pt idx="697">
                  <c:v>141.81769</c:v>
                </c:pt>
                <c:pt idx="698">
                  <c:v>142.02090000000001</c:v>
                </c:pt>
                <c:pt idx="699">
                  <c:v>142.22485</c:v>
                </c:pt>
                <c:pt idx="700">
                  <c:v>142.42721</c:v>
                </c:pt>
                <c:pt idx="701">
                  <c:v>142.63092</c:v>
                </c:pt>
                <c:pt idx="702">
                  <c:v>142.84145000000001</c:v>
                </c:pt>
                <c:pt idx="703">
                  <c:v>143.04487</c:v>
                </c:pt>
                <c:pt idx="704">
                  <c:v>143.24716000000001</c:v>
                </c:pt>
                <c:pt idx="705">
                  <c:v>143.44237000000001</c:v>
                </c:pt>
                <c:pt idx="706">
                  <c:v>143.64519000000001</c:v>
                </c:pt>
                <c:pt idx="707">
                  <c:v>143.84752</c:v>
                </c:pt>
                <c:pt idx="708">
                  <c:v>144.04969</c:v>
                </c:pt>
                <c:pt idx="709">
                  <c:v>144.25443999999999</c:v>
                </c:pt>
                <c:pt idx="710">
                  <c:v>144.45860999999999</c:v>
                </c:pt>
                <c:pt idx="711">
                  <c:v>144.66144</c:v>
                </c:pt>
                <c:pt idx="712">
                  <c:v>144.86436</c:v>
                </c:pt>
                <c:pt idx="713">
                  <c:v>145.07525000000001</c:v>
                </c:pt>
                <c:pt idx="714">
                  <c:v>145.27860999999999</c:v>
                </c:pt>
                <c:pt idx="715">
                  <c:v>145.48079999999999</c:v>
                </c:pt>
                <c:pt idx="716">
                  <c:v>145.68481</c:v>
                </c:pt>
                <c:pt idx="717">
                  <c:v>145.89685</c:v>
                </c:pt>
                <c:pt idx="718">
                  <c:v>146.10131999999999</c:v>
                </c:pt>
                <c:pt idx="719">
                  <c:v>146.31249</c:v>
                </c:pt>
                <c:pt idx="720">
                  <c:v>146.51655</c:v>
                </c:pt>
                <c:pt idx="721">
                  <c:v>146.71951999999999</c:v>
                </c:pt>
                <c:pt idx="722">
                  <c:v>146.92303000000001</c:v>
                </c:pt>
                <c:pt idx="723">
                  <c:v>147.12528</c:v>
                </c:pt>
                <c:pt idx="724">
                  <c:v>147.32885999999999</c:v>
                </c:pt>
                <c:pt idx="725">
                  <c:v>147.53262000000001</c:v>
                </c:pt>
                <c:pt idx="726">
                  <c:v>147.72725</c:v>
                </c:pt>
                <c:pt idx="727">
                  <c:v>147.92892000000001</c:v>
                </c:pt>
                <c:pt idx="728">
                  <c:v>148.13112000000001</c:v>
                </c:pt>
                <c:pt idx="729">
                  <c:v>148.33329000000001</c:v>
                </c:pt>
                <c:pt idx="730">
                  <c:v>148.53612000000001</c:v>
                </c:pt>
                <c:pt idx="731">
                  <c:v>148.73832999999999</c:v>
                </c:pt>
                <c:pt idx="732">
                  <c:v>148.94157000000001</c:v>
                </c:pt>
                <c:pt idx="733">
                  <c:v>149.15969999999999</c:v>
                </c:pt>
                <c:pt idx="734">
                  <c:v>149.36541</c:v>
                </c:pt>
                <c:pt idx="735">
                  <c:v>149.56882999999999</c:v>
                </c:pt>
                <c:pt idx="736">
                  <c:v>149.77237</c:v>
                </c:pt>
                <c:pt idx="737">
                  <c:v>149.97486000000001</c:v>
                </c:pt>
                <c:pt idx="738">
                  <c:v>150.1771</c:v>
                </c:pt>
                <c:pt idx="739">
                  <c:v>150.37968000000001</c:v>
                </c:pt>
                <c:pt idx="740">
                  <c:v>150.58152000000001</c:v>
                </c:pt>
                <c:pt idx="741">
                  <c:v>150.78415000000001</c:v>
                </c:pt>
                <c:pt idx="742">
                  <c:v>150.98871</c:v>
                </c:pt>
                <c:pt idx="743">
                  <c:v>151.19093000000001</c:v>
                </c:pt>
                <c:pt idx="744">
                  <c:v>151.3947</c:v>
                </c:pt>
                <c:pt idx="745">
                  <c:v>151.61250999999999</c:v>
                </c:pt>
                <c:pt idx="746">
                  <c:v>151.81609</c:v>
                </c:pt>
                <c:pt idx="747">
                  <c:v>152.03407000000001</c:v>
                </c:pt>
                <c:pt idx="748">
                  <c:v>152.22224</c:v>
                </c:pt>
                <c:pt idx="749">
                  <c:v>152.42538999999999</c:v>
                </c:pt>
                <c:pt idx="750">
                  <c:v>152.62844999999999</c:v>
                </c:pt>
                <c:pt idx="751">
                  <c:v>152.84116</c:v>
                </c:pt>
                <c:pt idx="752">
                  <c:v>153.04476</c:v>
                </c:pt>
                <c:pt idx="753">
                  <c:v>153.23805999999999</c:v>
                </c:pt>
                <c:pt idx="754">
                  <c:v>153.45496</c:v>
                </c:pt>
                <c:pt idx="755">
                  <c:v>153.65753000000001</c:v>
                </c:pt>
                <c:pt idx="756">
                  <c:v>153.86131</c:v>
                </c:pt>
                <c:pt idx="757">
                  <c:v>154.06234000000001</c:v>
                </c:pt>
                <c:pt idx="758">
                  <c:v>154.71788000000001</c:v>
                </c:pt>
                <c:pt idx="759">
                  <c:v>154.74645000000001</c:v>
                </c:pt>
                <c:pt idx="760">
                  <c:v>154.77330000000001</c:v>
                </c:pt>
                <c:pt idx="761">
                  <c:v>154.90984</c:v>
                </c:pt>
                <c:pt idx="762">
                  <c:v>155.12403</c:v>
                </c:pt>
                <c:pt idx="763">
                  <c:v>155.32265000000001</c:v>
                </c:pt>
                <c:pt idx="764">
                  <c:v>155.52543</c:v>
                </c:pt>
                <c:pt idx="765">
                  <c:v>155.77426</c:v>
                </c:pt>
                <c:pt idx="766">
                  <c:v>155.92968999999999</c:v>
                </c:pt>
                <c:pt idx="767">
                  <c:v>156.13192000000001</c:v>
                </c:pt>
                <c:pt idx="768">
                  <c:v>156.3357</c:v>
                </c:pt>
                <c:pt idx="769">
                  <c:v>156.53852000000001</c:v>
                </c:pt>
                <c:pt idx="770">
                  <c:v>156.74025</c:v>
                </c:pt>
                <c:pt idx="771">
                  <c:v>156.94351</c:v>
                </c:pt>
                <c:pt idx="772">
                  <c:v>157.14524</c:v>
                </c:pt>
                <c:pt idx="773">
                  <c:v>157.34800000000001</c:v>
                </c:pt>
                <c:pt idx="774">
                  <c:v>157.55005</c:v>
                </c:pt>
                <c:pt idx="775">
                  <c:v>157.75348</c:v>
                </c:pt>
                <c:pt idx="776">
                  <c:v>157.97173000000001</c:v>
                </c:pt>
                <c:pt idx="777">
                  <c:v>158.17578</c:v>
                </c:pt>
                <c:pt idx="778">
                  <c:v>158.37933000000001</c:v>
                </c:pt>
                <c:pt idx="779">
                  <c:v>158.58266</c:v>
                </c:pt>
                <c:pt idx="780">
                  <c:v>158.78914</c:v>
                </c:pt>
                <c:pt idx="781">
                  <c:v>158.99172999999999</c:v>
                </c:pt>
                <c:pt idx="782">
                  <c:v>159.19325000000001</c:v>
                </c:pt>
                <c:pt idx="783">
                  <c:v>159.39588000000001</c:v>
                </c:pt>
                <c:pt idx="784">
                  <c:v>159.59741</c:v>
                </c:pt>
                <c:pt idx="785">
                  <c:v>159.80070000000001</c:v>
                </c:pt>
                <c:pt idx="786">
                  <c:v>160.00934000000001</c:v>
                </c:pt>
                <c:pt idx="787">
                  <c:v>160.21297000000001</c:v>
                </c:pt>
                <c:pt idx="788">
                  <c:v>160.41555</c:v>
                </c:pt>
                <c:pt idx="789">
                  <c:v>160.61962</c:v>
                </c:pt>
                <c:pt idx="790">
                  <c:v>160.82255000000001</c:v>
                </c:pt>
                <c:pt idx="791">
                  <c:v>161.02544</c:v>
                </c:pt>
                <c:pt idx="792">
                  <c:v>161.22808000000001</c:v>
                </c:pt>
                <c:pt idx="793">
                  <c:v>161.43173999999999</c:v>
                </c:pt>
                <c:pt idx="794">
                  <c:v>161.63390000000001</c:v>
                </c:pt>
                <c:pt idx="795">
                  <c:v>161.83709999999999</c:v>
                </c:pt>
                <c:pt idx="796">
                  <c:v>162.03843000000001</c:v>
                </c:pt>
                <c:pt idx="797">
                  <c:v>162.24025</c:v>
                </c:pt>
                <c:pt idx="798">
                  <c:v>162.44225</c:v>
                </c:pt>
                <c:pt idx="799">
                  <c:v>162.64508000000001</c:v>
                </c:pt>
                <c:pt idx="800">
                  <c:v>162.84689</c:v>
                </c:pt>
                <c:pt idx="801">
                  <c:v>163.04983999999999</c:v>
                </c:pt>
                <c:pt idx="802">
                  <c:v>163.25432000000001</c:v>
                </c:pt>
                <c:pt idx="803">
                  <c:v>163.45723000000001</c:v>
                </c:pt>
                <c:pt idx="804">
                  <c:v>163.65926999999999</c:v>
                </c:pt>
                <c:pt idx="805">
                  <c:v>163.86212</c:v>
                </c:pt>
                <c:pt idx="806">
                  <c:v>164.08134000000001</c:v>
                </c:pt>
                <c:pt idx="807">
                  <c:v>164.28476000000001</c:v>
                </c:pt>
                <c:pt idx="808">
                  <c:v>164.48848000000001</c:v>
                </c:pt>
                <c:pt idx="809">
                  <c:v>164.69273000000001</c:v>
                </c:pt>
                <c:pt idx="810">
                  <c:v>164.89542</c:v>
                </c:pt>
                <c:pt idx="811">
                  <c:v>165.09809999999999</c:v>
                </c:pt>
                <c:pt idx="812">
                  <c:v>165.30188999999999</c:v>
                </c:pt>
                <c:pt idx="813">
                  <c:v>165.50556</c:v>
                </c:pt>
                <c:pt idx="814">
                  <c:v>165.70805999999999</c:v>
                </c:pt>
                <c:pt idx="815">
                  <c:v>165.92312999999999</c:v>
                </c:pt>
                <c:pt idx="816">
                  <c:v>166.12566000000001</c:v>
                </c:pt>
                <c:pt idx="817">
                  <c:v>166.32910000000001</c:v>
                </c:pt>
                <c:pt idx="818">
                  <c:v>166.53255999999999</c:v>
                </c:pt>
                <c:pt idx="819">
                  <c:v>166.73526000000001</c:v>
                </c:pt>
                <c:pt idx="820">
                  <c:v>166.93807000000001</c:v>
                </c:pt>
                <c:pt idx="821">
                  <c:v>167.14018999999999</c:v>
                </c:pt>
                <c:pt idx="822">
                  <c:v>167.34324000000001</c:v>
                </c:pt>
                <c:pt idx="823">
                  <c:v>167.54531</c:v>
                </c:pt>
                <c:pt idx="824">
                  <c:v>167.74854999999999</c:v>
                </c:pt>
                <c:pt idx="825">
                  <c:v>167.9504</c:v>
                </c:pt>
                <c:pt idx="826">
                  <c:v>168.15297000000001</c:v>
                </c:pt>
                <c:pt idx="827">
                  <c:v>168.35552000000001</c:v>
                </c:pt>
                <c:pt idx="828">
                  <c:v>168.56104999999999</c:v>
                </c:pt>
                <c:pt idx="829">
                  <c:v>168.77010000000001</c:v>
                </c:pt>
                <c:pt idx="830">
                  <c:v>168.97366</c:v>
                </c:pt>
                <c:pt idx="831">
                  <c:v>169.18339</c:v>
                </c:pt>
                <c:pt idx="832">
                  <c:v>169.38627</c:v>
                </c:pt>
                <c:pt idx="833">
                  <c:v>169.58879999999999</c:v>
                </c:pt>
                <c:pt idx="834">
                  <c:v>169.79342</c:v>
                </c:pt>
                <c:pt idx="835">
                  <c:v>169.99642</c:v>
                </c:pt>
                <c:pt idx="836">
                  <c:v>170.19913</c:v>
                </c:pt>
                <c:pt idx="837">
                  <c:v>170.40209999999999</c:v>
                </c:pt>
                <c:pt idx="838">
                  <c:v>170.60477</c:v>
                </c:pt>
                <c:pt idx="839">
                  <c:v>170.80732</c:v>
                </c:pt>
                <c:pt idx="840">
                  <c:v>171.01043999999999</c:v>
                </c:pt>
                <c:pt idx="841">
                  <c:v>171.21689000000001</c:v>
                </c:pt>
                <c:pt idx="842">
                  <c:v>171.42026000000001</c:v>
                </c:pt>
                <c:pt idx="843">
                  <c:v>171.62737000000001</c:v>
                </c:pt>
                <c:pt idx="844">
                  <c:v>171.83054999999999</c:v>
                </c:pt>
                <c:pt idx="845">
                  <c:v>172.03480999999999</c:v>
                </c:pt>
                <c:pt idx="846">
                  <c:v>172.23869999999999</c:v>
                </c:pt>
                <c:pt idx="847">
                  <c:v>172.44235</c:v>
                </c:pt>
                <c:pt idx="848">
                  <c:v>172.64475999999999</c:v>
                </c:pt>
                <c:pt idx="849">
                  <c:v>172.84775999999999</c:v>
                </c:pt>
                <c:pt idx="850">
                  <c:v>173.05135000000001</c:v>
                </c:pt>
                <c:pt idx="851">
                  <c:v>173.25443999999999</c:v>
                </c:pt>
                <c:pt idx="852">
                  <c:v>173.45622</c:v>
                </c:pt>
                <c:pt idx="853">
                  <c:v>173.65960000000001</c:v>
                </c:pt>
                <c:pt idx="854">
                  <c:v>173.87732</c:v>
                </c:pt>
                <c:pt idx="855">
                  <c:v>174.06970999999999</c:v>
                </c:pt>
                <c:pt idx="856">
                  <c:v>174.27216000000001</c:v>
                </c:pt>
                <c:pt idx="857">
                  <c:v>174.48154</c:v>
                </c:pt>
                <c:pt idx="858">
                  <c:v>174.68416999999999</c:v>
                </c:pt>
                <c:pt idx="859">
                  <c:v>174.88705999999999</c:v>
                </c:pt>
                <c:pt idx="860">
                  <c:v>175.09853000000001</c:v>
                </c:pt>
                <c:pt idx="861">
                  <c:v>175.30946</c:v>
                </c:pt>
                <c:pt idx="862">
                  <c:v>175.51652999999999</c:v>
                </c:pt>
                <c:pt idx="863">
                  <c:v>175.71977000000001</c:v>
                </c:pt>
                <c:pt idx="864">
                  <c:v>175.92203000000001</c:v>
                </c:pt>
                <c:pt idx="865">
                  <c:v>176.12658999999999</c:v>
                </c:pt>
                <c:pt idx="866">
                  <c:v>176.31630000000001</c:v>
                </c:pt>
                <c:pt idx="867">
                  <c:v>176.51900000000001</c:v>
                </c:pt>
                <c:pt idx="868">
                  <c:v>176.73732000000001</c:v>
                </c:pt>
                <c:pt idx="869">
                  <c:v>176.94220000000001</c:v>
                </c:pt>
                <c:pt idx="870">
                  <c:v>177.14389</c:v>
                </c:pt>
                <c:pt idx="871">
                  <c:v>177.34832</c:v>
                </c:pt>
                <c:pt idx="872">
                  <c:v>177.55097000000001</c:v>
                </c:pt>
                <c:pt idx="873">
                  <c:v>177.75425999999999</c:v>
                </c:pt>
                <c:pt idx="874">
                  <c:v>177.95712</c:v>
                </c:pt>
                <c:pt idx="875">
                  <c:v>178.16018</c:v>
                </c:pt>
                <c:pt idx="876">
                  <c:v>178.37808999999999</c:v>
                </c:pt>
                <c:pt idx="877">
                  <c:v>178.58199999999999</c:v>
                </c:pt>
                <c:pt idx="878">
                  <c:v>178.78482</c:v>
                </c:pt>
                <c:pt idx="879">
                  <c:v>178.98907</c:v>
                </c:pt>
                <c:pt idx="880">
                  <c:v>179.20059000000001</c:v>
                </c:pt>
                <c:pt idx="881">
                  <c:v>179.40416999999999</c:v>
                </c:pt>
                <c:pt idx="882">
                  <c:v>179.61575999999999</c:v>
                </c:pt>
                <c:pt idx="883">
                  <c:v>179.81960000000001</c:v>
                </c:pt>
                <c:pt idx="884">
                  <c:v>180.02182999999999</c:v>
                </c:pt>
                <c:pt idx="885">
                  <c:v>180.22586000000001</c:v>
                </c:pt>
                <c:pt idx="886">
                  <c:v>180.42991000000001</c:v>
                </c:pt>
                <c:pt idx="887">
                  <c:v>180.63310000000001</c:v>
                </c:pt>
                <c:pt idx="888">
                  <c:v>180.83551</c:v>
                </c:pt>
                <c:pt idx="889">
                  <c:v>181.03827999999999</c:v>
                </c:pt>
                <c:pt idx="890">
                  <c:v>181.24069</c:v>
                </c:pt>
                <c:pt idx="891">
                  <c:v>181.44427999999999</c:v>
                </c:pt>
                <c:pt idx="892">
                  <c:v>181.64798999999999</c:v>
                </c:pt>
                <c:pt idx="893">
                  <c:v>181.8597</c:v>
                </c:pt>
                <c:pt idx="894">
                  <c:v>182.06228999999999</c:v>
                </c:pt>
                <c:pt idx="895">
                  <c:v>182.26552000000001</c:v>
                </c:pt>
                <c:pt idx="896">
                  <c:v>182.46807999999999</c:v>
                </c:pt>
                <c:pt idx="897">
                  <c:v>182.67227</c:v>
                </c:pt>
                <c:pt idx="898">
                  <c:v>182.87573</c:v>
                </c:pt>
                <c:pt idx="899">
                  <c:v>183.07944000000001</c:v>
                </c:pt>
                <c:pt idx="900">
                  <c:v>183.28189</c:v>
                </c:pt>
                <c:pt idx="901">
                  <c:v>183.48589999999999</c:v>
                </c:pt>
                <c:pt idx="902">
                  <c:v>183.7013</c:v>
                </c:pt>
                <c:pt idx="903">
                  <c:v>183.90511000000001</c:v>
                </c:pt>
                <c:pt idx="904">
                  <c:v>184.10719</c:v>
                </c:pt>
                <c:pt idx="905">
                  <c:v>184.31068999999999</c:v>
                </c:pt>
                <c:pt idx="906">
                  <c:v>184.51369</c:v>
                </c:pt>
                <c:pt idx="907">
                  <c:v>185.17137</c:v>
                </c:pt>
                <c:pt idx="908">
                  <c:v>185.19791000000001</c:v>
                </c:pt>
                <c:pt idx="909">
                  <c:v>185.22354999999999</c:v>
                </c:pt>
                <c:pt idx="910">
                  <c:v>185.32249999999999</c:v>
                </c:pt>
                <c:pt idx="911">
                  <c:v>185.52423999999999</c:v>
                </c:pt>
                <c:pt idx="912">
                  <c:v>185.72686999999999</c:v>
                </c:pt>
                <c:pt idx="913">
                  <c:v>185.92962</c:v>
                </c:pt>
                <c:pt idx="914">
                  <c:v>186.13129000000001</c:v>
                </c:pt>
                <c:pt idx="915">
                  <c:v>186.33697000000001</c:v>
                </c:pt>
                <c:pt idx="916">
                  <c:v>186.54015999999999</c:v>
                </c:pt>
                <c:pt idx="917">
                  <c:v>186.74365</c:v>
                </c:pt>
                <c:pt idx="918">
                  <c:v>186.94673</c:v>
                </c:pt>
                <c:pt idx="919">
                  <c:v>187.14957999999999</c:v>
                </c:pt>
                <c:pt idx="920">
                  <c:v>187.3519</c:v>
                </c:pt>
                <c:pt idx="921">
                  <c:v>187.55537000000001</c:v>
                </c:pt>
                <c:pt idx="922">
                  <c:v>187.75828999999999</c:v>
                </c:pt>
                <c:pt idx="923">
                  <c:v>187.96122</c:v>
                </c:pt>
                <c:pt idx="924">
                  <c:v>188.16301999999999</c:v>
                </c:pt>
                <c:pt idx="925">
                  <c:v>188.36991</c:v>
                </c:pt>
                <c:pt idx="926">
                  <c:v>188.57198</c:v>
                </c:pt>
                <c:pt idx="927">
                  <c:v>188.77385000000001</c:v>
                </c:pt>
                <c:pt idx="928">
                  <c:v>188.97559999999999</c:v>
                </c:pt>
                <c:pt idx="929">
                  <c:v>189.17907</c:v>
                </c:pt>
                <c:pt idx="930">
                  <c:v>189.38229000000001</c:v>
                </c:pt>
                <c:pt idx="931">
                  <c:v>189.58568</c:v>
                </c:pt>
                <c:pt idx="932">
                  <c:v>189.78739999999999</c:v>
                </c:pt>
                <c:pt idx="933">
                  <c:v>189.99</c:v>
                </c:pt>
                <c:pt idx="934">
                  <c:v>190.19259</c:v>
                </c:pt>
                <c:pt idx="935">
                  <c:v>190.40341000000001</c:v>
                </c:pt>
                <c:pt idx="936">
                  <c:v>190.60571999999999</c:v>
                </c:pt>
                <c:pt idx="937">
                  <c:v>190.81419</c:v>
                </c:pt>
                <c:pt idx="938">
                  <c:v>191.01761999999999</c:v>
                </c:pt>
                <c:pt idx="939">
                  <c:v>191.22121999999999</c:v>
                </c:pt>
                <c:pt idx="940">
                  <c:v>191.43026</c:v>
                </c:pt>
                <c:pt idx="941">
                  <c:v>191.63265000000001</c:v>
                </c:pt>
                <c:pt idx="942">
                  <c:v>191.83693</c:v>
                </c:pt>
                <c:pt idx="943">
                  <c:v>192.04034999999999</c:v>
                </c:pt>
                <c:pt idx="944">
                  <c:v>192.24642</c:v>
                </c:pt>
                <c:pt idx="945">
                  <c:v>192.44836000000001</c:v>
                </c:pt>
                <c:pt idx="946">
                  <c:v>192.65815000000001</c:v>
                </c:pt>
                <c:pt idx="947">
                  <c:v>192.86095</c:v>
                </c:pt>
                <c:pt idx="948">
                  <c:v>193.06442000000001</c:v>
                </c:pt>
                <c:pt idx="949">
                  <c:v>193.26770999999999</c:v>
                </c:pt>
                <c:pt idx="950">
                  <c:v>193.47110000000001</c:v>
                </c:pt>
                <c:pt idx="951">
                  <c:v>193.67358999999999</c:v>
                </c:pt>
                <c:pt idx="952">
                  <c:v>193.87653</c:v>
                </c:pt>
                <c:pt idx="953">
                  <c:v>194.07937999999999</c:v>
                </c:pt>
                <c:pt idx="954">
                  <c:v>194.28290000000001</c:v>
                </c:pt>
                <c:pt idx="955">
                  <c:v>194.48581999999999</c:v>
                </c:pt>
                <c:pt idx="956">
                  <c:v>194.68940000000001</c:v>
                </c:pt>
                <c:pt idx="957">
                  <c:v>194.89250000000001</c:v>
                </c:pt>
                <c:pt idx="958">
                  <c:v>195.09586999999999</c:v>
                </c:pt>
                <c:pt idx="959">
                  <c:v>195.30615</c:v>
                </c:pt>
                <c:pt idx="960">
                  <c:v>195.51007000000001</c:v>
                </c:pt>
                <c:pt idx="961">
                  <c:v>195.71241000000001</c:v>
                </c:pt>
                <c:pt idx="962">
                  <c:v>195.91609</c:v>
                </c:pt>
                <c:pt idx="963">
                  <c:v>196.1189</c:v>
                </c:pt>
                <c:pt idx="964">
                  <c:v>196.32238000000001</c:v>
                </c:pt>
                <c:pt idx="965">
                  <c:v>196.52816000000001</c:v>
                </c:pt>
                <c:pt idx="966">
                  <c:v>196.73203000000001</c:v>
                </c:pt>
                <c:pt idx="967">
                  <c:v>196.93456</c:v>
                </c:pt>
                <c:pt idx="968">
                  <c:v>197.13732999999999</c:v>
                </c:pt>
                <c:pt idx="969">
                  <c:v>197.34820999999999</c:v>
                </c:pt>
                <c:pt idx="970">
                  <c:v>197.55190999999999</c:v>
                </c:pt>
                <c:pt idx="971">
                  <c:v>197.75461999999999</c:v>
                </c:pt>
                <c:pt idx="972">
                  <c:v>197.95804999999999</c:v>
                </c:pt>
                <c:pt idx="973">
                  <c:v>198.16251</c:v>
                </c:pt>
                <c:pt idx="974">
                  <c:v>198.36516</c:v>
                </c:pt>
                <c:pt idx="975">
                  <c:v>198.57194999999999</c:v>
                </c:pt>
                <c:pt idx="976">
                  <c:v>198.77522999999999</c:v>
                </c:pt>
                <c:pt idx="977">
                  <c:v>198.97782000000001</c:v>
                </c:pt>
                <c:pt idx="978">
                  <c:v>199.17998</c:v>
                </c:pt>
                <c:pt idx="979">
                  <c:v>199.38274999999999</c:v>
                </c:pt>
                <c:pt idx="980">
                  <c:v>199.58544000000001</c:v>
                </c:pt>
                <c:pt idx="981">
                  <c:v>199.78788</c:v>
                </c:pt>
                <c:pt idx="982">
                  <c:v>199.99073000000001</c:v>
                </c:pt>
                <c:pt idx="983">
                  <c:v>200.20285000000001</c:v>
                </c:pt>
                <c:pt idx="984">
                  <c:v>200.40661</c:v>
                </c:pt>
                <c:pt idx="985">
                  <c:v>200.60992999999999</c:v>
                </c:pt>
                <c:pt idx="986">
                  <c:v>200.81324000000001</c:v>
                </c:pt>
                <c:pt idx="987">
                  <c:v>201.01590999999999</c:v>
                </c:pt>
                <c:pt idx="988">
                  <c:v>201.21857</c:v>
                </c:pt>
                <c:pt idx="989">
                  <c:v>201.42066</c:v>
                </c:pt>
                <c:pt idx="990">
                  <c:v>201.61273</c:v>
                </c:pt>
                <c:pt idx="991">
                  <c:v>201.83054999999999</c:v>
                </c:pt>
                <c:pt idx="992">
                  <c:v>202.03372999999999</c:v>
                </c:pt>
                <c:pt idx="993">
                  <c:v>202.23618999999999</c:v>
                </c:pt>
                <c:pt idx="994">
                  <c:v>202.43878000000001</c:v>
                </c:pt>
                <c:pt idx="995">
                  <c:v>202.64093</c:v>
                </c:pt>
                <c:pt idx="996">
                  <c:v>202.84396000000001</c:v>
                </c:pt>
                <c:pt idx="997">
                  <c:v>203.03457</c:v>
                </c:pt>
                <c:pt idx="998">
                  <c:v>203.23804999999999</c:v>
                </c:pt>
                <c:pt idx="999">
                  <c:v>203.44143</c:v>
                </c:pt>
                <c:pt idx="1000">
                  <c:v>203.64433</c:v>
                </c:pt>
                <c:pt idx="1001">
                  <c:v>203.84630000000001</c:v>
                </c:pt>
                <c:pt idx="1002">
                  <c:v>204.06531000000001</c:v>
                </c:pt>
                <c:pt idx="1003">
                  <c:v>204.28358</c:v>
                </c:pt>
                <c:pt idx="1004">
                  <c:v>204.47225</c:v>
                </c:pt>
                <c:pt idx="1005">
                  <c:v>204.67522</c:v>
                </c:pt>
                <c:pt idx="1006">
                  <c:v>204.87882999999999</c:v>
                </c:pt>
                <c:pt idx="1007">
                  <c:v>205.09678</c:v>
                </c:pt>
                <c:pt idx="1008">
                  <c:v>205.30036999999999</c:v>
                </c:pt>
                <c:pt idx="1009">
                  <c:v>205.50415000000001</c:v>
                </c:pt>
                <c:pt idx="1010">
                  <c:v>205.70753999999999</c:v>
                </c:pt>
                <c:pt idx="1011">
                  <c:v>205.91007999999999</c:v>
                </c:pt>
                <c:pt idx="1012">
                  <c:v>206.11304999999999</c:v>
                </c:pt>
                <c:pt idx="1013">
                  <c:v>206.31631999999999</c:v>
                </c:pt>
                <c:pt idx="1014">
                  <c:v>206.52037000000001</c:v>
                </c:pt>
                <c:pt idx="1015">
                  <c:v>206.72416999999999</c:v>
                </c:pt>
                <c:pt idx="1016">
                  <c:v>206.92724000000001</c:v>
                </c:pt>
                <c:pt idx="1017">
                  <c:v>207.12868</c:v>
                </c:pt>
                <c:pt idx="1018">
                  <c:v>207.33229</c:v>
                </c:pt>
                <c:pt idx="1019">
                  <c:v>207.53872000000001</c:v>
                </c:pt>
                <c:pt idx="1020">
                  <c:v>207.74180999999999</c:v>
                </c:pt>
                <c:pt idx="1021">
                  <c:v>207.94555</c:v>
                </c:pt>
                <c:pt idx="1022">
                  <c:v>208.14768000000001</c:v>
                </c:pt>
                <c:pt idx="1023">
                  <c:v>208.35050000000001</c:v>
                </c:pt>
                <c:pt idx="1024">
                  <c:v>208.55365</c:v>
                </c:pt>
                <c:pt idx="1025">
                  <c:v>208.75541999999999</c:v>
                </c:pt>
                <c:pt idx="1026">
                  <c:v>208.96616</c:v>
                </c:pt>
                <c:pt idx="1027">
                  <c:v>209.16822999999999</c:v>
                </c:pt>
                <c:pt idx="1028">
                  <c:v>209.37168</c:v>
                </c:pt>
                <c:pt idx="1029">
                  <c:v>209.57399000000001</c:v>
                </c:pt>
                <c:pt idx="1030">
                  <c:v>209.77739</c:v>
                </c:pt>
                <c:pt idx="1031">
                  <c:v>209.97973999999999</c:v>
                </c:pt>
                <c:pt idx="1032">
                  <c:v>210.18247</c:v>
                </c:pt>
                <c:pt idx="1033">
                  <c:v>210.38448</c:v>
                </c:pt>
                <c:pt idx="1034">
                  <c:v>210.58783</c:v>
                </c:pt>
                <c:pt idx="1035">
                  <c:v>210.79087999999999</c:v>
                </c:pt>
                <c:pt idx="1036">
                  <c:v>210.99467000000001</c:v>
                </c:pt>
                <c:pt idx="1037">
                  <c:v>211.19703999999999</c:v>
                </c:pt>
                <c:pt idx="1038">
                  <c:v>211.40116</c:v>
                </c:pt>
                <c:pt idx="1039">
                  <c:v>211.60507000000001</c:v>
                </c:pt>
                <c:pt idx="1040">
                  <c:v>211.80816999999999</c:v>
                </c:pt>
                <c:pt idx="1041">
                  <c:v>212.01033000000001</c:v>
                </c:pt>
                <c:pt idx="1042">
                  <c:v>212.21340000000001</c:v>
                </c:pt>
                <c:pt idx="1043">
                  <c:v>212.41623999999999</c:v>
                </c:pt>
                <c:pt idx="1044">
                  <c:v>212.61949999999999</c:v>
                </c:pt>
                <c:pt idx="1045">
                  <c:v>212.82136</c:v>
                </c:pt>
                <c:pt idx="1046">
                  <c:v>213.03224</c:v>
                </c:pt>
                <c:pt idx="1047">
                  <c:v>213.23542</c:v>
                </c:pt>
                <c:pt idx="1048">
                  <c:v>213.43895000000001</c:v>
                </c:pt>
                <c:pt idx="1049">
                  <c:v>213.64147</c:v>
                </c:pt>
                <c:pt idx="1050">
                  <c:v>213.84554</c:v>
                </c:pt>
                <c:pt idx="1051">
                  <c:v>214.04920999999999</c:v>
                </c:pt>
                <c:pt idx="1052">
                  <c:v>214.25220999999999</c:v>
                </c:pt>
                <c:pt idx="1053">
                  <c:v>214.45480000000001</c:v>
                </c:pt>
                <c:pt idx="1054">
                  <c:v>214.65876</c:v>
                </c:pt>
                <c:pt idx="1055">
                  <c:v>215.32884999999999</c:v>
                </c:pt>
                <c:pt idx="1056">
                  <c:v>215.35631000000001</c:v>
                </c:pt>
                <c:pt idx="1057">
                  <c:v>215.38252</c:v>
                </c:pt>
                <c:pt idx="1058">
                  <c:v>215.45819</c:v>
                </c:pt>
                <c:pt idx="1059">
                  <c:v>215.66012000000001</c:v>
                </c:pt>
                <c:pt idx="1060">
                  <c:v>215.86444</c:v>
                </c:pt>
                <c:pt idx="1061">
                  <c:v>216.06675999999999</c:v>
                </c:pt>
                <c:pt idx="1062">
                  <c:v>216.26911000000001</c:v>
                </c:pt>
                <c:pt idx="1063">
                  <c:v>216.47447</c:v>
                </c:pt>
                <c:pt idx="1064">
                  <c:v>216.67628999999999</c:v>
                </c:pt>
                <c:pt idx="1065">
                  <c:v>216.87912</c:v>
                </c:pt>
                <c:pt idx="1066">
                  <c:v>217.08153999999999</c:v>
                </c:pt>
                <c:pt idx="1067">
                  <c:v>217.28469000000001</c:v>
                </c:pt>
                <c:pt idx="1068">
                  <c:v>217.50299000000001</c:v>
                </c:pt>
                <c:pt idx="1069">
                  <c:v>217.72197</c:v>
                </c:pt>
                <c:pt idx="1070">
                  <c:v>217.92592999999999</c:v>
                </c:pt>
                <c:pt idx="1071">
                  <c:v>218.13539</c:v>
                </c:pt>
                <c:pt idx="1072">
                  <c:v>218.33888999999999</c:v>
                </c:pt>
                <c:pt idx="1073">
                  <c:v>218.54127</c:v>
                </c:pt>
                <c:pt idx="1074">
                  <c:v>218.74472</c:v>
                </c:pt>
                <c:pt idx="1075">
                  <c:v>218.94902999999999</c:v>
                </c:pt>
                <c:pt idx="1076">
                  <c:v>219.15142</c:v>
                </c:pt>
                <c:pt idx="1077">
                  <c:v>219.35336000000001</c:v>
                </c:pt>
                <c:pt idx="1078">
                  <c:v>219.55624</c:v>
                </c:pt>
                <c:pt idx="1079">
                  <c:v>219.75919999999999</c:v>
                </c:pt>
                <c:pt idx="1080">
                  <c:v>219.96260000000001</c:v>
                </c:pt>
                <c:pt idx="1081">
                  <c:v>220.16436999999999</c:v>
                </c:pt>
                <c:pt idx="1082">
                  <c:v>220.36726999999999</c:v>
                </c:pt>
                <c:pt idx="1083">
                  <c:v>220.56939</c:v>
                </c:pt>
                <c:pt idx="1084">
                  <c:v>220.77280999999999</c:v>
                </c:pt>
                <c:pt idx="1085">
                  <c:v>220.97486000000001</c:v>
                </c:pt>
                <c:pt idx="1086">
                  <c:v>221.17778000000001</c:v>
                </c:pt>
                <c:pt idx="1087">
                  <c:v>221.38097999999999</c:v>
                </c:pt>
                <c:pt idx="1088">
                  <c:v>221.58389</c:v>
                </c:pt>
                <c:pt idx="1089">
                  <c:v>221.78634</c:v>
                </c:pt>
                <c:pt idx="1090">
                  <c:v>221.98985999999999</c:v>
                </c:pt>
                <c:pt idx="1091">
                  <c:v>222.19376</c:v>
                </c:pt>
                <c:pt idx="1092">
                  <c:v>222.39941999999999</c:v>
                </c:pt>
                <c:pt idx="1093">
                  <c:v>222.60158999999999</c:v>
                </c:pt>
                <c:pt idx="1094">
                  <c:v>222.80527000000001</c:v>
                </c:pt>
                <c:pt idx="1095">
                  <c:v>223.01625000000001</c:v>
                </c:pt>
                <c:pt idx="1096">
                  <c:v>223.22037</c:v>
                </c:pt>
                <c:pt idx="1097">
                  <c:v>223.42258000000001</c:v>
                </c:pt>
                <c:pt idx="1098">
                  <c:v>223.62576999999999</c:v>
                </c:pt>
                <c:pt idx="1099">
                  <c:v>223.82859999999999</c:v>
                </c:pt>
                <c:pt idx="1100">
                  <c:v>224.03162</c:v>
                </c:pt>
                <c:pt idx="1101">
                  <c:v>224.23443</c:v>
                </c:pt>
                <c:pt idx="1102">
                  <c:v>224.43732</c:v>
                </c:pt>
                <c:pt idx="1103">
                  <c:v>224.63924</c:v>
                </c:pt>
                <c:pt idx="1104">
                  <c:v>224.84210999999999</c:v>
                </c:pt>
                <c:pt idx="1105">
                  <c:v>225.04519999999999</c:v>
                </c:pt>
                <c:pt idx="1106">
                  <c:v>225.24879999999999</c:v>
                </c:pt>
                <c:pt idx="1107">
                  <c:v>225.45298</c:v>
                </c:pt>
                <c:pt idx="1108">
                  <c:v>225.65594999999999</c:v>
                </c:pt>
                <c:pt idx="1109">
                  <c:v>225.85871</c:v>
                </c:pt>
                <c:pt idx="1110">
                  <c:v>226.06242</c:v>
                </c:pt>
                <c:pt idx="1111">
                  <c:v>226.26615000000001</c:v>
                </c:pt>
                <c:pt idx="1112">
                  <c:v>226.46932000000001</c:v>
                </c:pt>
                <c:pt idx="1113">
                  <c:v>226.67185000000001</c:v>
                </c:pt>
                <c:pt idx="1114">
                  <c:v>226.86695</c:v>
                </c:pt>
                <c:pt idx="1115">
                  <c:v>227.06997999999999</c:v>
                </c:pt>
                <c:pt idx="1116">
                  <c:v>227.27233000000001</c:v>
                </c:pt>
                <c:pt idx="1117">
                  <c:v>227.47442000000001</c:v>
                </c:pt>
                <c:pt idx="1118">
                  <c:v>227.67821000000001</c:v>
                </c:pt>
                <c:pt idx="1119">
                  <c:v>227.88146</c:v>
                </c:pt>
                <c:pt idx="1120">
                  <c:v>228.0925</c:v>
                </c:pt>
                <c:pt idx="1121">
                  <c:v>228.29564999999999</c:v>
                </c:pt>
                <c:pt idx="1122">
                  <c:v>228.49924999999999</c:v>
                </c:pt>
                <c:pt idx="1123">
                  <c:v>228.70214000000001</c:v>
                </c:pt>
                <c:pt idx="1124">
                  <c:v>228.90572</c:v>
                </c:pt>
                <c:pt idx="1125">
                  <c:v>229.10728</c:v>
                </c:pt>
                <c:pt idx="1126">
                  <c:v>229.31084000000001</c:v>
                </c:pt>
                <c:pt idx="1127">
                  <c:v>229.51396</c:v>
                </c:pt>
                <c:pt idx="1128">
                  <c:v>229.71723</c:v>
                </c:pt>
                <c:pt idx="1129">
                  <c:v>229.91924</c:v>
                </c:pt>
                <c:pt idx="1130">
                  <c:v>230.11483999999999</c:v>
                </c:pt>
                <c:pt idx="1131">
                  <c:v>230.31779</c:v>
                </c:pt>
                <c:pt idx="1132">
                  <c:v>230.52804</c:v>
                </c:pt>
                <c:pt idx="1133">
                  <c:v>230.72772000000001</c:v>
                </c:pt>
                <c:pt idx="1134">
                  <c:v>230.93209999999999</c:v>
                </c:pt>
                <c:pt idx="1135">
                  <c:v>231.13496000000001</c:v>
                </c:pt>
                <c:pt idx="1136">
                  <c:v>231.33902</c:v>
                </c:pt>
                <c:pt idx="1137">
                  <c:v>231.54827</c:v>
                </c:pt>
                <c:pt idx="1138">
                  <c:v>231.7593</c:v>
                </c:pt>
                <c:pt idx="1139">
                  <c:v>231.96187</c:v>
                </c:pt>
                <c:pt idx="1140">
                  <c:v>232.16494</c:v>
                </c:pt>
                <c:pt idx="1141">
                  <c:v>232.36735999999999</c:v>
                </c:pt>
                <c:pt idx="1142">
                  <c:v>232.57205999999999</c:v>
                </c:pt>
                <c:pt idx="1143">
                  <c:v>232.77571</c:v>
                </c:pt>
                <c:pt idx="1144">
                  <c:v>232.97852</c:v>
                </c:pt>
                <c:pt idx="1145">
                  <c:v>233.18048999999999</c:v>
                </c:pt>
                <c:pt idx="1146">
                  <c:v>233.38351</c:v>
                </c:pt>
                <c:pt idx="1147">
                  <c:v>233.58711</c:v>
                </c:pt>
                <c:pt idx="1148">
                  <c:v>233.79042000000001</c:v>
                </c:pt>
                <c:pt idx="1149">
                  <c:v>233.99297999999999</c:v>
                </c:pt>
                <c:pt idx="1150">
                  <c:v>234.19574</c:v>
                </c:pt>
                <c:pt idx="1151">
                  <c:v>234.39805999999999</c:v>
                </c:pt>
                <c:pt idx="1152">
                  <c:v>234.60073</c:v>
                </c:pt>
                <c:pt idx="1153">
                  <c:v>234.80419000000001</c:v>
                </c:pt>
                <c:pt idx="1154">
                  <c:v>235.00820999999999</c:v>
                </c:pt>
                <c:pt idx="1155">
                  <c:v>235.21189000000001</c:v>
                </c:pt>
                <c:pt idx="1156">
                  <c:v>235.41409999999999</c:v>
                </c:pt>
                <c:pt idx="1157">
                  <c:v>235.62414999999999</c:v>
                </c:pt>
                <c:pt idx="1158">
                  <c:v>235.8289</c:v>
                </c:pt>
                <c:pt idx="1159">
                  <c:v>236.03276</c:v>
                </c:pt>
                <c:pt idx="1160">
                  <c:v>236.23671999999999</c:v>
                </c:pt>
                <c:pt idx="1161">
                  <c:v>236.43995000000001</c:v>
                </c:pt>
                <c:pt idx="1162">
                  <c:v>236.64265</c:v>
                </c:pt>
                <c:pt idx="1163">
                  <c:v>236.84529000000001</c:v>
                </c:pt>
                <c:pt idx="1164">
                  <c:v>237.04826</c:v>
                </c:pt>
                <c:pt idx="1165">
                  <c:v>237.25137000000001</c:v>
                </c:pt>
                <c:pt idx="1166">
                  <c:v>237.45420999999999</c:v>
                </c:pt>
                <c:pt idx="1167">
                  <c:v>237.65701999999999</c:v>
                </c:pt>
                <c:pt idx="1168">
                  <c:v>237.85920999999999</c:v>
                </c:pt>
                <c:pt idx="1169">
                  <c:v>238.06190000000001</c:v>
                </c:pt>
                <c:pt idx="1170">
                  <c:v>238.26400000000001</c:v>
                </c:pt>
                <c:pt idx="1171">
                  <c:v>238.46696</c:v>
                </c:pt>
                <c:pt idx="1172">
                  <c:v>238.66986</c:v>
                </c:pt>
                <c:pt idx="1173">
                  <c:v>238.87262000000001</c:v>
                </c:pt>
                <c:pt idx="1174">
                  <c:v>239.07518999999999</c:v>
                </c:pt>
                <c:pt idx="1175">
                  <c:v>239.27865</c:v>
                </c:pt>
                <c:pt idx="1176">
                  <c:v>239.48175000000001</c:v>
                </c:pt>
                <c:pt idx="1177">
                  <c:v>239.68436</c:v>
                </c:pt>
                <c:pt idx="1178">
                  <c:v>239.89493999999999</c:v>
                </c:pt>
                <c:pt idx="1179">
                  <c:v>240.09926999999999</c:v>
                </c:pt>
                <c:pt idx="1180">
                  <c:v>240.30815000000001</c:v>
                </c:pt>
                <c:pt idx="1181">
                  <c:v>240.51130000000001</c:v>
                </c:pt>
                <c:pt idx="1182">
                  <c:v>240.72117</c:v>
                </c:pt>
                <c:pt idx="1183">
                  <c:v>240.90902</c:v>
                </c:pt>
                <c:pt idx="1184">
                  <c:v>241.12653</c:v>
                </c:pt>
                <c:pt idx="1185">
                  <c:v>241.33142000000001</c:v>
                </c:pt>
                <c:pt idx="1186">
                  <c:v>241.53647000000001</c:v>
                </c:pt>
                <c:pt idx="1187">
                  <c:v>241.73954000000001</c:v>
                </c:pt>
                <c:pt idx="1188">
                  <c:v>241.94251</c:v>
                </c:pt>
                <c:pt idx="1189">
                  <c:v>242.14543</c:v>
                </c:pt>
                <c:pt idx="1190">
                  <c:v>242.34985</c:v>
                </c:pt>
                <c:pt idx="1191">
                  <c:v>242.55257</c:v>
                </c:pt>
                <c:pt idx="1192">
                  <c:v>242.75587999999999</c:v>
                </c:pt>
                <c:pt idx="1193">
                  <c:v>242.9588</c:v>
                </c:pt>
                <c:pt idx="1194">
                  <c:v>243.16068000000001</c:v>
                </c:pt>
                <c:pt idx="1195">
                  <c:v>243.36360999999999</c:v>
                </c:pt>
                <c:pt idx="1196">
                  <c:v>243.56556</c:v>
                </c:pt>
                <c:pt idx="1197">
                  <c:v>243.76841999999999</c:v>
                </c:pt>
                <c:pt idx="1198">
                  <c:v>243.98712</c:v>
                </c:pt>
                <c:pt idx="1199">
                  <c:v>244.19137000000001</c:v>
                </c:pt>
                <c:pt idx="1200">
                  <c:v>244.39484999999999</c:v>
                </c:pt>
                <c:pt idx="1201">
                  <c:v>244.59961999999999</c:v>
                </c:pt>
                <c:pt idx="1202">
                  <c:v>244.80985999999999</c:v>
                </c:pt>
                <c:pt idx="1203">
                  <c:v>245.47201000000001</c:v>
                </c:pt>
                <c:pt idx="1204">
                  <c:v>245.50076000000001</c:v>
                </c:pt>
                <c:pt idx="1205">
                  <c:v>245.52742000000001</c:v>
                </c:pt>
                <c:pt idx="1206">
                  <c:v>245.62710999999999</c:v>
                </c:pt>
                <c:pt idx="1207">
                  <c:v>245.82848999999999</c:v>
                </c:pt>
                <c:pt idx="1208">
                  <c:v>246.03259</c:v>
                </c:pt>
                <c:pt idx="1209">
                  <c:v>246.23633000000001</c:v>
                </c:pt>
                <c:pt idx="1210">
                  <c:v>246.42502999999999</c:v>
                </c:pt>
                <c:pt idx="1211">
                  <c:v>246.63005000000001</c:v>
                </c:pt>
                <c:pt idx="1212">
                  <c:v>246.83965000000001</c:v>
                </c:pt>
                <c:pt idx="1213">
                  <c:v>247.11068</c:v>
                </c:pt>
                <c:pt idx="1214">
                  <c:v>247.24548999999999</c:v>
                </c:pt>
                <c:pt idx="1215">
                  <c:v>247.44990000000001</c:v>
                </c:pt>
                <c:pt idx="1216">
                  <c:v>247.64949999999999</c:v>
                </c:pt>
                <c:pt idx="1217">
                  <c:v>247.85175000000001</c:v>
                </c:pt>
                <c:pt idx="1218">
                  <c:v>248.05437000000001</c:v>
                </c:pt>
                <c:pt idx="1219">
                  <c:v>248.25825</c:v>
                </c:pt>
                <c:pt idx="1220">
                  <c:v>248.46109000000001</c:v>
                </c:pt>
                <c:pt idx="1221">
                  <c:v>248.66382999999999</c:v>
                </c:pt>
                <c:pt idx="1222">
                  <c:v>248.86338000000001</c:v>
                </c:pt>
                <c:pt idx="1223">
                  <c:v>249.06641999999999</c:v>
                </c:pt>
                <c:pt idx="1224">
                  <c:v>249.2843</c:v>
                </c:pt>
                <c:pt idx="1225">
                  <c:v>249.50314</c:v>
                </c:pt>
                <c:pt idx="1226">
                  <c:v>249.70721</c:v>
                </c:pt>
                <c:pt idx="1227">
                  <c:v>249.91114999999999</c:v>
                </c:pt>
                <c:pt idx="1228">
                  <c:v>250.11447000000001</c:v>
                </c:pt>
                <c:pt idx="1229">
                  <c:v>250.31741</c:v>
                </c:pt>
                <c:pt idx="1230">
                  <c:v>250.52128999999999</c:v>
                </c:pt>
                <c:pt idx="1231">
                  <c:v>250.73295999999999</c:v>
                </c:pt>
                <c:pt idx="1232">
                  <c:v>250.93683999999999</c:v>
                </c:pt>
                <c:pt idx="1233">
                  <c:v>251.14655999999999</c:v>
                </c:pt>
                <c:pt idx="1234">
                  <c:v>251.35052999999999</c:v>
                </c:pt>
                <c:pt idx="1235">
                  <c:v>251.55340000000001</c:v>
                </c:pt>
                <c:pt idx="1236">
                  <c:v>251.75698</c:v>
                </c:pt>
                <c:pt idx="1237">
                  <c:v>251.95950999999999</c:v>
                </c:pt>
                <c:pt idx="1238">
                  <c:v>252.16230999999999</c:v>
                </c:pt>
                <c:pt idx="1239">
                  <c:v>252.36354</c:v>
                </c:pt>
                <c:pt idx="1240">
                  <c:v>252.56710000000001</c:v>
                </c:pt>
                <c:pt idx="1241">
                  <c:v>252.76929000000001</c:v>
                </c:pt>
                <c:pt idx="1242">
                  <c:v>252.9726</c:v>
                </c:pt>
                <c:pt idx="1243">
                  <c:v>253.17491999999999</c:v>
                </c:pt>
                <c:pt idx="1244">
                  <c:v>253.37769</c:v>
                </c:pt>
                <c:pt idx="1245">
                  <c:v>253.59568999999999</c:v>
                </c:pt>
                <c:pt idx="1246">
                  <c:v>253.79947000000001</c:v>
                </c:pt>
                <c:pt idx="1247">
                  <c:v>254.00214</c:v>
                </c:pt>
                <c:pt idx="1248">
                  <c:v>254.19404</c:v>
                </c:pt>
                <c:pt idx="1249">
                  <c:v>254.39625000000001</c:v>
                </c:pt>
                <c:pt idx="1250">
                  <c:v>254.59902</c:v>
                </c:pt>
                <c:pt idx="1251">
                  <c:v>254.80240000000001</c:v>
                </c:pt>
                <c:pt idx="1252">
                  <c:v>255.00595999999999</c:v>
                </c:pt>
                <c:pt idx="1253">
                  <c:v>255.20831999999999</c:v>
                </c:pt>
                <c:pt idx="1254">
                  <c:v>255.41185999999999</c:v>
                </c:pt>
                <c:pt idx="1255">
                  <c:v>255.61526000000001</c:v>
                </c:pt>
                <c:pt idx="1256">
                  <c:v>255.81818999999999</c:v>
                </c:pt>
                <c:pt idx="1257">
                  <c:v>256.01994999999999</c:v>
                </c:pt>
                <c:pt idx="1258">
                  <c:v>256.22354999999999</c:v>
                </c:pt>
                <c:pt idx="1259">
                  <c:v>256.4391</c:v>
                </c:pt>
                <c:pt idx="1260">
                  <c:v>256.64308</c:v>
                </c:pt>
                <c:pt idx="1261">
                  <c:v>256.85214999999999</c:v>
                </c:pt>
                <c:pt idx="1262">
                  <c:v>257.05667999999997</c:v>
                </c:pt>
                <c:pt idx="1263">
                  <c:v>257.25889000000001</c:v>
                </c:pt>
                <c:pt idx="1264">
                  <c:v>257.4631</c:v>
                </c:pt>
                <c:pt idx="1265">
                  <c:v>257.66674</c:v>
                </c:pt>
                <c:pt idx="1266">
                  <c:v>257.86964999999998</c:v>
                </c:pt>
                <c:pt idx="1267">
                  <c:v>258.07157000000001</c:v>
                </c:pt>
                <c:pt idx="1268">
                  <c:v>258.27451000000002</c:v>
                </c:pt>
                <c:pt idx="1269">
                  <c:v>258.47662000000003</c:v>
                </c:pt>
                <c:pt idx="1270">
                  <c:v>258.68049000000002</c:v>
                </c:pt>
                <c:pt idx="1271">
                  <c:v>258.88427000000001</c:v>
                </c:pt>
                <c:pt idx="1272">
                  <c:v>259.08746000000002</c:v>
                </c:pt>
                <c:pt idx="1273">
                  <c:v>259.28987999999998</c:v>
                </c:pt>
                <c:pt idx="1274">
                  <c:v>259.49295999999998</c:v>
                </c:pt>
                <c:pt idx="1275">
                  <c:v>259.69493999999997</c:v>
                </c:pt>
                <c:pt idx="1276">
                  <c:v>259.89785000000001</c:v>
                </c:pt>
                <c:pt idx="1277">
                  <c:v>260.09971999999999</c:v>
                </c:pt>
                <c:pt idx="1278">
                  <c:v>260.30248999999998</c:v>
                </c:pt>
                <c:pt idx="1279">
                  <c:v>260.50441999999998</c:v>
                </c:pt>
                <c:pt idx="1280">
                  <c:v>260.70688000000001</c:v>
                </c:pt>
                <c:pt idx="1281">
                  <c:v>260.92059999999998</c:v>
                </c:pt>
                <c:pt idx="1282">
                  <c:v>261.11586</c:v>
                </c:pt>
                <c:pt idx="1283">
                  <c:v>261.31819000000002</c:v>
                </c:pt>
                <c:pt idx="1284">
                  <c:v>261.52028000000001</c:v>
                </c:pt>
                <c:pt idx="1285">
                  <c:v>261.72248000000002</c:v>
                </c:pt>
                <c:pt idx="1286">
                  <c:v>261.93297999999999</c:v>
                </c:pt>
                <c:pt idx="1287">
                  <c:v>262.1352</c:v>
                </c:pt>
                <c:pt idx="1288">
                  <c:v>262.33152999999999</c:v>
                </c:pt>
                <c:pt idx="1289">
                  <c:v>262.54973000000001</c:v>
                </c:pt>
                <c:pt idx="1290">
                  <c:v>262.76799</c:v>
                </c:pt>
                <c:pt idx="1291">
                  <c:v>262.97073</c:v>
                </c:pt>
                <c:pt idx="1292">
                  <c:v>263.16590000000002</c:v>
                </c:pt>
                <c:pt idx="1293">
                  <c:v>263.36887000000002</c:v>
                </c:pt>
                <c:pt idx="1294">
                  <c:v>263.57299999999998</c:v>
                </c:pt>
                <c:pt idx="1295">
                  <c:v>263.77670000000001</c:v>
                </c:pt>
                <c:pt idx="1296">
                  <c:v>263.97985</c:v>
                </c:pt>
                <c:pt idx="1297">
                  <c:v>264.18185999999997</c:v>
                </c:pt>
                <c:pt idx="1298">
                  <c:v>264.38547999999997</c:v>
                </c:pt>
                <c:pt idx="1299">
                  <c:v>264.58800000000002</c:v>
                </c:pt>
                <c:pt idx="1300">
                  <c:v>264.79113999999998</c:v>
                </c:pt>
                <c:pt idx="1301">
                  <c:v>264.99279999999999</c:v>
                </c:pt>
                <c:pt idx="1302">
                  <c:v>265.19578999999999</c:v>
                </c:pt>
                <c:pt idx="1303">
                  <c:v>265.39715000000001</c:v>
                </c:pt>
                <c:pt idx="1304">
                  <c:v>265.60302999999999</c:v>
                </c:pt>
                <c:pt idx="1305">
                  <c:v>265.80507999999998</c:v>
                </c:pt>
                <c:pt idx="1306">
                  <c:v>266.00763999999998</c:v>
                </c:pt>
                <c:pt idx="1307">
                  <c:v>266.21120000000002</c:v>
                </c:pt>
                <c:pt idx="1308">
                  <c:v>266.41514999999998</c:v>
                </c:pt>
                <c:pt idx="1309">
                  <c:v>266.61698000000001</c:v>
                </c:pt>
                <c:pt idx="1310">
                  <c:v>266.82787999999999</c:v>
                </c:pt>
                <c:pt idx="1311">
                  <c:v>267.03348999999997</c:v>
                </c:pt>
                <c:pt idx="1312">
                  <c:v>267.22215999999997</c:v>
                </c:pt>
                <c:pt idx="1313">
                  <c:v>267.44049000000001</c:v>
                </c:pt>
                <c:pt idx="1314">
                  <c:v>267.64425999999997</c:v>
                </c:pt>
                <c:pt idx="1315">
                  <c:v>267.86228999999997</c:v>
                </c:pt>
                <c:pt idx="1316">
                  <c:v>268.06626</c:v>
                </c:pt>
                <c:pt idx="1317">
                  <c:v>268.28435999999999</c:v>
                </c:pt>
                <c:pt idx="1318">
                  <c:v>268.48842000000002</c:v>
                </c:pt>
                <c:pt idx="1319">
                  <c:v>268.70625999999999</c:v>
                </c:pt>
                <c:pt idx="1320">
                  <c:v>268.91046</c:v>
                </c:pt>
                <c:pt idx="1321">
                  <c:v>269.11311999999998</c:v>
                </c:pt>
                <c:pt idx="1322">
                  <c:v>269.31652000000003</c:v>
                </c:pt>
                <c:pt idx="1323">
                  <c:v>269.51956000000001</c:v>
                </c:pt>
                <c:pt idx="1324">
                  <c:v>269.72257000000002</c:v>
                </c:pt>
                <c:pt idx="1325">
                  <c:v>269.92502000000002</c:v>
                </c:pt>
                <c:pt idx="1326">
                  <c:v>270.14334000000002</c:v>
                </c:pt>
                <c:pt idx="1327">
                  <c:v>270.36196000000001</c:v>
                </c:pt>
                <c:pt idx="1328">
                  <c:v>270.55079000000001</c:v>
                </c:pt>
                <c:pt idx="1329">
                  <c:v>270.7543</c:v>
                </c:pt>
                <c:pt idx="1330">
                  <c:v>270.95836000000003</c:v>
                </c:pt>
                <c:pt idx="1331">
                  <c:v>271.16291999999999</c:v>
                </c:pt>
                <c:pt idx="1332">
                  <c:v>271.36655000000002</c:v>
                </c:pt>
                <c:pt idx="1333">
                  <c:v>271.56851999999998</c:v>
                </c:pt>
                <c:pt idx="1334">
                  <c:v>271.77141</c:v>
                </c:pt>
                <c:pt idx="1335">
                  <c:v>271.98232000000002</c:v>
                </c:pt>
                <c:pt idx="1336">
                  <c:v>272.18617</c:v>
                </c:pt>
                <c:pt idx="1337">
                  <c:v>272.38830000000002</c:v>
                </c:pt>
                <c:pt idx="1338">
                  <c:v>272.59161</c:v>
                </c:pt>
                <c:pt idx="1339">
                  <c:v>272.80603000000002</c:v>
                </c:pt>
                <c:pt idx="1340">
                  <c:v>273.00983000000002</c:v>
                </c:pt>
                <c:pt idx="1341">
                  <c:v>273.21253000000002</c:v>
                </c:pt>
                <c:pt idx="1342">
                  <c:v>273.41656</c:v>
                </c:pt>
                <c:pt idx="1343">
                  <c:v>273.61968999999999</c:v>
                </c:pt>
                <c:pt idx="1344">
                  <c:v>273.82290999999998</c:v>
                </c:pt>
                <c:pt idx="1345">
                  <c:v>274.02494000000002</c:v>
                </c:pt>
                <c:pt idx="1346">
                  <c:v>274.22858000000002</c:v>
                </c:pt>
                <c:pt idx="1347">
                  <c:v>274.43236000000002</c:v>
                </c:pt>
                <c:pt idx="1348">
                  <c:v>274.63477999999998</c:v>
                </c:pt>
                <c:pt idx="1349">
                  <c:v>274.83686999999998</c:v>
                </c:pt>
                <c:pt idx="1350">
                  <c:v>275.03975000000003</c:v>
                </c:pt>
                <c:pt idx="1351">
                  <c:v>275.24119000000002</c:v>
                </c:pt>
                <c:pt idx="1352">
                  <c:v>275.44414999999998</c:v>
                </c:pt>
                <c:pt idx="1353">
                  <c:v>275.64652000000001</c:v>
                </c:pt>
                <c:pt idx="1354">
                  <c:v>276.37768</c:v>
                </c:pt>
                <c:pt idx="1355">
                  <c:v>276.40404999999998</c:v>
                </c:pt>
                <c:pt idx="1356">
                  <c:v>276.42761999999999</c:v>
                </c:pt>
                <c:pt idx="1357">
                  <c:v>276.48754000000002</c:v>
                </c:pt>
                <c:pt idx="1358">
                  <c:v>276.68884000000003</c:v>
                </c:pt>
                <c:pt idx="1359">
                  <c:v>276.88416000000001</c:v>
                </c:pt>
                <c:pt idx="1360">
                  <c:v>277.08735000000001</c:v>
                </c:pt>
                <c:pt idx="1361">
                  <c:v>277.29036000000002</c:v>
                </c:pt>
                <c:pt idx="1362">
                  <c:v>277.49675999999999</c:v>
                </c:pt>
                <c:pt idx="1363">
                  <c:v>277.69932999999997</c:v>
                </c:pt>
                <c:pt idx="1364">
                  <c:v>277.90237999999999</c:v>
                </c:pt>
                <c:pt idx="1365">
                  <c:v>278.10440999999997</c:v>
                </c:pt>
                <c:pt idx="1366">
                  <c:v>278.30750999999998</c:v>
                </c:pt>
                <c:pt idx="1367">
                  <c:v>278.51702999999998</c:v>
                </c:pt>
                <c:pt idx="1368">
                  <c:v>278.72052000000002</c:v>
                </c:pt>
                <c:pt idx="1369">
                  <c:v>278.92307</c:v>
                </c:pt>
                <c:pt idx="1370">
                  <c:v>279.12626</c:v>
                </c:pt>
                <c:pt idx="1371">
                  <c:v>279.32923</c:v>
                </c:pt>
                <c:pt idx="1372">
                  <c:v>279.54063000000002</c:v>
                </c:pt>
                <c:pt idx="1373">
                  <c:v>279.74374</c:v>
                </c:pt>
                <c:pt idx="1374">
                  <c:v>279.94797</c:v>
                </c:pt>
                <c:pt idx="1375">
                  <c:v>280.15156999999999</c:v>
                </c:pt>
                <c:pt idx="1376">
                  <c:v>280.35541999999998</c:v>
                </c:pt>
                <c:pt idx="1377">
                  <c:v>280.55770000000001</c:v>
                </c:pt>
                <c:pt idx="1378">
                  <c:v>280.76026999999999</c:v>
                </c:pt>
                <c:pt idx="1379">
                  <c:v>280.97104000000002</c:v>
                </c:pt>
                <c:pt idx="1380">
                  <c:v>281.17471</c:v>
                </c:pt>
                <c:pt idx="1381">
                  <c:v>281.37867</c:v>
                </c:pt>
                <c:pt idx="1382">
                  <c:v>281.58607000000001</c:v>
                </c:pt>
                <c:pt idx="1383">
                  <c:v>281.79680000000002</c:v>
                </c:pt>
                <c:pt idx="1384">
                  <c:v>281.99950999999999</c:v>
                </c:pt>
                <c:pt idx="1385">
                  <c:v>282.20195000000001</c:v>
                </c:pt>
                <c:pt idx="1386">
                  <c:v>282.40510999999998</c:v>
                </c:pt>
                <c:pt idx="1387">
                  <c:v>282.60755999999998</c:v>
                </c:pt>
                <c:pt idx="1388">
                  <c:v>282.81056999999998</c:v>
                </c:pt>
                <c:pt idx="1389">
                  <c:v>283.01533000000001</c:v>
                </c:pt>
                <c:pt idx="1390">
                  <c:v>283.21832999999998</c:v>
                </c:pt>
                <c:pt idx="1391">
                  <c:v>283.42075999999997</c:v>
                </c:pt>
                <c:pt idx="1392">
                  <c:v>283.62389999999999</c:v>
                </c:pt>
                <c:pt idx="1393">
                  <c:v>283.82711999999998</c:v>
                </c:pt>
                <c:pt idx="1394">
                  <c:v>284.03014999999999</c:v>
                </c:pt>
                <c:pt idx="1395">
                  <c:v>284.23246999999998</c:v>
                </c:pt>
                <c:pt idx="1396">
                  <c:v>284.43561</c:v>
                </c:pt>
                <c:pt idx="1397">
                  <c:v>284.63745</c:v>
                </c:pt>
                <c:pt idx="1398">
                  <c:v>284.84096</c:v>
                </c:pt>
                <c:pt idx="1399">
                  <c:v>285.04586</c:v>
                </c:pt>
                <c:pt idx="1400">
                  <c:v>285.24779000000001</c:v>
                </c:pt>
                <c:pt idx="1401">
                  <c:v>285.44905</c:v>
                </c:pt>
                <c:pt idx="1402">
                  <c:v>285.65188000000001</c:v>
                </c:pt>
                <c:pt idx="1403">
                  <c:v>285.85442</c:v>
                </c:pt>
                <c:pt idx="1404">
                  <c:v>286.06063</c:v>
                </c:pt>
                <c:pt idx="1405">
                  <c:v>286.26263999999998</c:v>
                </c:pt>
                <c:pt idx="1406">
                  <c:v>286.46609999999998</c:v>
                </c:pt>
                <c:pt idx="1407">
                  <c:v>286.66870999999998</c:v>
                </c:pt>
                <c:pt idx="1408">
                  <c:v>286.87160999999998</c:v>
                </c:pt>
                <c:pt idx="1409">
                  <c:v>287.07438000000002</c:v>
                </c:pt>
                <c:pt idx="1410">
                  <c:v>287.28005999999999</c:v>
                </c:pt>
                <c:pt idx="1411">
                  <c:v>287.48230999999998</c:v>
                </c:pt>
                <c:pt idx="1412">
                  <c:v>287.68560000000002</c:v>
                </c:pt>
                <c:pt idx="1413">
                  <c:v>287.88817</c:v>
                </c:pt>
                <c:pt idx="1414">
                  <c:v>288.09143</c:v>
                </c:pt>
                <c:pt idx="1415">
                  <c:v>288.29459000000003</c:v>
                </c:pt>
                <c:pt idx="1416">
                  <c:v>288.50098000000003</c:v>
                </c:pt>
                <c:pt idx="1417">
                  <c:v>288.69063</c:v>
                </c:pt>
                <c:pt idx="1418">
                  <c:v>288.89362</c:v>
                </c:pt>
                <c:pt idx="1419">
                  <c:v>289.0967</c:v>
                </c:pt>
                <c:pt idx="1420">
                  <c:v>289.29959000000002</c:v>
                </c:pt>
                <c:pt idx="1421">
                  <c:v>289.51722000000001</c:v>
                </c:pt>
                <c:pt idx="1422">
                  <c:v>289.72066000000001</c:v>
                </c:pt>
                <c:pt idx="1423">
                  <c:v>289.92415</c:v>
                </c:pt>
                <c:pt idx="1424">
                  <c:v>290.11833999999999</c:v>
                </c:pt>
                <c:pt idx="1425">
                  <c:v>290.32148999999998</c:v>
                </c:pt>
                <c:pt idx="1426">
                  <c:v>290.52546000000001</c:v>
                </c:pt>
                <c:pt idx="1427">
                  <c:v>290.72908000000001</c:v>
                </c:pt>
                <c:pt idx="1428">
                  <c:v>290.93198000000001</c:v>
                </c:pt>
                <c:pt idx="1429">
                  <c:v>291.1377</c:v>
                </c:pt>
                <c:pt idx="1430">
                  <c:v>291.33325000000002</c:v>
                </c:pt>
                <c:pt idx="1431">
                  <c:v>291.53764000000001</c:v>
                </c:pt>
                <c:pt idx="1432">
                  <c:v>291.73982000000001</c:v>
                </c:pt>
                <c:pt idx="1433">
                  <c:v>291.94159999999999</c:v>
                </c:pt>
                <c:pt idx="1434">
                  <c:v>292.14393999999999</c:v>
                </c:pt>
                <c:pt idx="1435">
                  <c:v>292.34739000000002</c:v>
                </c:pt>
                <c:pt idx="1436">
                  <c:v>292.54969999999997</c:v>
                </c:pt>
                <c:pt idx="1437">
                  <c:v>292.76834000000002</c:v>
                </c:pt>
                <c:pt idx="1438">
                  <c:v>292.98647999999997</c:v>
                </c:pt>
                <c:pt idx="1439">
                  <c:v>293.19027</c:v>
                </c:pt>
                <c:pt idx="1440">
                  <c:v>293.37876</c:v>
                </c:pt>
                <c:pt idx="1441">
                  <c:v>293.58175999999997</c:v>
                </c:pt>
                <c:pt idx="1442">
                  <c:v>293.78543999999999</c:v>
                </c:pt>
                <c:pt idx="1443">
                  <c:v>293.98761999999999</c:v>
                </c:pt>
                <c:pt idx="1444">
                  <c:v>294.19123000000002</c:v>
                </c:pt>
                <c:pt idx="1445">
                  <c:v>294.39407999999997</c:v>
                </c:pt>
                <c:pt idx="1446">
                  <c:v>294.59782999999999</c:v>
                </c:pt>
                <c:pt idx="1447">
                  <c:v>294.80144999999999</c:v>
                </c:pt>
                <c:pt idx="1448">
                  <c:v>295.00909999999999</c:v>
                </c:pt>
                <c:pt idx="1449">
                  <c:v>295.21183000000002</c:v>
                </c:pt>
                <c:pt idx="1450">
                  <c:v>295.41521999999998</c:v>
                </c:pt>
                <c:pt idx="1451">
                  <c:v>295.62592999999998</c:v>
                </c:pt>
                <c:pt idx="1452">
                  <c:v>295.83015999999998</c:v>
                </c:pt>
                <c:pt idx="1453">
                  <c:v>296.03370000000001</c:v>
                </c:pt>
                <c:pt idx="1454">
                  <c:v>296.23764</c:v>
                </c:pt>
                <c:pt idx="1455">
                  <c:v>296.45614</c:v>
                </c:pt>
                <c:pt idx="1456">
                  <c:v>296.65978000000001</c:v>
                </c:pt>
                <c:pt idx="1457">
                  <c:v>296.87171999999998</c:v>
                </c:pt>
                <c:pt idx="1458">
                  <c:v>297.07558</c:v>
                </c:pt>
                <c:pt idx="1459">
                  <c:v>297.27883000000003</c:v>
                </c:pt>
                <c:pt idx="1460">
                  <c:v>297.48259999999999</c:v>
                </c:pt>
                <c:pt idx="1461">
                  <c:v>297.68493999999998</c:v>
                </c:pt>
                <c:pt idx="1462">
                  <c:v>297.88702999999998</c:v>
                </c:pt>
                <c:pt idx="1463">
                  <c:v>298.089</c:v>
                </c:pt>
                <c:pt idx="1464">
                  <c:v>298.29217</c:v>
                </c:pt>
                <c:pt idx="1465">
                  <c:v>298.49409000000003</c:v>
                </c:pt>
                <c:pt idx="1466">
                  <c:v>298.69749000000002</c:v>
                </c:pt>
                <c:pt idx="1467">
                  <c:v>298.90100999999999</c:v>
                </c:pt>
                <c:pt idx="1468">
                  <c:v>299.10381999999998</c:v>
                </c:pt>
                <c:pt idx="1469">
                  <c:v>299.30673000000002</c:v>
                </c:pt>
                <c:pt idx="1470">
                  <c:v>299.50999000000002</c:v>
                </c:pt>
                <c:pt idx="1471">
                  <c:v>299.71219000000002</c:v>
                </c:pt>
                <c:pt idx="1472">
                  <c:v>299.91590000000002</c:v>
                </c:pt>
                <c:pt idx="1473">
                  <c:v>300.11743000000001</c:v>
                </c:pt>
                <c:pt idx="1474">
                  <c:v>300.31954999999999</c:v>
                </c:pt>
                <c:pt idx="1475">
                  <c:v>300.52177</c:v>
                </c:pt>
                <c:pt idx="1476">
                  <c:v>300.72512</c:v>
                </c:pt>
                <c:pt idx="1477">
                  <c:v>300.92682000000002</c:v>
                </c:pt>
                <c:pt idx="1478">
                  <c:v>301.12896000000001</c:v>
                </c:pt>
                <c:pt idx="1479">
                  <c:v>301.33172999999999</c:v>
                </c:pt>
                <c:pt idx="1480">
                  <c:v>301.53712000000002</c:v>
                </c:pt>
                <c:pt idx="1481">
                  <c:v>301.74088</c:v>
                </c:pt>
                <c:pt idx="1482">
                  <c:v>301.95224000000002</c:v>
                </c:pt>
                <c:pt idx="1483">
                  <c:v>302.15514999999999</c:v>
                </c:pt>
                <c:pt idx="1484">
                  <c:v>302.34701999999999</c:v>
                </c:pt>
                <c:pt idx="1485">
                  <c:v>302.54962</c:v>
                </c:pt>
                <c:pt idx="1486">
                  <c:v>302.75358</c:v>
                </c:pt>
                <c:pt idx="1487">
                  <c:v>302.95708000000002</c:v>
                </c:pt>
                <c:pt idx="1488">
                  <c:v>303.15989000000002</c:v>
                </c:pt>
                <c:pt idx="1489">
                  <c:v>303.37801000000002</c:v>
                </c:pt>
                <c:pt idx="1490">
                  <c:v>303.58219000000003</c:v>
                </c:pt>
                <c:pt idx="1491">
                  <c:v>303.78539999999998</c:v>
                </c:pt>
                <c:pt idx="1492">
                  <c:v>303.98851000000002</c:v>
                </c:pt>
                <c:pt idx="1493">
                  <c:v>304.20260000000002</c:v>
                </c:pt>
                <c:pt idx="1494">
                  <c:v>304.40920999999997</c:v>
                </c:pt>
                <c:pt idx="1495">
                  <c:v>304.62759</c:v>
                </c:pt>
                <c:pt idx="1496">
                  <c:v>304.81578000000002</c:v>
                </c:pt>
                <c:pt idx="1497">
                  <c:v>305.03444000000002</c:v>
                </c:pt>
                <c:pt idx="1498">
                  <c:v>305.23885000000001</c:v>
                </c:pt>
                <c:pt idx="1499">
                  <c:v>305.44198</c:v>
                </c:pt>
                <c:pt idx="1500">
                  <c:v>305.64587</c:v>
                </c:pt>
                <c:pt idx="1501">
                  <c:v>305.84906000000001</c:v>
                </c:pt>
                <c:pt idx="1502">
                  <c:v>306.05191000000002</c:v>
                </c:pt>
              </c:numCache>
            </c:numRef>
          </c:xVal>
          <c:yVal>
            <c:numRef>
              <c:f>Foglio2!$K$2:$K$1504</c:f>
              <c:numCache>
                <c:formatCode>General</c:formatCode>
                <c:ptCount val="1503"/>
                <c:pt idx="0">
                  <c:v>-5.3775000000000003E-3</c:v>
                </c:pt>
                <c:pt idx="1">
                  <c:v>-5.007500000000005E-3</c:v>
                </c:pt>
                <c:pt idx="2">
                  <c:v>-3.7324999999999997E-3</c:v>
                </c:pt>
                <c:pt idx="3">
                  <c:v>1.0049999999999989E-3</c:v>
                </c:pt>
                <c:pt idx="4">
                  <c:v>1.7899999999999999E-3</c:v>
                </c:pt>
                <c:pt idx="5">
                  <c:v>4.3399999999999966E-3</c:v>
                </c:pt>
                <c:pt idx="6">
                  <c:v>7.1499999999999966E-3</c:v>
                </c:pt>
                <c:pt idx="7">
                  <c:v>9.7199999999999995E-3</c:v>
                </c:pt>
                <c:pt idx="8">
                  <c:v>1.2615000000000001E-2</c:v>
                </c:pt>
                <c:pt idx="9">
                  <c:v>1.55075E-2</c:v>
                </c:pt>
                <c:pt idx="10">
                  <c:v>1.8185E-2</c:v>
                </c:pt>
                <c:pt idx="11">
                  <c:v>2.0769999999999997E-2</c:v>
                </c:pt>
                <c:pt idx="12">
                  <c:v>2.3697500000000003E-2</c:v>
                </c:pt>
                <c:pt idx="13">
                  <c:v>2.6424999999999997E-2</c:v>
                </c:pt>
                <c:pt idx="14">
                  <c:v>2.9354999999999999E-2</c:v>
                </c:pt>
                <c:pt idx="15">
                  <c:v>3.2080000000000004E-2</c:v>
                </c:pt>
                <c:pt idx="16">
                  <c:v>3.4795E-2</c:v>
                </c:pt>
                <c:pt idx="17">
                  <c:v>3.7402499999999998E-2</c:v>
                </c:pt>
                <c:pt idx="18">
                  <c:v>4.0129999999999992E-2</c:v>
                </c:pt>
                <c:pt idx="19">
                  <c:v>4.2845000000000001E-2</c:v>
                </c:pt>
                <c:pt idx="20">
                  <c:v>4.5534999999999999E-2</c:v>
                </c:pt>
                <c:pt idx="21">
                  <c:v>4.8237499999999996E-2</c:v>
                </c:pt>
                <c:pt idx="22">
                  <c:v>5.0965000000000003E-2</c:v>
                </c:pt>
                <c:pt idx="23">
                  <c:v>5.3797499999999991E-2</c:v>
                </c:pt>
                <c:pt idx="24">
                  <c:v>5.6477499999999993E-2</c:v>
                </c:pt>
                <c:pt idx="25">
                  <c:v>5.9180000000000003E-2</c:v>
                </c:pt>
                <c:pt idx="26">
                  <c:v>6.1894999999999999E-2</c:v>
                </c:pt>
                <c:pt idx="27">
                  <c:v>6.4597500000000002E-2</c:v>
                </c:pt>
                <c:pt idx="28">
                  <c:v>6.7322500000000007E-2</c:v>
                </c:pt>
                <c:pt idx="29">
                  <c:v>7.0037500000000003E-2</c:v>
                </c:pt>
                <c:pt idx="30">
                  <c:v>7.2989999999999999E-2</c:v>
                </c:pt>
                <c:pt idx="31">
                  <c:v>7.5764999999999999E-2</c:v>
                </c:pt>
                <c:pt idx="32">
                  <c:v>7.8490000000000004E-2</c:v>
                </c:pt>
                <c:pt idx="33">
                  <c:v>8.1217499999999998E-2</c:v>
                </c:pt>
                <c:pt idx="34">
                  <c:v>8.3932499999999993E-2</c:v>
                </c:pt>
                <c:pt idx="35">
                  <c:v>8.6659999999999987E-2</c:v>
                </c:pt>
                <c:pt idx="36">
                  <c:v>8.9384999999999992E-2</c:v>
                </c:pt>
                <c:pt idx="37">
                  <c:v>9.2112499999999986E-2</c:v>
                </c:pt>
                <c:pt idx="38">
                  <c:v>9.4802499999999984E-2</c:v>
                </c:pt>
                <c:pt idx="39">
                  <c:v>9.7529999999999978E-2</c:v>
                </c:pt>
                <c:pt idx="40">
                  <c:v>0.1001475</c:v>
                </c:pt>
                <c:pt idx="41">
                  <c:v>0.1028625</c:v>
                </c:pt>
                <c:pt idx="42">
                  <c:v>0.10556499999999999</c:v>
                </c:pt>
                <c:pt idx="43">
                  <c:v>0.1083875</c:v>
                </c:pt>
                <c:pt idx="44">
                  <c:v>0.11108999999999999</c:v>
                </c:pt>
                <c:pt idx="45">
                  <c:v>0.11382999999999999</c:v>
                </c:pt>
                <c:pt idx="46">
                  <c:v>0.11654249999999999</c:v>
                </c:pt>
                <c:pt idx="47">
                  <c:v>0.11926999999999999</c:v>
                </c:pt>
                <c:pt idx="48">
                  <c:v>0.12210499999999999</c:v>
                </c:pt>
                <c:pt idx="49">
                  <c:v>0.1248175</c:v>
                </c:pt>
                <c:pt idx="50">
                  <c:v>0.12751999999999999</c:v>
                </c:pt>
                <c:pt idx="51">
                  <c:v>0.13024749999999999</c:v>
                </c:pt>
                <c:pt idx="52">
                  <c:v>0.13297499999999998</c:v>
                </c:pt>
                <c:pt idx="53">
                  <c:v>0.13568999999999998</c:v>
                </c:pt>
                <c:pt idx="54">
                  <c:v>0.13840249999999998</c:v>
                </c:pt>
                <c:pt idx="55">
                  <c:v>0.14111749999999998</c:v>
                </c:pt>
                <c:pt idx="56">
                  <c:v>0.14382</c:v>
                </c:pt>
                <c:pt idx="57">
                  <c:v>0.146535</c:v>
                </c:pt>
                <c:pt idx="58">
                  <c:v>0.149225</c:v>
                </c:pt>
                <c:pt idx="59">
                  <c:v>0.15195249999999999</c:v>
                </c:pt>
                <c:pt idx="60">
                  <c:v>0.15465499999999999</c:v>
                </c:pt>
                <c:pt idx="61">
                  <c:v>0.15736999999999998</c:v>
                </c:pt>
                <c:pt idx="62">
                  <c:v>0.1600975</c:v>
                </c:pt>
                <c:pt idx="63">
                  <c:v>0.16280999999999998</c:v>
                </c:pt>
                <c:pt idx="64">
                  <c:v>0.165515</c:v>
                </c:pt>
                <c:pt idx="65">
                  <c:v>0.16824</c:v>
                </c:pt>
                <c:pt idx="66">
                  <c:v>0.1709425</c:v>
                </c:pt>
                <c:pt idx="67">
                  <c:v>0.17368249999999999</c:v>
                </c:pt>
                <c:pt idx="68">
                  <c:v>0.176395</c:v>
                </c:pt>
                <c:pt idx="69">
                  <c:v>0.17912249999999999</c:v>
                </c:pt>
                <c:pt idx="70">
                  <c:v>0.18183749999999999</c:v>
                </c:pt>
                <c:pt idx="71">
                  <c:v>0.18453999999999998</c:v>
                </c:pt>
                <c:pt idx="72">
                  <c:v>0.18737499999999999</c:v>
                </c:pt>
                <c:pt idx="73">
                  <c:v>0.19011249999999999</c:v>
                </c:pt>
                <c:pt idx="74">
                  <c:v>0.19281499999999999</c:v>
                </c:pt>
                <c:pt idx="75">
                  <c:v>0.19555249999999999</c:v>
                </c:pt>
                <c:pt idx="76">
                  <c:v>0.19825499999999999</c:v>
                </c:pt>
                <c:pt idx="77">
                  <c:v>0.20098249999999998</c:v>
                </c:pt>
                <c:pt idx="78">
                  <c:v>0.203685</c:v>
                </c:pt>
                <c:pt idx="79">
                  <c:v>0.2064125</c:v>
                </c:pt>
                <c:pt idx="80">
                  <c:v>0.209115</c:v>
                </c:pt>
                <c:pt idx="81">
                  <c:v>0.20725749999999998</c:v>
                </c:pt>
                <c:pt idx="82">
                  <c:v>0.20452999999999999</c:v>
                </c:pt>
                <c:pt idx="83">
                  <c:v>0.20180499999999998</c:v>
                </c:pt>
                <c:pt idx="84">
                  <c:v>0.19905499999999998</c:v>
                </c:pt>
                <c:pt idx="85">
                  <c:v>0.19632749999999999</c:v>
                </c:pt>
                <c:pt idx="86">
                  <c:v>0.19361249999999999</c:v>
                </c:pt>
                <c:pt idx="87">
                  <c:v>0.1908975</c:v>
                </c:pt>
                <c:pt idx="88">
                  <c:v>0.1881825</c:v>
                </c:pt>
                <c:pt idx="89">
                  <c:v>0.1854575</c:v>
                </c:pt>
                <c:pt idx="90">
                  <c:v>0.182755</c:v>
                </c:pt>
                <c:pt idx="91">
                  <c:v>0.180005</c:v>
                </c:pt>
                <c:pt idx="92">
                  <c:v>0.17729</c:v>
                </c:pt>
                <c:pt idx="93">
                  <c:v>0.17456249999999998</c:v>
                </c:pt>
                <c:pt idx="94">
                  <c:v>0.17187249999999998</c:v>
                </c:pt>
                <c:pt idx="95">
                  <c:v>0.16914499999999999</c:v>
                </c:pt>
                <c:pt idx="96">
                  <c:v>0.16644249999999999</c:v>
                </c:pt>
                <c:pt idx="97">
                  <c:v>0.16383499999999998</c:v>
                </c:pt>
                <c:pt idx="98">
                  <c:v>0.16091749999999999</c:v>
                </c:pt>
                <c:pt idx="99">
                  <c:v>0.15816749999999999</c:v>
                </c:pt>
                <c:pt idx="100">
                  <c:v>0.15541749999999999</c:v>
                </c:pt>
                <c:pt idx="101">
                  <c:v>0.15267999999999998</c:v>
                </c:pt>
                <c:pt idx="102">
                  <c:v>0.14995249999999999</c:v>
                </c:pt>
                <c:pt idx="103">
                  <c:v>0.14722499999999999</c:v>
                </c:pt>
                <c:pt idx="104">
                  <c:v>0.14441499999999999</c:v>
                </c:pt>
                <c:pt idx="105">
                  <c:v>0.14168999999999998</c:v>
                </c:pt>
                <c:pt idx="106">
                  <c:v>0.13893999999999998</c:v>
                </c:pt>
                <c:pt idx="107">
                  <c:v>0.13622499999999998</c:v>
                </c:pt>
                <c:pt idx="108">
                  <c:v>0.13349749999999999</c:v>
                </c:pt>
                <c:pt idx="109">
                  <c:v>0.1307825</c:v>
                </c:pt>
                <c:pt idx="110">
                  <c:v>0.12805749999999999</c:v>
                </c:pt>
                <c:pt idx="111">
                  <c:v>0.12533</c:v>
                </c:pt>
                <c:pt idx="112">
                  <c:v>0.122615</c:v>
                </c:pt>
                <c:pt idx="113">
                  <c:v>0.1198775</c:v>
                </c:pt>
                <c:pt idx="114">
                  <c:v>0.1171625</c:v>
                </c:pt>
                <c:pt idx="115">
                  <c:v>0.11444749999999998</c:v>
                </c:pt>
                <c:pt idx="116">
                  <c:v>0.1117225</c:v>
                </c:pt>
                <c:pt idx="117">
                  <c:v>0.10901999999999998</c:v>
                </c:pt>
                <c:pt idx="118">
                  <c:v>0.10629249999999998</c:v>
                </c:pt>
                <c:pt idx="119">
                  <c:v>0.10357749999999999</c:v>
                </c:pt>
                <c:pt idx="120">
                  <c:v>0.10083999999999999</c:v>
                </c:pt>
                <c:pt idx="121">
                  <c:v>9.812499999999999E-2</c:v>
                </c:pt>
                <c:pt idx="122">
                  <c:v>9.5517499999999977E-2</c:v>
                </c:pt>
                <c:pt idx="123">
                  <c:v>9.2789999999999984E-2</c:v>
                </c:pt>
                <c:pt idx="124">
                  <c:v>9.0064999999999978E-2</c:v>
                </c:pt>
                <c:pt idx="125">
                  <c:v>8.7324999999999986E-2</c:v>
                </c:pt>
                <c:pt idx="126">
                  <c:v>8.4634999999999988E-2</c:v>
                </c:pt>
                <c:pt idx="127">
                  <c:v>8.1919999999999993E-2</c:v>
                </c:pt>
                <c:pt idx="128">
                  <c:v>7.9204999999999998E-2</c:v>
                </c:pt>
                <c:pt idx="129">
                  <c:v>7.6490000000000002E-2</c:v>
                </c:pt>
                <c:pt idx="130">
                  <c:v>7.3787500000000006E-2</c:v>
                </c:pt>
                <c:pt idx="131">
                  <c:v>7.1062500000000001E-2</c:v>
                </c:pt>
                <c:pt idx="132">
                  <c:v>6.8347500000000005E-2</c:v>
                </c:pt>
                <c:pt idx="133">
                  <c:v>6.541749999999999E-2</c:v>
                </c:pt>
                <c:pt idx="134">
                  <c:v>6.2702499999999994E-2</c:v>
                </c:pt>
                <c:pt idx="135">
                  <c:v>5.987E-2</c:v>
                </c:pt>
                <c:pt idx="136">
                  <c:v>5.7155000000000004E-2</c:v>
                </c:pt>
                <c:pt idx="137">
                  <c:v>5.4427499999999997E-2</c:v>
                </c:pt>
                <c:pt idx="138">
                  <c:v>5.1715000000000004E-2</c:v>
                </c:pt>
                <c:pt idx="139">
                  <c:v>4.8974999999999998E-2</c:v>
                </c:pt>
                <c:pt idx="140">
                  <c:v>4.6272500000000001E-2</c:v>
                </c:pt>
                <c:pt idx="141">
                  <c:v>4.3522499999999999E-2</c:v>
                </c:pt>
                <c:pt idx="142">
                  <c:v>4.0807500000000003E-2</c:v>
                </c:pt>
                <c:pt idx="143">
                  <c:v>3.8117499999999992E-2</c:v>
                </c:pt>
                <c:pt idx="144">
                  <c:v>3.5402499999999996E-2</c:v>
                </c:pt>
                <c:pt idx="145">
                  <c:v>3.2687500000000001E-2</c:v>
                </c:pt>
                <c:pt idx="146">
                  <c:v>3.0032499999999997E-2</c:v>
                </c:pt>
                <c:pt idx="147">
                  <c:v>2.7317500000000002E-2</c:v>
                </c:pt>
                <c:pt idx="148">
                  <c:v>2.4399999999999998E-2</c:v>
                </c:pt>
                <c:pt idx="149">
                  <c:v>2.146E-2</c:v>
                </c:pt>
                <c:pt idx="150">
                  <c:v>1.8947499999999999E-2</c:v>
                </c:pt>
                <c:pt idx="151">
                  <c:v>1.5994999999999995E-2</c:v>
                </c:pt>
                <c:pt idx="152">
                  <c:v>1.3267500000000002E-2</c:v>
                </c:pt>
                <c:pt idx="153">
                  <c:v>1.0542499999999996E-2</c:v>
                </c:pt>
                <c:pt idx="154">
                  <c:v>7.8149999999999956E-3</c:v>
                </c:pt>
                <c:pt idx="155">
                  <c:v>5.0899999999999973E-3</c:v>
                </c:pt>
                <c:pt idx="156">
                  <c:v>2.3499999999999979E-3</c:v>
                </c:pt>
                <c:pt idx="157">
                  <c:v>-3.7500000000000033E-4</c:v>
                </c:pt>
                <c:pt idx="158">
                  <c:v>-3.1025000000000011E-3</c:v>
                </c:pt>
                <c:pt idx="159">
                  <c:v>-5.8050000000000046E-3</c:v>
                </c:pt>
                <c:pt idx="160">
                  <c:v>-8.5075000000000012E-3</c:v>
                </c:pt>
                <c:pt idx="161">
                  <c:v>-9.7925000000000026E-3</c:v>
                </c:pt>
                <c:pt idx="162">
                  <c:v>-9.4850000000000004E-3</c:v>
                </c:pt>
                <c:pt idx="163">
                  <c:v>-9.1875000000000012E-3</c:v>
                </c:pt>
                <c:pt idx="164">
                  <c:v>-8.1275000000000028E-3</c:v>
                </c:pt>
                <c:pt idx="165">
                  <c:v>-5.0550000000000039E-3</c:v>
                </c:pt>
                <c:pt idx="166">
                  <c:v>-2.4125000000000049E-3</c:v>
                </c:pt>
                <c:pt idx="167">
                  <c:v>4.2249999999999927E-4</c:v>
                </c:pt>
                <c:pt idx="168">
                  <c:v>3.2550000000000009E-3</c:v>
                </c:pt>
                <c:pt idx="169">
                  <c:v>6.1124999999999999E-3</c:v>
                </c:pt>
                <c:pt idx="170">
                  <c:v>8.9474999999999971E-3</c:v>
                </c:pt>
                <c:pt idx="171">
                  <c:v>1.1887499999999995E-2</c:v>
                </c:pt>
                <c:pt idx="172">
                  <c:v>1.4732499999999996E-2</c:v>
                </c:pt>
                <c:pt idx="173">
                  <c:v>1.75675E-2</c:v>
                </c:pt>
                <c:pt idx="174">
                  <c:v>2.0484999999999996E-2</c:v>
                </c:pt>
                <c:pt idx="175">
                  <c:v>2.3304999999999999E-2</c:v>
                </c:pt>
                <c:pt idx="176">
                  <c:v>2.6127500000000005E-2</c:v>
                </c:pt>
                <c:pt idx="177">
                  <c:v>2.8937499999999998E-2</c:v>
                </c:pt>
                <c:pt idx="178">
                  <c:v>3.177E-2</c:v>
                </c:pt>
                <c:pt idx="179">
                  <c:v>3.4605000000000004E-2</c:v>
                </c:pt>
                <c:pt idx="180">
                  <c:v>3.7450000000000004E-2</c:v>
                </c:pt>
                <c:pt idx="181">
                  <c:v>4.0295000000000004E-2</c:v>
                </c:pt>
                <c:pt idx="182">
                  <c:v>4.3129999999999995E-2</c:v>
                </c:pt>
                <c:pt idx="183">
                  <c:v>4.59525E-2</c:v>
                </c:pt>
                <c:pt idx="184">
                  <c:v>4.8677499999999992E-2</c:v>
                </c:pt>
                <c:pt idx="185">
                  <c:v>5.1499999999999997E-2</c:v>
                </c:pt>
                <c:pt idx="186">
                  <c:v>5.4667500000000001E-2</c:v>
                </c:pt>
                <c:pt idx="187">
                  <c:v>5.7559999999999993E-2</c:v>
                </c:pt>
                <c:pt idx="188">
                  <c:v>6.0322499999999994E-2</c:v>
                </c:pt>
                <c:pt idx="189">
                  <c:v>6.3145000000000007E-2</c:v>
                </c:pt>
                <c:pt idx="190">
                  <c:v>6.6107499999999986E-2</c:v>
                </c:pt>
                <c:pt idx="191">
                  <c:v>6.894249999999999E-2</c:v>
                </c:pt>
                <c:pt idx="192">
                  <c:v>7.1775000000000005E-2</c:v>
                </c:pt>
                <c:pt idx="193">
                  <c:v>7.461000000000001E-2</c:v>
                </c:pt>
                <c:pt idx="194">
                  <c:v>7.7454999999999996E-2</c:v>
                </c:pt>
                <c:pt idx="195">
                  <c:v>8.0169999999999991E-2</c:v>
                </c:pt>
                <c:pt idx="196">
                  <c:v>8.2992499999999997E-2</c:v>
                </c:pt>
                <c:pt idx="197">
                  <c:v>8.5812499999999986E-2</c:v>
                </c:pt>
                <c:pt idx="198">
                  <c:v>8.864749999999999E-2</c:v>
                </c:pt>
                <c:pt idx="199">
                  <c:v>9.1469999999999996E-2</c:v>
                </c:pt>
                <c:pt idx="200">
                  <c:v>9.4314999999999982E-2</c:v>
                </c:pt>
                <c:pt idx="201">
                  <c:v>9.7137499999999988E-2</c:v>
                </c:pt>
                <c:pt idx="202">
                  <c:v>0.10019499999999998</c:v>
                </c:pt>
                <c:pt idx="203">
                  <c:v>0.10304249999999998</c:v>
                </c:pt>
                <c:pt idx="204">
                  <c:v>0.105875</c:v>
                </c:pt>
                <c:pt idx="205">
                  <c:v>0.10873249999999998</c:v>
                </c:pt>
                <c:pt idx="206">
                  <c:v>0.11154249999999999</c:v>
                </c:pt>
                <c:pt idx="207">
                  <c:v>0.1146025</c:v>
                </c:pt>
                <c:pt idx="208">
                  <c:v>0.117425</c:v>
                </c:pt>
                <c:pt idx="209">
                  <c:v>0.12026999999999999</c:v>
                </c:pt>
                <c:pt idx="210">
                  <c:v>0.12309249999999999</c:v>
                </c:pt>
                <c:pt idx="211">
                  <c:v>0.12594999999999998</c:v>
                </c:pt>
                <c:pt idx="212">
                  <c:v>0.12877</c:v>
                </c:pt>
                <c:pt idx="213">
                  <c:v>0.1316175</c:v>
                </c:pt>
                <c:pt idx="214">
                  <c:v>0.13443749999999999</c:v>
                </c:pt>
                <c:pt idx="215">
                  <c:v>0.13727249999999999</c:v>
                </c:pt>
                <c:pt idx="216">
                  <c:v>0.14010499999999998</c:v>
                </c:pt>
                <c:pt idx="217">
                  <c:v>0.14292749999999999</c:v>
                </c:pt>
                <c:pt idx="218">
                  <c:v>0.14576249999999999</c:v>
                </c:pt>
                <c:pt idx="219">
                  <c:v>0.148595</c:v>
                </c:pt>
                <c:pt idx="220">
                  <c:v>0.15141749999999998</c:v>
                </c:pt>
                <c:pt idx="221">
                  <c:v>0.15425</c:v>
                </c:pt>
                <c:pt idx="222">
                  <c:v>0.1570725</c:v>
                </c:pt>
                <c:pt idx="223">
                  <c:v>0.15990499999999999</c:v>
                </c:pt>
                <c:pt idx="224">
                  <c:v>0.16274</c:v>
                </c:pt>
                <c:pt idx="225">
                  <c:v>0.16558499999999998</c:v>
                </c:pt>
                <c:pt idx="226">
                  <c:v>0.16841999999999999</c:v>
                </c:pt>
                <c:pt idx="227">
                  <c:v>0.17135999999999998</c:v>
                </c:pt>
                <c:pt idx="228">
                  <c:v>0.174205</c:v>
                </c:pt>
                <c:pt idx="229">
                  <c:v>0.17706249999999998</c:v>
                </c:pt>
                <c:pt idx="230">
                  <c:v>0.1799075</c:v>
                </c:pt>
                <c:pt idx="231">
                  <c:v>0.182755</c:v>
                </c:pt>
                <c:pt idx="232">
                  <c:v>0.18557499999999999</c:v>
                </c:pt>
                <c:pt idx="233">
                  <c:v>0.1884325</c:v>
                </c:pt>
                <c:pt idx="234">
                  <c:v>0.19125499999999998</c:v>
                </c:pt>
                <c:pt idx="235">
                  <c:v>0.19432749999999999</c:v>
                </c:pt>
                <c:pt idx="236">
                  <c:v>0.1971725</c:v>
                </c:pt>
                <c:pt idx="237">
                  <c:v>0.20002999999999999</c:v>
                </c:pt>
                <c:pt idx="238">
                  <c:v>0.20286499999999999</c:v>
                </c:pt>
                <c:pt idx="239">
                  <c:v>0.20571</c:v>
                </c:pt>
                <c:pt idx="240">
                  <c:v>0.20382749999999999</c:v>
                </c:pt>
                <c:pt idx="241">
                  <c:v>0.20099499999999998</c:v>
                </c:pt>
                <c:pt idx="242">
                  <c:v>0.19814999999999999</c:v>
                </c:pt>
                <c:pt idx="243">
                  <c:v>0.19529249999999998</c:v>
                </c:pt>
                <c:pt idx="244">
                  <c:v>0.1924575</c:v>
                </c:pt>
                <c:pt idx="245">
                  <c:v>0.18959999999999999</c:v>
                </c:pt>
                <c:pt idx="246">
                  <c:v>0.186755</c:v>
                </c:pt>
                <c:pt idx="247">
                  <c:v>0.18392</c:v>
                </c:pt>
                <c:pt idx="248">
                  <c:v>0.18108749999999998</c:v>
                </c:pt>
                <c:pt idx="249">
                  <c:v>0.17823</c:v>
                </c:pt>
                <c:pt idx="250">
                  <c:v>0.175395</c:v>
                </c:pt>
                <c:pt idx="251">
                  <c:v>0.17253749999999998</c:v>
                </c:pt>
                <c:pt idx="252">
                  <c:v>0.1697275</c:v>
                </c:pt>
                <c:pt idx="253">
                  <c:v>0.1668125</c:v>
                </c:pt>
                <c:pt idx="254">
                  <c:v>0.16399</c:v>
                </c:pt>
                <c:pt idx="255">
                  <c:v>0.16115499999999999</c:v>
                </c:pt>
                <c:pt idx="256">
                  <c:v>0.1583225</c:v>
                </c:pt>
                <c:pt idx="257">
                  <c:v>0.1555</c:v>
                </c:pt>
                <c:pt idx="258">
                  <c:v>0.15256</c:v>
                </c:pt>
                <c:pt idx="259">
                  <c:v>0.149725</c:v>
                </c:pt>
                <c:pt idx="260">
                  <c:v>0.14696499999999998</c:v>
                </c:pt>
                <c:pt idx="261">
                  <c:v>0.14415499999999998</c:v>
                </c:pt>
                <c:pt idx="262">
                  <c:v>0.1413325</c:v>
                </c:pt>
                <c:pt idx="263">
                  <c:v>0.1384975</c:v>
                </c:pt>
                <c:pt idx="264">
                  <c:v>0.13566499999999998</c:v>
                </c:pt>
                <c:pt idx="265">
                  <c:v>0.1328425</c:v>
                </c:pt>
                <c:pt idx="266">
                  <c:v>0.12977249999999999</c:v>
                </c:pt>
                <c:pt idx="267">
                  <c:v>0.1270675</c:v>
                </c:pt>
                <c:pt idx="268">
                  <c:v>0.12422249999999999</c:v>
                </c:pt>
                <c:pt idx="269">
                  <c:v>0.121365</c:v>
                </c:pt>
                <c:pt idx="270">
                  <c:v>0.11851999999999999</c:v>
                </c:pt>
                <c:pt idx="271">
                  <c:v>0.1156025</c:v>
                </c:pt>
                <c:pt idx="272">
                  <c:v>0.11274499999999998</c:v>
                </c:pt>
                <c:pt idx="273">
                  <c:v>0.1099125</c:v>
                </c:pt>
                <c:pt idx="274">
                  <c:v>0.10707749999999999</c:v>
                </c:pt>
                <c:pt idx="275">
                  <c:v>0.10391</c:v>
                </c:pt>
                <c:pt idx="276">
                  <c:v>0.10106499999999999</c:v>
                </c:pt>
                <c:pt idx="277">
                  <c:v>9.8147499999999999E-2</c:v>
                </c:pt>
                <c:pt idx="278">
                  <c:v>9.5314999999999983E-2</c:v>
                </c:pt>
                <c:pt idx="279">
                  <c:v>9.2469999999999997E-2</c:v>
                </c:pt>
                <c:pt idx="280">
                  <c:v>8.9622499999999994E-2</c:v>
                </c:pt>
                <c:pt idx="281">
                  <c:v>8.6789999999999978E-2</c:v>
                </c:pt>
                <c:pt idx="282">
                  <c:v>8.39675E-2</c:v>
                </c:pt>
                <c:pt idx="283">
                  <c:v>8.1134999999999985E-2</c:v>
                </c:pt>
                <c:pt idx="284">
                  <c:v>7.8300000000000008E-2</c:v>
                </c:pt>
                <c:pt idx="285">
                  <c:v>7.5467499999999993E-2</c:v>
                </c:pt>
                <c:pt idx="286">
                  <c:v>7.2644999999999987E-2</c:v>
                </c:pt>
                <c:pt idx="287">
                  <c:v>6.98125E-2</c:v>
                </c:pt>
                <c:pt idx="288">
                  <c:v>6.6989999999999994E-2</c:v>
                </c:pt>
                <c:pt idx="289">
                  <c:v>6.415499999999999E-2</c:v>
                </c:pt>
                <c:pt idx="290">
                  <c:v>6.1334999999999994E-2</c:v>
                </c:pt>
                <c:pt idx="291">
                  <c:v>5.8500000000000003E-2</c:v>
                </c:pt>
                <c:pt idx="292">
                  <c:v>5.5547499999999993E-2</c:v>
                </c:pt>
                <c:pt idx="293">
                  <c:v>5.2702499999999992E-2</c:v>
                </c:pt>
                <c:pt idx="294">
                  <c:v>4.9867500000000002E-2</c:v>
                </c:pt>
                <c:pt idx="295">
                  <c:v>4.7022500000000002E-2</c:v>
                </c:pt>
                <c:pt idx="296">
                  <c:v>4.4402500000000004E-2</c:v>
                </c:pt>
                <c:pt idx="297">
                  <c:v>4.1342499999999997E-2</c:v>
                </c:pt>
                <c:pt idx="298">
                  <c:v>3.8497499999999997E-2</c:v>
                </c:pt>
                <c:pt idx="299">
                  <c:v>3.5889999999999998E-2</c:v>
                </c:pt>
                <c:pt idx="300">
                  <c:v>3.3057499999999997E-2</c:v>
                </c:pt>
                <c:pt idx="301">
                  <c:v>3.0199999999999998E-2</c:v>
                </c:pt>
                <c:pt idx="302">
                  <c:v>2.7377499999999992E-2</c:v>
                </c:pt>
                <c:pt idx="303">
                  <c:v>2.4305E-2</c:v>
                </c:pt>
                <c:pt idx="304">
                  <c:v>2.1697500000000002E-2</c:v>
                </c:pt>
                <c:pt idx="305">
                  <c:v>1.865E-2</c:v>
                </c:pt>
                <c:pt idx="306">
                  <c:v>1.602E-2</c:v>
                </c:pt>
                <c:pt idx="307">
                  <c:v>1.2959999999999999E-2</c:v>
                </c:pt>
                <c:pt idx="308">
                  <c:v>1.0137500000000001E-2</c:v>
                </c:pt>
                <c:pt idx="309">
                  <c:v>7.2324999999999959E-3</c:v>
                </c:pt>
                <c:pt idx="310">
                  <c:v>5.8624999999999997E-3</c:v>
                </c:pt>
                <c:pt idx="311">
                  <c:v>6.2450000000000006E-3</c:v>
                </c:pt>
                <c:pt idx="312">
                  <c:v>6.6249999999999989E-3</c:v>
                </c:pt>
                <c:pt idx="313">
                  <c:v>7.5049999999999978E-3</c:v>
                </c:pt>
                <c:pt idx="314">
                  <c:v>1.0422500000000001E-2</c:v>
                </c:pt>
                <c:pt idx="315">
                  <c:v>1.3374999999999998E-2</c:v>
                </c:pt>
                <c:pt idx="316">
                  <c:v>1.6162499999999996E-2</c:v>
                </c:pt>
                <c:pt idx="317">
                  <c:v>1.908E-2</c:v>
                </c:pt>
                <c:pt idx="318">
                  <c:v>2.2020000000000005E-2</c:v>
                </c:pt>
                <c:pt idx="319">
                  <c:v>2.4924999999999996E-2</c:v>
                </c:pt>
                <c:pt idx="320">
                  <c:v>2.7830000000000001E-2</c:v>
                </c:pt>
                <c:pt idx="321">
                  <c:v>3.0997500000000004E-2</c:v>
                </c:pt>
                <c:pt idx="322">
                  <c:v>3.3914999999999994E-2</c:v>
                </c:pt>
                <c:pt idx="323">
                  <c:v>3.6819999999999999E-2</c:v>
                </c:pt>
                <c:pt idx="324">
                  <c:v>3.9975000000000004E-2</c:v>
                </c:pt>
                <c:pt idx="325">
                  <c:v>4.2902500000000003E-2</c:v>
                </c:pt>
                <c:pt idx="326">
                  <c:v>4.5807499999999994E-2</c:v>
                </c:pt>
                <c:pt idx="327">
                  <c:v>4.8772500000000003E-2</c:v>
                </c:pt>
                <c:pt idx="328">
                  <c:v>5.1702499999999992E-2</c:v>
                </c:pt>
                <c:pt idx="329">
                  <c:v>5.4607499999999996E-2</c:v>
                </c:pt>
                <c:pt idx="330">
                  <c:v>5.7525E-2</c:v>
                </c:pt>
                <c:pt idx="331">
                  <c:v>6.0430000000000005E-2</c:v>
                </c:pt>
                <c:pt idx="332">
                  <c:v>6.3489999999999991E-2</c:v>
                </c:pt>
                <c:pt idx="333">
                  <c:v>6.639500000000001E-2</c:v>
                </c:pt>
                <c:pt idx="334">
                  <c:v>6.9322500000000009E-2</c:v>
                </c:pt>
                <c:pt idx="335">
                  <c:v>7.2239999999999999E-2</c:v>
                </c:pt>
                <c:pt idx="336">
                  <c:v>7.5169999999999987E-2</c:v>
                </c:pt>
                <c:pt idx="337">
                  <c:v>7.8062500000000007E-2</c:v>
                </c:pt>
                <c:pt idx="338">
                  <c:v>8.0992499999999995E-2</c:v>
                </c:pt>
                <c:pt idx="339">
                  <c:v>8.3907499999999996E-2</c:v>
                </c:pt>
                <c:pt idx="340">
                  <c:v>8.6812499999999987E-2</c:v>
                </c:pt>
                <c:pt idx="341">
                  <c:v>8.9717499999999978E-2</c:v>
                </c:pt>
                <c:pt idx="342">
                  <c:v>9.2634999999999995E-2</c:v>
                </c:pt>
                <c:pt idx="343">
                  <c:v>9.5539999999999986E-2</c:v>
                </c:pt>
                <c:pt idx="344">
                  <c:v>9.8445000000000005E-2</c:v>
                </c:pt>
                <c:pt idx="345">
                  <c:v>0.10133999999999999</c:v>
                </c:pt>
                <c:pt idx="346">
                  <c:v>0.1042575</c:v>
                </c:pt>
                <c:pt idx="347">
                  <c:v>0.10715</c:v>
                </c:pt>
                <c:pt idx="348">
                  <c:v>0.11006749999999998</c:v>
                </c:pt>
                <c:pt idx="349">
                  <c:v>0.11296</c:v>
                </c:pt>
                <c:pt idx="350">
                  <c:v>0.11587749999999999</c:v>
                </c:pt>
                <c:pt idx="351">
                  <c:v>0.11882999999999999</c:v>
                </c:pt>
                <c:pt idx="352">
                  <c:v>0.12173499999999998</c:v>
                </c:pt>
                <c:pt idx="353">
                  <c:v>0.1246275</c:v>
                </c:pt>
                <c:pt idx="354">
                  <c:v>0.12776999999999999</c:v>
                </c:pt>
                <c:pt idx="355">
                  <c:v>0.13069999999999998</c:v>
                </c:pt>
                <c:pt idx="356">
                  <c:v>0.1334275</c:v>
                </c:pt>
                <c:pt idx="357">
                  <c:v>0.13632</c:v>
                </c:pt>
                <c:pt idx="358">
                  <c:v>0.13925999999999999</c:v>
                </c:pt>
                <c:pt idx="359">
                  <c:v>0.14216499999999999</c:v>
                </c:pt>
                <c:pt idx="360">
                  <c:v>0.1450825</c:v>
                </c:pt>
                <c:pt idx="361">
                  <c:v>0.147975</c:v>
                </c:pt>
                <c:pt idx="362">
                  <c:v>0.15112999999999999</c:v>
                </c:pt>
                <c:pt idx="363">
                  <c:v>0.15386999999999998</c:v>
                </c:pt>
                <c:pt idx="364">
                  <c:v>0.1567875</c:v>
                </c:pt>
                <c:pt idx="365">
                  <c:v>0.15967999999999999</c:v>
                </c:pt>
                <c:pt idx="366">
                  <c:v>0.16261</c:v>
                </c:pt>
                <c:pt idx="367">
                  <c:v>0.1655025</c:v>
                </c:pt>
                <c:pt idx="368">
                  <c:v>0.16845499999999999</c:v>
                </c:pt>
                <c:pt idx="369">
                  <c:v>0.17135999999999998</c:v>
                </c:pt>
                <c:pt idx="370">
                  <c:v>0.1742775</c:v>
                </c:pt>
                <c:pt idx="371">
                  <c:v>0.17729999999999999</c:v>
                </c:pt>
                <c:pt idx="372">
                  <c:v>0.18023</c:v>
                </c:pt>
                <c:pt idx="373">
                  <c:v>0.18313499999999999</c:v>
                </c:pt>
                <c:pt idx="374">
                  <c:v>0.18606499999999998</c:v>
                </c:pt>
                <c:pt idx="375">
                  <c:v>0.18897</c:v>
                </c:pt>
                <c:pt idx="376">
                  <c:v>0.19202999999999998</c:v>
                </c:pt>
                <c:pt idx="377">
                  <c:v>0.194935</c:v>
                </c:pt>
                <c:pt idx="378">
                  <c:v>0.19796999999999998</c:v>
                </c:pt>
                <c:pt idx="379">
                  <c:v>0.200875</c:v>
                </c:pt>
                <c:pt idx="380">
                  <c:v>0.20381749999999998</c:v>
                </c:pt>
                <c:pt idx="381">
                  <c:v>0.20673249999999999</c:v>
                </c:pt>
                <c:pt idx="382">
                  <c:v>0.20966249999999997</c:v>
                </c:pt>
                <c:pt idx="383">
                  <c:v>0.20856749999999999</c:v>
                </c:pt>
                <c:pt idx="384">
                  <c:v>0.2056625</c:v>
                </c:pt>
                <c:pt idx="385">
                  <c:v>0.20265</c:v>
                </c:pt>
                <c:pt idx="386">
                  <c:v>0.19973249999999998</c:v>
                </c:pt>
                <c:pt idx="387">
                  <c:v>0.19682749999999999</c:v>
                </c:pt>
                <c:pt idx="388">
                  <c:v>0.19388749999999999</c:v>
                </c:pt>
                <c:pt idx="389">
                  <c:v>0.19097</c:v>
                </c:pt>
                <c:pt idx="390">
                  <c:v>0.18805249999999998</c:v>
                </c:pt>
                <c:pt idx="391">
                  <c:v>0.18513499999999999</c:v>
                </c:pt>
                <c:pt idx="392">
                  <c:v>0.18223</c:v>
                </c:pt>
                <c:pt idx="393">
                  <c:v>0.17931249999999999</c:v>
                </c:pt>
                <c:pt idx="394">
                  <c:v>0.176395</c:v>
                </c:pt>
                <c:pt idx="395">
                  <c:v>0.17348999999999998</c:v>
                </c:pt>
                <c:pt idx="396">
                  <c:v>0.17056249999999998</c:v>
                </c:pt>
                <c:pt idx="397">
                  <c:v>0.16764499999999999</c:v>
                </c:pt>
                <c:pt idx="398">
                  <c:v>0.1647275</c:v>
                </c:pt>
                <c:pt idx="399">
                  <c:v>0.16180999999999998</c:v>
                </c:pt>
                <c:pt idx="400">
                  <c:v>0.15890499999999999</c:v>
                </c:pt>
                <c:pt idx="401">
                  <c:v>0.15596499999999999</c:v>
                </c:pt>
                <c:pt idx="402">
                  <c:v>0.153035</c:v>
                </c:pt>
                <c:pt idx="403">
                  <c:v>0.15012</c:v>
                </c:pt>
                <c:pt idx="404">
                  <c:v>0.14721499999999998</c:v>
                </c:pt>
                <c:pt idx="405">
                  <c:v>0.1442975</c:v>
                </c:pt>
                <c:pt idx="406">
                  <c:v>0.141405</c:v>
                </c:pt>
                <c:pt idx="407">
                  <c:v>0.13848749999999999</c:v>
                </c:pt>
                <c:pt idx="408">
                  <c:v>0.13557</c:v>
                </c:pt>
                <c:pt idx="409">
                  <c:v>0.13265249999999998</c:v>
                </c:pt>
                <c:pt idx="410">
                  <c:v>0.1296175</c:v>
                </c:pt>
                <c:pt idx="411">
                  <c:v>0.12667499999999998</c:v>
                </c:pt>
                <c:pt idx="412">
                  <c:v>0.12374749999999998</c:v>
                </c:pt>
                <c:pt idx="413">
                  <c:v>0.120805</c:v>
                </c:pt>
                <c:pt idx="414">
                  <c:v>0.1178775</c:v>
                </c:pt>
                <c:pt idx="415">
                  <c:v>0.11494749999999998</c:v>
                </c:pt>
                <c:pt idx="416">
                  <c:v>0.11202999999999999</c:v>
                </c:pt>
                <c:pt idx="417">
                  <c:v>0.109125</c:v>
                </c:pt>
                <c:pt idx="418">
                  <c:v>0.10623249999999998</c:v>
                </c:pt>
                <c:pt idx="419">
                  <c:v>0.10332749999999999</c:v>
                </c:pt>
                <c:pt idx="420">
                  <c:v>0.10041</c:v>
                </c:pt>
                <c:pt idx="421">
                  <c:v>9.7517499999999979E-2</c:v>
                </c:pt>
                <c:pt idx="422">
                  <c:v>9.459999999999999E-2</c:v>
                </c:pt>
                <c:pt idx="423">
                  <c:v>9.16825E-2</c:v>
                </c:pt>
                <c:pt idx="424">
                  <c:v>8.8849999999999985E-2</c:v>
                </c:pt>
                <c:pt idx="425">
                  <c:v>8.5932499999999995E-2</c:v>
                </c:pt>
                <c:pt idx="426">
                  <c:v>8.3015000000000005E-2</c:v>
                </c:pt>
                <c:pt idx="427">
                  <c:v>8.0122499999999985E-2</c:v>
                </c:pt>
                <c:pt idx="428">
                  <c:v>7.6967499999999994E-2</c:v>
                </c:pt>
                <c:pt idx="429">
                  <c:v>7.3929999999999996E-2</c:v>
                </c:pt>
                <c:pt idx="430">
                  <c:v>7.1014999999999995E-2</c:v>
                </c:pt>
                <c:pt idx="431">
                  <c:v>6.8097500000000005E-2</c:v>
                </c:pt>
                <c:pt idx="432">
                  <c:v>6.5167499999999989E-2</c:v>
                </c:pt>
                <c:pt idx="433">
                  <c:v>6.2249999999999993E-2</c:v>
                </c:pt>
                <c:pt idx="434">
                  <c:v>5.9369999999999999E-2</c:v>
                </c:pt>
                <c:pt idx="435">
                  <c:v>5.6332500000000001E-2</c:v>
                </c:pt>
                <c:pt idx="436">
                  <c:v>5.3405000000000001E-2</c:v>
                </c:pt>
                <c:pt idx="437">
                  <c:v>5.0499999999999996E-2</c:v>
                </c:pt>
                <c:pt idx="438">
                  <c:v>4.7557499999999996E-2</c:v>
                </c:pt>
                <c:pt idx="439">
                  <c:v>4.4652500000000005E-2</c:v>
                </c:pt>
                <c:pt idx="440">
                  <c:v>4.1724999999999991E-2</c:v>
                </c:pt>
                <c:pt idx="441">
                  <c:v>3.8807500000000002E-2</c:v>
                </c:pt>
                <c:pt idx="442">
                  <c:v>3.5889999999999998E-2</c:v>
                </c:pt>
                <c:pt idx="443">
                  <c:v>3.2984999999999993E-2</c:v>
                </c:pt>
                <c:pt idx="444">
                  <c:v>3.0057499999999994E-2</c:v>
                </c:pt>
                <c:pt idx="445">
                  <c:v>2.7162499999999999E-2</c:v>
                </c:pt>
                <c:pt idx="446">
                  <c:v>2.4247499999999998E-2</c:v>
                </c:pt>
                <c:pt idx="447">
                  <c:v>2.1340000000000005E-2</c:v>
                </c:pt>
                <c:pt idx="448">
                  <c:v>1.8424999999999997E-2</c:v>
                </c:pt>
                <c:pt idx="449">
                  <c:v>1.5529999999999995E-2</c:v>
                </c:pt>
                <c:pt idx="450">
                  <c:v>1.2615000000000001E-2</c:v>
                </c:pt>
                <c:pt idx="451">
                  <c:v>9.6974999999999978E-3</c:v>
                </c:pt>
                <c:pt idx="452">
                  <c:v>6.7549999999999971E-3</c:v>
                </c:pt>
                <c:pt idx="453">
                  <c:v>3.8499999999999993E-3</c:v>
                </c:pt>
                <c:pt idx="454">
                  <c:v>9.2249999999999971E-4</c:v>
                </c:pt>
                <c:pt idx="455">
                  <c:v>-1.972500000000002E-3</c:v>
                </c:pt>
                <c:pt idx="456">
                  <c:v>-2.4824999999999986E-3</c:v>
                </c:pt>
                <c:pt idx="457">
                  <c:v>-2.077500000000003E-3</c:v>
                </c:pt>
                <c:pt idx="458">
                  <c:v>-1.7100000000000032E-3</c:v>
                </c:pt>
                <c:pt idx="459">
                  <c:v>-2.1000000000000185E-4</c:v>
                </c:pt>
                <c:pt idx="460">
                  <c:v>2.6849999999999999E-3</c:v>
                </c:pt>
                <c:pt idx="461">
                  <c:v>5.4699999999999957E-3</c:v>
                </c:pt>
                <c:pt idx="462">
                  <c:v>8.2549999999999985E-3</c:v>
                </c:pt>
                <c:pt idx="463">
                  <c:v>1.10175E-2</c:v>
                </c:pt>
                <c:pt idx="464">
                  <c:v>1.38275E-2</c:v>
                </c:pt>
                <c:pt idx="465">
                  <c:v>1.6590000000000001E-2</c:v>
                </c:pt>
                <c:pt idx="466">
                  <c:v>1.9377499999999999E-2</c:v>
                </c:pt>
                <c:pt idx="467">
                  <c:v>2.2149999999999996E-2</c:v>
                </c:pt>
                <c:pt idx="468">
                  <c:v>2.4937499999999994E-2</c:v>
                </c:pt>
                <c:pt idx="469">
                  <c:v>2.7699999999999995E-2</c:v>
                </c:pt>
                <c:pt idx="470">
                  <c:v>3.0519999999999999E-2</c:v>
                </c:pt>
                <c:pt idx="471">
                  <c:v>3.32825E-2</c:v>
                </c:pt>
                <c:pt idx="472">
                  <c:v>3.5962500000000001E-2</c:v>
                </c:pt>
                <c:pt idx="473">
                  <c:v>3.8725000000000002E-2</c:v>
                </c:pt>
                <c:pt idx="474">
                  <c:v>4.17475E-2</c:v>
                </c:pt>
                <c:pt idx="475">
                  <c:v>4.4724999999999994E-2</c:v>
                </c:pt>
                <c:pt idx="476">
                  <c:v>4.7522500000000002E-2</c:v>
                </c:pt>
                <c:pt idx="477">
                  <c:v>5.0357499999999993E-2</c:v>
                </c:pt>
                <c:pt idx="478">
                  <c:v>5.3142500000000002E-2</c:v>
                </c:pt>
                <c:pt idx="479">
                  <c:v>5.6000000000000001E-2</c:v>
                </c:pt>
                <c:pt idx="480">
                  <c:v>5.8787499999999999E-2</c:v>
                </c:pt>
                <c:pt idx="481">
                  <c:v>6.1595000000000004E-2</c:v>
                </c:pt>
                <c:pt idx="482">
                  <c:v>6.4382500000000009E-2</c:v>
                </c:pt>
                <c:pt idx="483">
                  <c:v>6.7157500000000009E-2</c:v>
                </c:pt>
                <c:pt idx="484">
                  <c:v>6.9835000000000008E-2</c:v>
                </c:pt>
                <c:pt idx="485">
                  <c:v>7.2610000000000008E-2</c:v>
                </c:pt>
                <c:pt idx="486">
                  <c:v>7.5622500000000009E-2</c:v>
                </c:pt>
                <c:pt idx="487">
                  <c:v>7.838500000000001E-2</c:v>
                </c:pt>
                <c:pt idx="488">
                  <c:v>8.1397500000000012E-2</c:v>
                </c:pt>
                <c:pt idx="489">
                  <c:v>8.4205000000000002E-2</c:v>
                </c:pt>
                <c:pt idx="490">
                  <c:v>8.69925E-2</c:v>
                </c:pt>
                <c:pt idx="491">
                  <c:v>8.9777499999999982E-2</c:v>
                </c:pt>
                <c:pt idx="492">
                  <c:v>9.2574999999999991E-2</c:v>
                </c:pt>
                <c:pt idx="493">
                  <c:v>9.534999999999999E-2</c:v>
                </c:pt>
                <c:pt idx="494">
                  <c:v>9.8137499999999989E-2</c:v>
                </c:pt>
                <c:pt idx="495">
                  <c:v>0.1008975</c:v>
                </c:pt>
                <c:pt idx="496">
                  <c:v>0.10391</c:v>
                </c:pt>
                <c:pt idx="497">
                  <c:v>0.10646999999999998</c:v>
                </c:pt>
                <c:pt idx="498">
                  <c:v>0.10951999999999998</c:v>
                </c:pt>
                <c:pt idx="499">
                  <c:v>0.11230499999999999</c:v>
                </c:pt>
                <c:pt idx="500">
                  <c:v>0.1151025</c:v>
                </c:pt>
                <c:pt idx="501">
                  <c:v>0.1178775</c:v>
                </c:pt>
                <c:pt idx="502">
                  <c:v>0.12066249999999998</c:v>
                </c:pt>
                <c:pt idx="503">
                  <c:v>0.12343749999999998</c:v>
                </c:pt>
                <c:pt idx="504">
                  <c:v>0.12621249999999998</c:v>
                </c:pt>
                <c:pt idx="505">
                  <c:v>0.12899749999999999</c:v>
                </c:pt>
                <c:pt idx="506">
                  <c:v>0.1317825</c:v>
                </c:pt>
                <c:pt idx="507">
                  <c:v>0.134545</c:v>
                </c:pt>
                <c:pt idx="508">
                  <c:v>0.1375575</c:v>
                </c:pt>
                <c:pt idx="509">
                  <c:v>0.14023749999999999</c:v>
                </c:pt>
                <c:pt idx="510">
                  <c:v>0.14301</c:v>
                </c:pt>
                <c:pt idx="511">
                  <c:v>0.14581999999999998</c:v>
                </c:pt>
                <c:pt idx="512">
                  <c:v>0.1486075</c:v>
                </c:pt>
                <c:pt idx="513">
                  <c:v>0.15137999999999999</c:v>
                </c:pt>
                <c:pt idx="514">
                  <c:v>0.1542625</c:v>
                </c:pt>
                <c:pt idx="515">
                  <c:v>0.15705999999999998</c:v>
                </c:pt>
                <c:pt idx="516">
                  <c:v>0.1598475</c:v>
                </c:pt>
                <c:pt idx="517">
                  <c:v>0.16263249999999999</c:v>
                </c:pt>
                <c:pt idx="518">
                  <c:v>0.16521749999999999</c:v>
                </c:pt>
                <c:pt idx="519">
                  <c:v>0.16821749999999999</c:v>
                </c:pt>
                <c:pt idx="520">
                  <c:v>0.17099</c:v>
                </c:pt>
                <c:pt idx="521">
                  <c:v>0.1737775</c:v>
                </c:pt>
                <c:pt idx="522">
                  <c:v>0.17654999999999998</c:v>
                </c:pt>
                <c:pt idx="523">
                  <c:v>0.17934999999999998</c:v>
                </c:pt>
                <c:pt idx="524">
                  <c:v>0.18212249999999999</c:v>
                </c:pt>
                <c:pt idx="525">
                  <c:v>0.18490999999999999</c:v>
                </c:pt>
                <c:pt idx="526">
                  <c:v>0.1876825</c:v>
                </c:pt>
                <c:pt idx="527">
                  <c:v>0.19047</c:v>
                </c:pt>
                <c:pt idx="528">
                  <c:v>0.1932325</c:v>
                </c:pt>
                <c:pt idx="529">
                  <c:v>0.19595749999999998</c:v>
                </c:pt>
                <c:pt idx="530">
                  <c:v>0.19873249999999998</c:v>
                </c:pt>
                <c:pt idx="531">
                  <c:v>0.20150749999999998</c:v>
                </c:pt>
                <c:pt idx="532">
                  <c:v>0.204375</c:v>
                </c:pt>
                <c:pt idx="533">
                  <c:v>0.20704249999999999</c:v>
                </c:pt>
                <c:pt idx="534">
                  <c:v>0.20981749999999999</c:v>
                </c:pt>
                <c:pt idx="535">
                  <c:v>0.20793499999999998</c:v>
                </c:pt>
                <c:pt idx="536">
                  <c:v>0.2051625</c:v>
                </c:pt>
                <c:pt idx="537">
                  <c:v>0.2023875</c:v>
                </c:pt>
                <c:pt idx="538">
                  <c:v>0.19956499999999999</c:v>
                </c:pt>
                <c:pt idx="539">
                  <c:v>0.19676749999999998</c:v>
                </c:pt>
                <c:pt idx="540">
                  <c:v>0.19399249999999998</c:v>
                </c:pt>
                <c:pt idx="541">
                  <c:v>0.19122</c:v>
                </c:pt>
                <c:pt idx="542">
                  <c:v>0.188445</c:v>
                </c:pt>
                <c:pt idx="543">
                  <c:v>0.18565999999999999</c:v>
                </c:pt>
                <c:pt idx="544">
                  <c:v>0.18288499999999999</c:v>
                </c:pt>
                <c:pt idx="545">
                  <c:v>0.17998</c:v>
                </c:pt>
                <c:pt idx="546">
                  <c:v>0.177205</c:v>
                </c:pt>
                <c:pt idx="547">
                  <c:v>0.17443249999999999</c:v>
                </c:pt>
                <c:pt idx="548">
                  <c:v>0.17163249999999999</c:v>
                </c:pt>
                <c:pt idx="549">
                  <c:v>0.16884749999999998</c:v>
                </c:pt>
                <c:pt idx="550">
                  <c:v>0.16607249999999998</c:v>
                </c:pt>
                <c:pt idx="551">
                  <c:v>0.1632875</c:v>
                </c:pt>
                <c:pt idx="552">
                  <c:v>0.16063249999999998</c:v>
                </c:pt>
                <c:pt idx="553">
                  <c:v>0.15785749999999998</c:v>
                </c:pt>
                <c:pt idx="554">
                  <c:v>0.155085</c:v>
                </c:pt>
                <c:pt idx="555">
                  <c:v>0.15206</c:v>
                </c:pt>
                <c:pt idx="556">
                  <c:v>0.1492375</c:v>
                </c:pt>
                <c:pt idx="557">
                  <c:v>0.14641749999999998</c:v>
                </c:pt>
                <c:pt idx="558">
                  <c:v>0.1435225</c:v>
                </c:pt>
                <c:pt idx="559">
                  <c:v>0.14072499999999999</c:v>
                </c:pt>
                <c:pt idx="560">
                  <c:v>0.13794999999999999</c:v>
                </c:pt>
                <c:pt idx="561">
                  <c:v>0.13513</c:v>
                </c:pt>
                <c:pt idx="562">
                  <c:v>0.13258</c:v>
                </c:pt>
                <c:pt idx="563">
                  <c:v>0.1295925</c:v>
                </c:pt>
                <c:pt idx="564">
                  <c:v>0.12678249999999999</c:v>
                </c:pt>
                <c:pt idx="565">
                  <c:v>0.12399749999999998</c:v>
                </c:pt>
                <c:pt idx="566">
                  <c:v>0.12124749999999998</c:v>
                </c:pt>
                <c:pt idx="567">
                  <c:v>0.11848499999999998</c:v>
                </c:pt>
                <c:pt idx="568">
                  <c:v>0.11569749999999998</c:v>
                </c:pt>
                <c:pt idx="569">
                  <c:v>0.11293499999999998</c:v>
                </c:pt>
                <c:pt idx="570">
                  <c:v>0.11015</c:v>
                </c:pt>
                <c:pt idx="571">
                  <c:v>0.107375</c:v>
                </c:pt>
                <c:pt idx="572">
                  <c:v>0.10458999999999999</c:v>
                </c:pt>
                <c:pt idx="573">
                  <c:v>0.10181499999999999</c:v>
                </c:pt>
                <c:pt idx="574">
                  <c:v>9.9042499999999978E-2</c:v>
                </c:pt>
                <c:pt idx="575">
                  <c:v>9.6280000000000004E-2</c:v>
                </c:pt>
                <c:pt idx="576">
                  <c:v>9.3492499999999978E-2</c:v>
                </c:pt>
                <c:pt idx="577">
                  <c:v>9.0719999999999995E-2</c:v>
                </c:pt>
                <c:pt idx="578">
                  <c:v>8.7932499999999997E-2</c:v>
                </c:pt>
                <c:pt idx="579">
                  <c:v>8.5157499999999997E-2</c:v>
                </c:pt>
                <c:pt idx="580">
                  <c:v>8.2290000000000002E-2</c:v>
                </c:pt>
                <c:pt idx="581">
                  <c:v>7.9502500000000004E-2</c:v>
                </c:pt>
                <c:pt idx="582">
                  <c:v>7.6717499999999994E-2</c:v>
                </c:pt>
                <c:pt idx="583">
                  <c:v>7.3942499999999994E-2</c:v>
                </c:pt>
                <c:pt idx="584">
                  <c:v>7.1144999999999986E-2</c:v>
                </c:pt>
                <c:pt idx="585">
                  <c:v>6.8369999999999986E-2</c:v>
                </c:pt>
                <c:pt idx="586">
                  <c:v>6.5502499999999991E-2</c:v>
                </c:pt>
                <c:pt idx="587">
                  <c:v>6.2714999999999993E-2</c:v>
                </c:pt>
                <c:pt idx="588">
                  <c:v>5.9904999999999993E-2</c:v>
                </c:pt>
                <c:pt idx="589">
                  <c:v>5.7132499999999996E-2</c:v>
                </c:pt>
                <c:pt idx="590">
                  <c:v>5.4332499999999999E-2</c:v>
                </c:pt>
                <c:pt idx="591">
                  <c:v>5.1547500000000003E-2</c:v>
                </c:pt>
                <c:pt idx="592">
                  <c:v>4.8785000000000002E-2</c:v>
                </c:pt>
                <c:pt idx="593">
                  <c:v>4.6010000000000002E-2</c:v>
                </c:pt>
                <c:pt idx="594">
                  <c:v>4.3237499999999991E-2</c:v>
                </c:pt>
                <c:pt idx="595">
                  <c:v>4.0449999999999993E-2</c:v>
                </c:pt>
                <c:pt idx="596">
                  <c:v>3.7677499999999996E-2</c:v>
                </c:pt>
                <c:pt idx="597">
                  <c:v>3.4902499999999996E-2</c:v>
                </c:pt>
                <c:pt idx="598">
                  <c:v>3.21175E-2</c:v>
                </c:pt>
                <c:pt idx="599">
                  <c:v>2.9342500000000001E-2</c:v>
                </c:pt>
                <c:pt idx="600">
                  <c:v>2.6544999999999992E-2</c:v>
                </c:pt>
                <c:pt idx="601">
                  <c:v>2.3769999999999993E-2</c:v>
                </c:pt>
                <c:pt idx="602">
                  <c:v>2.0984999999999997E-2</c:v>
                </c:pt>
                <c:pt idx="603">
                  <c:v>1.8197499999999998E-2</c:v>
                </c:pt>
                <c:pt idx="604">
                  <c:v>1.5422499999999999E-2</c:v>
                </c:pt>
                <c:pt idx="605">
                  <c:v>1.2650000000000002E-2</c:v>
                </c:pt>
                <c:pt idx="606">
                  <c:v>9.8749999999999949E-3</c:v>
                </c:pt>
                <c:pt idx="607">
                  <c:v>7.0899999999999991E-3</c:v>
                </c:pt>
                <c:pt idx="608">
                  <c:v>4.2924999999999977E-3</c:v>
                </c:pt>
                <c:pt idx="609">
                  <c:v>1.5299999999999966E-3</c:v>
                </c:pt>
                <c:pt idx="610">
                  <c:v>-1.2575000000000017E-3</c:v>
                </c:pt>
                <c:pt idx="611">
                  <c:v>-2.0674999999999999E-3</c:v>
                </c:pt>
                <c:pt idx="612">
                  <c:v>-1.7450000000000035E-3</c:v>
                </c:pt>
                <c:pt idx="613">
                  <c:v>-1.4225000000000002E-3</c:v>
                </c:pt>
                <c:pt idx="614">
                  <c:v>3.275000000000014E-4</c:v>
                </c:pt>
                <c:pt idx="615">
                  <c:v>3.1949999999999965E-3</c:v>
                </c:pt>
                <c:pt idx="616">
                  <c:v>6.0774999999999996E-3</c:v>
                </c:pt>
                <c:pt idx="617">
                  <c:v>8.9100000000000013E-3</c:v>
                </c:pt>
                <c:pt idx="618">
                  <c:v>1.1757499999999997E-2</c:v>
                </c:pt>
                <c:pt idx="619">
                  <c:v>1.4637499999999998E-2</c:v>
                </c:pt>
                <c:pt idx="620">
                  <c:v>1.7482499999999998E-2</c:v>
                </c:pt>
                <c:pt idx="621">
                  <c:v>2.0400000000000001E-2</c:v>
                </c:pt>
                <c:pt idx="622">
                  <c:v>2.3269999999999992E-2</c:v>
                </c:pt>
                <c:pt idx="623">
                  <c:v>2.6140000000000004E-2</c:v>
                </c:pt>
                <c:pt idx="624">
                  <c:v>2.8985000000000004E-2</c:v>
                </c:pt>
                <c:pt idx="625">
                  <c:v>3.1855000000000001E-2</c:v>
                </c:pt>
                <c:pt idx="626">
                  <c:v>3.4687500000000003E-2</c:v>
                </c:pt>
                <c:pt idx="627">
                  <c:v>3.7545000000000002E-2</c:v>
                </c:pt>
                <c:pt idx="628">
                  <c:v>4.0379999999999992E-2</c:v>
                </c:pt>
                <c:pt idx="629">
                  <c:v>4.3199999999999995E-2</c:v>
                </c:pt>
                <c:pt idx="630">
                  <c:v>4.6069999999999993E-2</c:v>
                </c:pt>
                <c:pt idx="631">
                  <c:v>4.8927499999999992E-2</c:v>
                </c:pt>
                <c:pt idx="632">
                  <c:v>5.1869999999999993E-2</c:v>
                </c:pt>
                <c:pt idx="633">
                  <c:v>5.4737500000000001E-2</c:v>
                </c:pt>
                <c:pt idx="634">
                  <c:v>5.7572499999999992E-2</c:v>
                </c:pt>
                <c:pt idx="635">
                  <c:v>6.0430000000000005E-2</c:v>
                </c:pt>
                <c:pt idx="636">
                  <c:v>6.3274999999999998E-2</c:v>
                </c:pt>
                <c:pt idx="637">
                  <c:v>6.6119999999999984E-2</c:v>
                </c:pt>
                <c:pt idx="638">
                  <c:v>6.9072500000000009E-2</c:v>
                </c:pt>
                <c:pt idx="639">
                  <c:v>7.2157499999999986E-2</c:v>
                </c:pt>
                <c:pt idx="640">
                  <c:v>7.4787500000000007E-2</c:v>
                </c:pt>
                <c:pt idx="641">
                  <c:v>7.765749999999999E-2</c:v>
                </c:pt>
                <c:pt idx="642">
                  <c:v>8.0515000000000003E-2</c:v>
                </c:pt>
                <c:pt idx="643">
                  <c:v>8.335999999999999E-2</c:v>
                </c:pt>
                <c:pt idx="644">
                  <c:v>8.6194999999999994E-2</c:v>
                </c:pt>
                <c:pt idx="645">
                  <c:v>8.9064999999999978E-2</c:v>
                </c:pt>
                <c:pt idx="646">
                  <c:v>9.1909999999999992E-2</c:v>
                </c:pt>
                <c:pt idx="647">
                  <c:v>9.4767500000000005E-2</c:v>
                </c:pt>
                <c:pt idx="648">
                  <c:v>9.7599999999999992E-2</c:v>
                </c:pt>
                <c:pt idx="649">
                  <c:v>0.100685</c:v>
                </c:pt>
                <c:pt idx="650">
                  <c:v>0.10351749999999998</c:v>
                </c:pt>
                <c:pt idx="651">
                  <c:v>0.106375</c:v>
                </c:pt>
                <c:pt idx="652">
                  <c:v>0.10921999999999998</c:v>
                </c:pt>
                <c:pt idx="653">
                  <c:v>0.1120775</c:v>
                </c:pt>
                <c:pt idx="654">
                  <c:v>0.1149</c:v>
                </c:pt>
                <c:pt idx="655">
                  <c:v>0.1178775</c:v>
                </c:pt>
                <c:pt idx="656">
                  <c:v>0.12073499999999998</c:v>
                </c:pt>
                <c:pt idx="657">
                  <c:v>0.12360499999999999</c:v>
                </c:pt>
                <c:pt idx="658">
                  <c:v>0.12646249999999998</c:v>
                </c:pt>
                <c:pt idx="659">
                  <c:v>0.12931999999999999</c:v>
                </c:pt>
                <c:pt idx="660">
                  <c:v>0.132165</c:v>
                </c:pt>
                <c:pt idx="661">
                  <c:v>0.13503499999999999</c:v>
                </c:pt>
                <c:pt idx="662">
                  <c:v>0.1378925</c:v>
                </c:pt>
                <c:pt idx="663">
                  <c:v>0.14073749999999999</c:v>
                </c:pt>
                <c:pt idx="664">
                  <c:v>0.14357</c:v>
                </c:pt>
                <c:pt idx="665">
                  <c:v>0.14641749999999998</c:v>
                </c:pt>
                <c:pt idx="666">
                  <c:v>0.14924999999999999</c:v>
                </c:pt>
                <c:pt idx="667">
                  <c:v>0.1521325</c:v>
                </c:pt>
                <c:pt idx="668">
                  <c:v>0.15491749999999999</c:v>
                </c:pt>
                <c:pt idx="669">
                  <c:v>0.15775</c:v>
                </c:pt>
                <c:pt idx="670">
                  <c:v>0.16080999999999998</c:v>
                </c:pt>
                <c:pt idx="671">
                  <c:v>0.16389499999999999</c:v>
                </c:pt>
                <c:pt idx="672">
                  <c:v>0.166765</c:v>
                </c:pt>
                <c:pt idx="673">
                  <c:v>0.16960999999999998</c:v>
                </c:pt>
                <c:pt idx="674">
                  <c:v>0.17247999999999999</c:v>
                </c:pt>
                <c:pt idx="675">
                  <c:v>0.17533749999999998</c:v>
                </c:pt>
                <c:pt idx="676">
                  <c:v>0.17833749999999998</c:v>
                </c:pt>
                <c:pt idx="677">
                  <c:v>0.1811825</c:v>
                </c:pt>
                <c:pt idx="678">
                  <c:v>0.18403999999999998</c:v>
                </c:pt>
                <c:pt idx="679">
                  <c:v>0.186885</c:v>
                </c:pt>
                <c:pt idx="680">
                  <c:v>0.18974249999999998</c:v>
                </c:pt>
                <c:pt idx="681">
                  <c:v>0.19257749999999998</c:v>
                </c:pt>
                <c:pt idx="682">
                  <c:v>0.19545749999999998</c:v>
                </c:pt>
                <c:pt idx="683">
                  <c:v>0.19830249999999999</c:v>
                </c:pt>
                <c:pt idx="684">
                  <c:v>0.20102999999999999</c:v>
                </c:pt>
                <c:pt idx="685">
                  <c:v>0.20386499999999999</c:v>
                </c:pt>
                <c:pt idx="686">
                  <c:v>0.20181499999999999</c:v>
                </c:pt>
                <c:pt idx="687">
                  <c:v>0.19896999999999998</c:v>
                </c:pt>
                <c:pt idx="688">
                  <c:v>0.1961125</c:v>
                </c:pt>
                <c:pt idx="689">
                  <c:v>0.19327999999999998</c:v>
                </c:pt>
                <c:pt idx="690">
                  <c:v>0.19041</c:v>
                </c:pt>
                <c:pt idx="691">
                  <c:v>0.18756499999999998</c:v>
                </c:pt>
                <c:pt idx="692">
                  <c:v>0.1847075</c:v>
                </c:pt>
                <c:pt idx="693">
                  <c:v>0.18184999999999998</c:v>
                </c:pt>
                <c:pt idx="694">
                  <c:v>0.17900249999999998</c:v>
                </c:pt>
                <c:pt idx="695">
                  <c:v>0.17615749999999999</c:v>
                </c:pt>
                <c:pt idx="696">
                  <c:v>0.17306249999999998</c:v>
                </c:pt>
                <c:pt idx="697">
                  <c:v>0.170205</c:v>
                </c:pt>
                <c:pt idx="698">
                  <c:v>0.16733499999999998</c:v>
                </c:pt>
                <c:pt idx="699">
                  <c:v>0.1645025</c:v>
                </c:pt>
                <c:pt idx="700">
                  <c:v>0.16163249999999998</c:v>
                </c:pt>
                <c:pt idx="701">
                  <c:v>0.158775</c:v>
                </c:pt>
                <c:pt idx="702">
                  <c:v>0.1558225</c:v>
                </c:pt>
                <c:pt idx="703">
                  <c:v>0.15297749999999999</c:v>
                </c:pt>
                <c:pt idx="704">
                  <c:v>0.15012</c:v>
                </c:pt>
                <c:pt idx="705">
                  <c:v>0.14739249999999998</c:v>
                </c:pt>
                <c:pt idx="706">
                  <c:v>0.1445225</c:v>
                </c:pt>
                <c:pt idx="707">
                  <c:v>0.14170249999999998</c:v>
                </c:pt>
                <c:pt idx="708">
                  <c:v>0.138845</c:v>
                </c:pt>
                <c:pt idx="709">
                  <c:v>0.13598749999999998</c:v>
                </c:pt>
                <c:pt idx="710">
                  <c:v>0.133105</c:v>
                </c:pt>
                <c:pt idx="711">
                  <c:v>0.13025999999999999</c:v>
                </c:pt>
                <c:pt idx="712">
                  <c:v>0.1274025</c:v>
                </c:pt>
                <c:pt idx="713">
                  <c:v>0.12443749999999998</c:v>
                </c:pt>
                <c:pt idx="714">
                  <c:v>0.12159249999999999</c:v>
                </c:pt>
                <c:pt idx="715">
                  <c:v>0.11874499999999999</c:v>
                </c:pt>
                <c:pt idx="716">
                  <c:v>0.1158875</c:v>
                </c:pt>
                <c:pt idx="717">
                  <c:v>0.1128875</c:v>
                </c:pt>
                <c:pt idx="718">
                  <c:v>0.11002999999999999</c:v>
                </c:pt>
                <c:pt idx="719">
                  <c:v>0.10705499999999998</c:v>
                </c:pt>
                <c:pt idx="720">
                  <c:v>0.1041975</c:v>
                </c:pt>
                <c:pt idx="721">
                  <c:v>0.10133999999999999</c:v>
                </c:pt>
                <c:pt idx="722">
                  <c:v>9.8492499999999983E-2</c:v>
                </c:pt>
                <c:pt idx="723">
                  <c:v>9.5634999999999998E-2</c:v>
                </c:pt>
                <c:pt idx="724">
                  <c:v>9.2777499999999985E-2</c:v>
                </c:pt>
                <c:pt idx="725">
                  <c:v>8.992E-2</c:v>
                </c:pt>
                <c:pt idx="726">
                  <c:v>8.7194999999999995E-2</c:v>
                </c:pt>
                <c:pt idx="727">
                  <c:v>8.4359999999999991E-2</c:v>
                </c:pt>
                <c:pt idx="728">
                  <c:v>8.1527500000000003E-2</c:v>
                </c:pt>
                <c:pt idx="729">
                  <c:v>7.866999999999999E-2</c:v>
                </c:pt>
                <c:pt idx="730">
                  <c:v>7.5825000000000004E-2</c:v>
                </c:pt>
                <c:pt idx="731">
                  <c:v>7.2977500000000001E-2</c:v>
                </c:pt>
                <c:pt idx="732">
                  <c:v>7.0144999999999985E-2</c:v>
                </c:pt>
                <c:pt idx="733">
                  <c:v>6.7060000000000008E-2</c:v>
                </c:pt>
                <c:pt idx="734">
                  <c:v>6.4167499999999988E-2</c:v>
                </c:pt>
                <c:pt idx="735">
                  <c:v>6.1322499999999995E-2</c:v>
                </c:pt>
                <c:pt idx="736">
                  <c:v>5.8464999999999996E-2</c:v>
                </c:pt>
                <c:pt idx="737">
                  <c:v>5.5619999999999996E-2</c:v>
                </c:pt>
                <c:pt idx="738">
                  <c:v>5.2784999999999992E-2</c:v>
                </c:pt>
                <c:pt idx="739">
                  <c:v>4.9939999999999991E-2</c:v>
                </c:pt>
                <c:pt idx="740">
                  <c:v>4.7095000000000005E-2</c:v>
                </c:pt>
                <c:pt idx="741">
                  <c:v>4.4237499999999992E-2</c:v>
                </c:pt>
                <c:pt idx="742">
                  <c:v>4.1392499999999992E-2</c:v>
                </c:pt>
                <c:pt idx="743">
                  <c:v>3.8534999999999993E-2</c:v>
                </c:pt>
                <c:pt idx="744">
                  <c:v>3.5687500000000004E-2</c:v>
                </c:pt>
                <c:pt idx="745">
                  <c:v>3.2605000000000002E-2</c:v>
                </c:pt>
                <c:pt idx="746">
                  <c:v>2.9769999999999998E-2</c:v>
                </c:pt>
                <c:pt idx="747">
                  <c:v>2.6674999999999997E-2</c:v>
                </c:pt>
                <c:pt idx="748">
                  <c:v>2.4055E-2</c:v>
                </c:pt>
                <c:pt idx="749">
                  <c:v>2.1187499999999998E-2</c:v>
                </c:pt>
                <c:pt idx="750">
                  <c:v>1.8352500000000001E-2</c:v>
                </c:pt>
                <c:pt idx="751">
                  <c:v>1.5339999999999999E-2</c:v>
                </c:pt>
                <c:pt idx="752">
                  <c:v>1.2494999999999999E-2</c:v>
                </c:pt>
                <c:pt idx="753">
                  <c:v>9.7924999999999957E-3</c:v>
                </c:pt>
                <c:pt idx="754">
                  <c:v>6.745000000000001E-3</c:v>
                </c:pt>
                <c:pt idx="755">
                  <c:v>3.8874999999999951E-3</c:v>
                </c:pt>
                <c:pt idx="756">
                  <c:v>1.0299999999999962E-3</c:v>
                </c:pt>
                <c:pt idx="757">
                  <c:v>-1.805000000000001E-3</c:v>
                </c:pt>
                <c:pt idx="758">
                  <c:v>-2.422500000000001E-3</c:v>
                </c:pt>
                <c:pt idx="759">
                  <c:v>-2.0674999999999999E-3</c:v>
                </c:pt>
                <c:pt idx="760">
                  <c:v>-1.684999999999999E-3</c:v>
                </c:pt>
                <c:pt idx="761">
                  <c:v>2.5499999999999828E-4</c:v>
                </c:pt>
                <c:pt idx="762">
                  <c:v>3.2924999999999968E-3</c:v>
                </c:pt>
                <c:pt idx="763">
                  <c:v>6.1124999999999999E-3</c:v>
                </c:pt>
                <c:pt idx="764">
                  <c:v>8.9575000000000002E-3</c:v>
                </c:pt>
                <c:pt idx="765">
                  <c:v>1.2482500000000001E-2</c:v>
                </c:pt>
                <c:pt idx="766">
                  <c:v>1.4672499999999998E-2</c:v>
                </c:pt>
                <c:pt idx="767">
                  <c:v>1.75675E-2</c:v>
                </c:pt>
                <c:pt idx="768">
                  <c:v>2.0437499999999997E-2</c:v>
                </c:pt>
                <c:pt idx="769">
                  <c:v>2.3295000000000003E-2</c:v>
                </c:pt>
                <c:pt idx="770">
                  <c:v>2.6152500000000002E-2</c:v>
                </c:pt>
                <c:pt idx="771">
                  <c:v>2.9019999999999997E-2</c:v>
                </c:pt>
                <c:pt idx="772">
                  <c:v>3.1889999999999995E-2</c:v>
                </c:pt>
                <c:pt idx="773">
                  <c:v>3.4747499999999994E-2</c:v>
                </c:pt>
                <c:pt idx="774">
                  <c:v>3.7617499999999991E-2</c:v>
                </c:pt>
                <c:pt idx="775">
                  <c:v>4.0475000000000004E-2</c:v>
                </c:pt>
                <c:pt idx="776">
                  <c:v>4.3582500000000003E-2</c:v>
                </c:pt>
                <c:pt idx="777">
                  <c:v>4.6452500000000001E-2</c:v>
                </c:pt>
                <c:pt idx="778">
                  <c:v>4.9344999999999993E-2</c:v>
                </c:pt>
                <c:pt idx="779">
                  <c:v>5.2202499999999992E-2</c:v>
                </c:pt>
                <c:pt idx="780">
                  <c:v>5.5129999999999992E-2</c:v>
                </c:pt>
                <c:pt idx="781">
                  <c:v>5.7977499999999994E-2</c:v>
                </c:pt>
                <c:pt idx="782">
                  <c:v>6.0857500000000002E-2</c:v>
                </c:pt>
                <c:pt idx="783">
                  <c:v>6.3702499999999995E-2</c:v>
                </c:pt>
                <c:pt idx="784">
                  <c:v>6.6572500000000007E-2</c:v>
                </c:pt>
                <c:pt idx="785">
                  <c:v>6.9429999999999992E-2</c:v>
                </c:pt>
                <c:pt idx="786">
                  <c:v>7.2394999999999987E-2</c:v>
                </c:pt>
                <c:pt idx="787">
                  <c:v>7.52525E-2</c:v>
                </c:pt>
                <c:pt idx="788">
                  <c:v>7.8144999999999992E-2</c:v>
                </c:pt>
                <c:pt idx="789">
                  <c:v>8.1015000000000004E-2</c:v>
                </c:pt>
                <c:pt idx="790">
                  <c:v>8.3884999999999987E-2</c:v>
                </c:pt>
                <c:pt idx="791">
                  <c:v>8.6764999999999981E-2</c:v>
                </c:pt>
                <c:pt idx="792">
                  <c:v>8.9634999999999992E-2</c:v>
                </c:pt>
                <c:pt idx="793">
                  <c:v>9.2492499999999978E-2</c:v>
                </c:pt>
                <c:pt idx="794">
                  <c:v>9.5362499999999989E-2</c:v>
                </c:pt>
                <c:pt idx="795">
                  <c:v>9.8220000000000002E-2</c:v>
                </c:pt>
                <c:pt idx="796">
                  <c:v>0.10107749999999999</c:v>
                </c:pt>
                <c:pt idx="797">
                  <c:v>0.103935</c:v>
                </c:pt>
                <c:pt idx="798">
                  <c:v>0.10680499999999998</c:v>
                </c:pt>
                <c:pt idx="799">
                  <c:v>0.10965</c:v>
                </c:pt>
                <c:pt idx="800">
                  <c:v>0.11251999999999998</c:v>
                </c:pt>
                <c:pt idx="801">
                  <c:v>0.11537749999999999</c:v>
                </c:pt>
                <c:pt idx="802">
                  <c:v>0.11828249999999998</c:v>
                </c:pt>
                <c:pt idx="803">
                  <c:v>0.12114</c:v>
                </c:pt>
                <c:pt idx="804">
                  <c:v>0.12400749999999999</c:v>
                </c:pt>
                <c:pt idx="805">
                  <c:v>0.1268775</c:v>
                </c:pt>
                <c:pt idx="806">
                  <c:v>0.12997499999999998</c:v>
                </c:pt>
                <c:pt idx="807">
                  <c:v>0.132855</c:v>
                </c:pt>
                <c:pt idx="808">
                  <c:v>0.13574749999999999</c:v>
                </c:pt>
                <c:pt idx="809">
                  <c:v>0.1386175</c:v>
                </c:pt>
                <c:pt idx="810">
                  <c:v>0.14148749999999999</c:v>
                </c:pt>
                <c:pt idx="811">
                  <c:v>0.1443575</c:v>
                </c:pt>
                <c:pt idx="812">
                  <c:v>0.14724999999999999</c:v>
                </c:pt>
                <c:pt idx="813">
                  <c:v>0.15012</c:v>
                </c:pt>
                <c:pt idx="814">
                  <c:v>0.15297749999999999</c:v>
                </c:pt>
                <c:pt idx="815">
                  <c:v>0.1560125</c:v>
                </c:pt>
                <c:pt idx="816">
                  <c:v>0.15886999999999998</c:v>
                </c:pt>
                <c:pt idx="817">
                  <c:v>0.161775</c:v>
                </c:pt>
                <c:pt idx="818">
                  <c:v>0.16463249999999999</c:v>
                </c:pt>
                <c:pt idx="819">
                  <c:v>0.167515</c:v>
                </c:pt>
                <c:pt idx="820">
                  <c:v>0.17035999999999998</c:v>
                </c:pt>
                <c:pt idx="821">
                  <c:v>0.17323999999999998</c:v>
                </c:pt>
                <c:pt idx="822">
                  <c:v>0.17609749999999999</c:v>
                </c:pt>
                <c:pt idx="823">
                  <c:v>0.1789675</c:v>
                </c:pt>
                <c:pt idx="824">
                  <c:v>0.18182499999999999</c:v>
                </c:pt>
                <c:pt idx="825">
                  <c:v>0.184695</c:v>
                </c:pt>
                <c:pt idx="826">
                  <c:v>0.18753999999999998</c:v>
                </c:pt>
                <c:pt idx="827">
                  <c:v>0.19042249999999999</c:v>
                </c:pt>
                <c:pt idx="828">
                  <c:v>0.19331499999999999</c:v>
                </c:pt>
                <c:pt idx="829">
                  <c:v>0.19629249999999998</c:v>
                </c:pt>
                <c:pt idx="830">
                  <c:v>0.19916</c:v>
                </c:pt>
                <c:pt idx="831">
                  <c:v>0.202125</c:v>
                </c:pt>
                <c:pt idx="832">
                  <c:v>0.20498249999999998</c:v>
                </c:pt>
                <c:pt idx="833">
                  <c:v>0.20786499999999999</c:v>
                </c:pt>
                <c:pt idx="834">
                  <c:v>0.2061625</c:v>
                </c:pt>
                <c:pt idx="835">
                  <c:v>0.20327999999999999</c:v>
                </c:pt>
                <c:pt idx="836">
                  <c:v>0.20041</c:v>
                </c:pt>
                <c:pt idx="837">
                  <c:v>0.19754249999999998</c:v>
                </c:pt>
                <c:pt idx="838">
                  <c:v>0.19469499999999998</c:v>
                </c:pt>
                <c:pt idx="839">
                  <c:v>0.19181499999999999</c:v>
                </c:pt>
                <c:pt idx="840">
                  <c:v>0.188945</c:v>
                </c:pt>
                <c:pt idx="841">
                  <c:v>0.1860175</c:v>
                </c:pt>
                <c:pt idx="842">
                  <c:v>0.18315999999999999</c:v>
                </c:pt>
                <c:pt idx="843">
                  <c:v>0.1802175</c:v>
                </c:pt>
                <c:pt idx="844">
                  <c:v>0.17734749999999999</c:v>
                </c:pt>
                <c:pt idx="845">
                  <c:v>0.174455</c:v>
                </c:pt>
                <c:pt idx="846">
                  <c:v>0.17157499999999998</c:v>
                </c:pt>
                <c:pt idx="847">
                  <c:v>0.16870499999999999</c:v>
                </c:pt>
                <c:pt idx="848">
                  <c:v>0.16583499999999998</c:v>
                </c:pt>
                <c:pt idx="849">
                  <c:v>0.16295499999999999</c:v>
                </c:pt>
                <c:pt idx="850">
                  <c:v>0.16007249999999998</c:v>
                </c:pt>
                <c:pt idx="851">
                  <c:v>0.15722749999999999</c:v>
                </c:pt>
                <c:pt idx="852">
                  <c:v>0.15435749999999998</c:v>
                </c:pt>
                <c:pt idx="853">
                  <c:v>0.1515</c:v>
                </c:pt>
                <c:pt idx="854">
                  <c:v>0.14839249999999998</c:v>
                </c:pt>
                <c:pt idx="855">
                  <c:v>0.14570249999999998</c:v>
                </c:pt>
                <c:pt idx="856">
                  <c:v>0.14282</c:v>
                </c:pt>
                <c:pt idx="857">
                  <c:v>0.13986749999999998</c:v>
                </c:pt>
                <c:pt idx="858">
                  <c:v>0.13698749999999998</c:v>
                </c:pt>
                <c:pt idx="859">
                  <c:v>0.13413</c:v>
                </c:pt>
                <c:pt idx="860">
                  <c:v>0.13112749999999998</c:v>
                </c:pt>
                <c:pt idx="861">
                  <c:v>0.128165</c:v>
                </c:pt>
                <c:pt idx="862">
                  <c:v>0.1252125</c:v>
                </c:pt>
                <c:pt idx="863">
                  <c:v>0.12235499999999999</c:v>
                </c:pt>
                <c:pt idx="864">
                  <c:v>0.11948499999999998</c:v>
                </c:pt>
                <c:pt idx="865">
                  <c:v>0.11659</c:v>
                </c:pt>
                <c:pt idx="866">
                  <c:v>0.1139125</c:v>
                </c:pt>
                <c:pt idx="867">
                  <c:v>0.11105499999999999</c:v>
                </c:pt>
                <c:pt idx="868">
                  <c:v>0.10796</c:v>
                </c:pt>
                <c:pt idx="869">
                  <c:v>0.10507749999999999</c:v>
                </c:pt>
                <c:pt idx="870">
                  <c:v>0.1021975</c:v>
                </c:pt>
                <c:pt idx="871">
                  <c:v>9.9327499999999985E-2</c:v>
                </c:pt>
                <c:pt idx="872">
                  <c:v>9.6445000000000003E-2</c:v>
                </c:pt>
                <c:pt idx="873">
                  <c:v>9.357749999999998E-2</c:v>
                </c:pt>
                <c:pt idx="874">
                  <c:v>9.0694999999999998E-2</c:v>
                </c:pt>
                <c:pt idx="875">
                  <c:v>8.7849999999999984E-2</c:v>
                </c:pt>
                <c:pt idx="876">
                  <c:v>8.4754999999999997E-2</c:v>
                </c:pt>
                <c:pt idx="877">
                  <c:v>8.1884999999999986E-2</c:v>
                </c:pt>
                <c:pt idx="878">
                  <c:v>7.8990000000000005E-2</c:v>
                </c:pt>
                <c:pt idx="879">
                  <c:v>7.6110000000000011E-2</c:v>
                </c:pt>
                <c:pt idx="880">
                  <c:v>7.3110000000000008E-2</c:v>
                </c:pt>
                <c:pt idx="881">
                  <c:v>7.0252499999999996E-2</c:v>
                </c:pt>
                <c:pt idx="882">
                  <c:v>6.7239999999999994E-2</c:v>
                </c:pt>
                <c:pt idx="883">
                  <c:v>6.4382500000000009E-2</c:v>
                </c:pt>
                <c:pt idx="884">
                  <c:v>6.1499999999999992E-2</c:v>
                </c:pt>
                <c:pt idx="885">
                  <c:v>5.8619999999999998E-2</c:v>
                </c:pt>
                <c:pt idx="886">
                  <c:v>5.5737500000000002E-2</c:v>
                </c:pt>
                <c:pt idx="887">
                  <c:v>5.2880000000000003E-2</c:v>
                </c:pt>
                <c:pt idx="888">
                  <c:v>4.9999999999999996E-2</c:v>
                </c:pt>
                <c:pt idx="889">
                  <c:v>4.7142499999999997E-2</c:v>
                </c:pt>
                <c:pt idx="890">
                  <c:v>4.4260000000000001E-2</c:v>
                </c:pt>
                <c:pt idx="891">
                  <c:v>4.1392499999999992E-2</c:v>
                </c:pt>
                <c:pt idx="892">
                  <c:v>3.8509999999999996E-2</c:v>
                </c:pt>
                <c:pt idx="893">
                  <c:v>3.5532500000000002E-2</c:v>
                </c:pt>
                <c:pt idx="894">
                  <c:v>3.2652499999999994E-2</c:v>
                </c:pt>
                <c:pt idx="895">
                  <c:v>2.9782499999999996E-2</c:v>
                </c:pt>
                <c:pt idx="896">
                  <c:v>2.6912499999999999E-2</c:v>
                </c:pt>
                <c:pt idx="897">
                  <c:v>2.4019999999999993E-2</c:v>
                </c:pt>
                <c:pt idx="898">
                  <c:v>2.1139999999999999E-2</c:v>
                </c:pt>
                <c:pt idx="899">
                  <c:v>1.8279999999999998E-2</c:v>
                </c:pt>
                <c:pt idx="900">
                  <c:v>1.5399999999999997E-2</c:v>
                </c:pt>
                <c:pt idx="901">
                  <c:v>1.2507499999999998E-2</c:v>
                </c:pt>
                <c:pt idx="902">
                  <c:v>9.4575000000000006E-3</c:v>
                </c:pt>
                <c:pt idx="903">
                  <c:v>6.6125000000000003E-3</c:v>
                </c:pt>
                <c:pt idx="904">
                  <c:v>3.7324999999999997E-3</c:v>
                </c:pt>
                <c:pt idx="905">
                  <c:v>8.6249999999999521E-4</c:v>
                </c:pt>
                <c:pt idx="906">
                  <c:v>-2.020000000000001E-3</c:v>
                </c:pt>
                <c:pt idx="907">
                  <c:v>-2.4725000000000025E-3</c:v>
                </c:pt>
                <c:pt idx="908">
                  <c:v>-2.1375000000000005E-3</c:v>
                </c:pt>
                <c:pt idx="909">
                  <c:v>-1.7800000000000038E-3</c:v>
                </c:pt>
                <c:pt idx="910">
                  <c:v>-3.5249999999999865E-4</c:v>
                </c:pt>
                <c:pt idx="911">
                  <c:v>2.4924999999999947E-3</c:v>
                </c:pt>
                <c:pt idx="912">
                  <c:v>5.3874999999999965E-3</c:v>
                </c:pt>
                <c:pt idx="913">
                  <c:v>8.2449999999999954E-3</c:v>
                </c:pt>
                <c:pt idx="914">
                  <c:v>1.1124999999999996E-2</c:v>
                </c:pt>
                <c:pt idx="915">
                  <c:v>1.4019999999999998E-2</c:v>
                </c:pt>
                <c:pt idx="916">
                  <c:v>1.6912499999999997E-2</c:v>
                </c:pt>
                <c:pt idx="917">
                  <c:v>1.9804999999999996E-2</c:v>
                </c:pt>
                <c:pt idx="918">
                  <c:v>2.2674999999999994E-2</c:v>
                </c:pt>
                <c:pt idx="919">
                  <c:v>2.5532499999999993E-2</c:v>
                </c:pt>
                <c:pt idx="920">
                  <c:v>2.84125E-2</c:v>
                </c:pt>
                <c:pt idx="921">
                  <c:v>3.1307499999999995E-2</c:v>
                </c:pt>
                <c:pt idx="922">
                  <c:v>3.4175000000000004E-2</c:v>
                </c:pt>
                <c:pt idx="923">
                  <c:v>3.7032500000000003E-2</c:v>
                </c:pt>
                <c:pt idx="924">
                  <c:v>3.99025E-2</c:v>
                </c:pt>
                <c:pt idx="925">
                  <c:v>4.2832500000000003E-2</c:v>
                </c:pt>
                <c:pt idx="926">
                  <c:v>4.5690000000000001E-2</c:v>
                </c:pt>
                <c:pt idx="927">
                  <c:v>4.8559999999999999E-2</c:v>
                </c:pt>
                <c:pt idx="928">
                  <c:v>5.1427499999999994E-2</c:v>
                </c:pt>
                <c:pt idx="929">
                  <c:v>5.4310000000000004E-2</c:v>
                </c:pt>
                <c:pt idx="930">
                  <c:v>5.7189999999999998E-2</c:v>
                </c:pt>
                <c:pt idx="931">
                  <c:v>6.0059999999999995E-2</c:v>
                </c:pt>
                <c:pt idx="932">
                  <c:v>6.2929999999999986E-2</c:v>
                </c:pt>
                <c:pt idx="933">
                  <c:v>6.5799999999999997E-2</c:v>
                </c:pt>
                <c:pt idx="934">
                  <c:v>6.8679999999999991E-2</c:v>
                </c:pt>
                <c:pt idx="935">
                  <c:v>7.1644999999999986E-2</c:v>
                </c:pt>
                <c:pt idx="936">
                  <c:v>7.4527499999999997E-2</c:v>
                </c:pt>
                <c:pt idx="937">
                  <c:v>7.7479999999999993E-2</c:v>
                </c:pt>
                <c:pt idx="938">
                  <c:v>8.0359999999999987E-2</c:v>
                </c:pt>
                <c:pt idx="939">
                  <c:v>8.3242499999999997E-2</c:v>
                </c:pt>
                <c:pt idx="940">
                  <c:v>8.6194999999999994E-2</c:v>
                </c:pt>
                <c:pt idx="941">
                  <c:v>8.9074999999999988E-2</c:v>
                </c:pt>
                <c:pt idx="942">
                  <c:v>9.1979999999999978E-2</c:v>
                </c:pt>
                <c:pt idx="943">
                  <c:v>9.4862499999999988E-2</c:v>
                </c:pt>
                <c:pt idx="944">
                  <c:v>9.7767499999999979E-2</c:v>
                </c:pt>
                <c:pt idx="945">
                  <c:v>0.10061249999999999</c:v>
                </c:pt>
                <c:pt idx="946">
                  <c:v>0.10360249999999999</c:v>
                </c:pt>
                <c:pt idx="947">
                  <c:v>0.10648249999999998</c:v>
                </c:pt>
                <c:pt idx="948">
                  <c:v>0.10936499999999999</c:v>
                </c:pt>
                <c:pt idx="949">
                  <c:v>0.11224499999999998</c:v>
                </c:pt>
                <c:pt idx="950">
                  <c:v>0.11512749999999999</c:v>
                </c:pt>
                <c:pt idx="951">
                  <c:v>0.11800749999999999</c:v>
                </c:pt>
                <c:pt idx="952">
                  <c:v>0.120865</c:v>
                </c:pt>
                <c:pt idx="953">
                  <c:v>0.12374749999999998</c:v>
                </c:pt>
                <c:pt idx="954">
                  <c:v>0.12664</c:v>
                </c:pt>
                <c:pt idx="955">
                  <c:v>0.12950999999999999</c:v>
                </c:pt>
                <c:pt idx="956">
                  <c:v>0.13240249999999998</c:v>
                </c:pt>
                <c:pt idx="957">
                  <c:v>0.13528499999999999</c:v>
                </c:pt>
                <c:pt idx="958">
                  <c:v>0.13815249999999998</c:v>
                </c:pt>
                <c:pt idx="959">
                  <c:v>0.1411425</c:v>
                </c:pt>
                <c:pt idx="960">
                  <c:v>0.14401</c:v>
                </c:pt>
                <c:pt idx="961">
                  <c:v>0.14689249999999998</c:v>
                </c:pt>
                <c:pt idx="962">
                  <c:v>0.14977499999999999</c:v>
                </c:pt>
                <c:pt idx="963">
                  <c:v>0.15265499999999999</c:v>
                </c:pt>
                <c:pt idx="964">
                  <c:v>0.1555125</c:v>
                </c:pt>
                <c:pt idx="965">
                  <c:v>0.1584525</c:v>
                </c:pt>
                <c:pt idx="966">
                  <c:v>0.16133499999999998</c:v>
                </c:pt>
                <c:pt idx="967">
                  <c:v>0.16420499999999999</c:v>
                </c:pt>
                <c:pt idx="968">
                  <c:v>0.16707249999999998</c:v>
                </c:pt>
                <c:pt idx="969">
                  <c:v>0.170075</c:v>
                </c:pt>
                <c:pt idx="970">
                  <c:v>0.172955</c:v>
                </c:pt>
                <c:pt idx="971">
                  <c:v>0.17583749999999998</c:v>
                </c:pt>
                <c:pt idx="972">
                  <c:v>0.17873</c:v>
                </c:pt>
                <c:pt idx="973">
                  <c:v>0.18160999999999999</c:v>
                </c:pt>
                <c:pt idx="974">
                  <c:v>0.18447999999999998</c:v>
                </c:pt>
                <c:pt idx="975">
                  <c:v>0.18742249999999999</c:v>
                </c:pt>
                <c:pt idx="976">
                  <c:v>0.19030249999999999</c:v>
                </c:pt>
                <c:pt idx="977">
                  <c:v>0.19316</c:v>
                </c:pt>
                <c:pt idx="978">
                  <c:v>0.19602999999999998</c:v>
                </c:pt>
                <c:pt idx="979">
                  <c:v>0.19891</c:v>
                </c:pt>
                <c:pt idx="980">
                  <c:v>0.20176749999999999</c:v>
                </c:pt>
                <c:pt idx="981">
                  <c:v>0.20465</c:v>
                </c:pt>
                <c:pt idx="982">
                  <c:v>0.20750749999999998</c:v>
                </c:pt>
                <c:pt idx="983">
                  <c:v>0.20558999999999999</c:v>
                </c:pt>
                <c:pt idx="984">
                  <c:v>0.20271</c:v>
                </c:pt>
                <c:pt idx="985">
                  <c:v>0.19981499999999999</c:v>
                </c:pt>
                <c:pt idx="986">
                  <c:v>0.1969475</c:v>
                </c:pt>
                <c:pt idx="987">
                  <c:v>0.19405249999999999</c:v>
                </c:pt>
                <c:pt idx="988">
                  <c:v>0.1912075</c:v>
                </c:pt>
                <c:pt idx="989">
                  <c:v>0.18832749999999998</c:v>
                </c:pt>
                <c:pt idx="990">
                  <c:v>0.18561249999999999</c:v>
                </c:pt>
                <c:pt idx="991">
                  <c:v>0.18251499999999998</c:v>
                </c:pt>
                <c:pt idx="992">
                  <c:v>0.17964749999999999</c:v>
                </c:pt>
                <c:pt idx="993">
                  <c:v>0.1767775</c:v>
                </c:pt>
                <c:pt idx="994">
                  <c:v>0.17391999999999999</c:v>
                </c:pt>
                <c:pt idx="995">
                  <c:v>0.17103749999999998</c:v>
                </c:pt>
                <c:pt idx="996">
                  <c:v>0.16816999999999999</c:v>
                </c:pt>
                <c:pt idx="997">
                  <c:v>0.16546749999999999</c:v>
                </c:pt>
                <c:pt idx="998">
                  <c:v>0.16255999999999998</c:v>
                </c:pt>
                <c:pt idx="999">
                  <c:v>0.15969249999999999</c:v>
                </c:pt>
                <c:pt idx="1000">
                  <c:v>0.156835</c:v>
                </c:pt>
                <c:pt idx="1001">
                  <c:v>0.15395249999999999</c:v>
                </c:pt>
                <c:pt idx="1002">
                  <c:v>0.15087</c:v>
                </c:pt>
                <c:pt idx="1003">
                  <c:v>0.14774999999999999</c:v>
                </c:pt>
                <c:pt idx="1004">
                  <c:v>0.145095</c:v>
                </c:pt>
                <c:pt idx="1005">
                  <c:v>0.14221249999999999</c:v>
                </c:pt>
                <c:pt idx="1006">
                  <c:v>0.139345</c:v>
                </c:pt>
                <c:pt idx="1007">
                  <c:v>0.13622499999999998</c:v>
                </c:pt>
                <c:pt idx="1008">
                  <c:v>0.1333425</c:v>
                </c:pt>
                <c:pt idx="1009">
                  <c:v>0.13046249999999998</c:v>
                </c:pt>
                <c:pt idx="1010">
                  <c:v>0.1275925</c:v>
                </c:pt>
                <c:pt idx="1011">
                  <c:v>0.12470999999999999</c:v>
                </c:pt>
                <c:pt idx="1012">
                  <c:v>0.12184249999999999</c:v>
                </c:pt>
                <c:pt idx="1013">
                  <c:v>0.11894749999999998</c:v>
                </c:pt>
                <c:pt idx="1014">
                  <c:v>0.11605499999999999</c:v>
                </c:pt>
                <c:pt idx="1015">
                  <c:v>0.11318499999999998</c:v>
                </c:pt>
                <c:pt idx="1016">
                  <c:v>0.11031749999999999</c:v>
                </c:pt>
                <c:pt idx="1017">
                  <c:v>0.1074475</c:v>
                </c:pt>
                <c:pt idx="1018">
                  <c:v>0.10455499999999998</c:v>
                </c:pt>
                <c:pt idx="1019">
                  <c:v>0.10162499999999999</c:v>
                </c:pt>
                <c:pt idx="1020">
                  <c:v>9.8742499999999983E-2</c:v>
                </c:pt>
                <c:pt idx="1021">
                  <c:v>9.5874999999999988E-2</c:v>
                </c:pt>
                <c:pt idx="1022">
                  <c:v>9.3005000000000004E-2</c:v>
                </c:pt>
                <c:pt idx="1023">
                  <c:v>9.0122499999999994E-2</c:v>
                </c:pt>
                <c:pt idx="1024">
                  <c:v>8.7264999999999981E-2</c:v>
                </c:pt>
                <c:pt idx="1025">
                  <c:v>8.4384999999999988E-2</c:v>
                </c:pt>
                <c:pt idx="1026">
                  <c:v>8.1419999999999992E-2</c:v>
                </c:pt>
                <c:pt idx="1027">
                  <c:v>7.8539999999999999E-2</c:v>
                </c:pt>
                <c:pt idx="1028">
                  <c:v>7.5669999999999987E-2</c:v>
                </c:pt>
                <c:pt idx="1029">
                  <c:v>7.2787500000000005E-2</c:v>
                </c:pt>
                <c:pt idx="1030">
                  <c:v>6.9917499999999994E-2</c:v>
                </c:pt>
                <c:pt idx="1031">
                  <c:v>6.70375E-2</c:v>
                </c:pt>
                <c:pt idx="1032">
                  <c:v>6.4179999999999987E-2</c:v>
                </c:pt>
                <c:pt idx="1033">
                  <c:v>6.1297499999999998E-2</c:v>
                </c:pt>
                <c:pt idx="1034">
                  <c:v>5.8417500000000004E-2</c:v>
                </c:pt>
                <c:pt idx="1035">
                  <c:v>5.5534999999999994E-2</c:v>
                </c:pt>
                <c:pt idx="1036">
                  <c:v>5.2667499999999999E-2</c:v>
                </c:pt>
                <c:pt idx="1037">
                  <c:v>4.9797500000000001E-2</c:v>
                </c:pt>
                <c:pt idx="1038">
                  <c:v>4.6892499999999997E-2</c:v>
                </c:pt>
                <c:pt idx="1039">
                  <c:v>4.3997500000000002E-2</c:v>
                </c:pt>
                <c:pt idx="1040">
                  <c:v>4.1142499999999992E-2</c:v>
                </c:pt>
                <c:pt idx="1041">
                  <c:v>3.8259999999999995E-2</c:v>
                </c:pt>
                <c:pt idx="1042">
                  <c:v>3.5389999999999998E-2</c:v>
                </c:pt>
                <c:pt idx="1043">
                  <c:v>3.2510000000000004E-2</c:v>
                </c:pt>
                <c:pt idx="1044">
                  <c:v>2.9639999999999993E-2</c:v>
                </c:pt>
                <c:pt idx="1045">
                  <c:v>2.6769999999999995E-2</c:v>
                </c:pt>
                <c:pt idx="1046">
                  <c:v>2.3795000000000004E-2</c:v>
                </c:pt>
                <c:pt idx="1047">
                  <c:v>2.0899999999999995E-2</c:v>
                </c:pt>
                <c:pt idx="1048">
                  <c:v>1.8029999999999997E-2</c:v>
                </c:pt>
                <c:pt idx="1049">
                  <c:v>1.5149999999999997E-2</c:v>
                </c:pt>
                <c:pt idx="1050">
                  <c:v>1.2244999999999999E-2</c:v>
                </c:pt>
                <c:pt idx="1051">
                  <c:v>9.3750000000000014E-3</c:v>
                </c:pt>
                <c:pt idx="1052">
                  <c:v>6.5049999999999969E-3</c:v>
                </c:pt>
                <c:pt idx="1053">
                  <c:v>3.6249999999999963E-3</c:v>
                </c:pt>
                <c:pt idx="1054">
                  <c:v>7.3249999999999704E-4</c:v>
                </c:pt>
                <c:pt idx="1055">
                  <c:v>4.8249999999999682E-4</c:v>
                </c:pt>
                <c:pt idx="1056">
                  <c:v>8.2749999999999491E-4</c:v>
                </c:pt>
                <c:pt idx="1057">
                  <c:v>1.1849999999999986E-3</c:v>
                </c:pt>
                <c:pt idx="1058">
                  <c:v>2.2799999999999973E-3</c:v>
                </c:pt>
                <c:pt idx="1059">
                  <c:v>5.1374999999999962E-3</c:v>
                </c:pt>
                <c:pt idx="1060">
                  <c:v>8.042500000000001E-3</c:v>
                </c:pt>
                <c:pt idx="1061">
                  <c:v>1.0887500000000001E-2</c:v>
                </c:pt>
                <c:pt idx="1062">
                  <c:v>1.3769999999999998E-2</c:v>
                </c:pt>
                <c:pt idx="1063">
                  <c:v>1.6649999999999998E-2</c:v>
                </c:pt>
                <c:pt idx="1064">
                  <c:v>1.9519999999999996E-2</c:v>
                </c:pt>
                <c:pt idx="1065">
                  <c:v>2.2377500000000002E-2</c:v>
                </c:pt>
                <c:pt idx="1066">
                  <c:v>2.5247499999999999E-2</c:v>
                </c:pt>
                <c:pt idx="1067">
                  <c:v>2.8104999999999998E-2</c:v>
                </c:pt>
                <c:pt idx="1068">
                  <c:v>3.1199999999999999E-2</c:v>
                </c:pt>
                <c:pt idx="1069">
                  <c:v>3.4307499999999998E-2</c:v>
                </c:pt>
                <c:pt idx="1070">
                  <c:v>3.7177499999999995E-2</c:v>
                </c:pt>
                <c:pt idx="1071">
                  <c:v>4.0152500000000001E-2</c:v>
                </c:pt>
                <c:pt idx="1072">
                  <c:v>4.3022499999999998E-2</c:v>
                </c:pt>
                <c:pt idx="1073">
                  <c:v>4.5879999999999997E-2</c:v>
                </c:pt>
                <c:pt idx="1074">
                  <c:v>4.8772500000000003E-2</c:v>
                </c:pt>
                <c:pt idx="1075">
                  <c:v>5.1655E-2</c:v>
                </c:pt>
                <c:pt idx="1076">
                  <c:v>5.45E-2</c:v>
                </c:pt>
                <c:pt idx="1077">
                  <c:v>5.7382499999999996E-2</c:v>
                </c:pt>
                <c:pt idx="1078">
                  <c:v>6.0239999999999995E-2</c:v>
                </c:pt>
                <c:pt idx="1079">
                  <c:v>6.3120000000000009E-2</c:v>
                </c:pt>
                <c:pt idx="1080">
                  <c:v>6.5977499999999994E-2</c:v>
                </c:pt>
                <c:pt idx="1081">
                  <c:v>6.8835000000000007E-2</c:v>
                </c:pt>
                <c:pt idx="1082">
                  <c:v>7.1704999999999991E-2</c:v>
                </c:pt>
                <c:pt idx="1083">
                  <c:v>7.4575000000000002E-2</c:v>
                </c:pt>
                <c:pt idx="1084">
                  <c:v>7.7432499999999987E-2</c:v>
                </c:pt>
                <c:pt idx="1085">
                  <c:v>8.0312500000000009E-2</c:v>
                </c:pt>
                <c:pt idx="1086">
                  <c:v>8.3169999999999994E-2</c:v>
                </c:pt>
                <c:pt idx="1087">
                  <c:v>8.6052500000000004E-2</c:v>
                </c:pt>
                <c:pt idx="1088">
                  <c:v>8.8909999999999989E-2</c:v>
                </c:pt>
                <c:pt idx="1089">
                  <c:v>9.1777499999999984E-2</c:v>
                </c:pt>
                <c:pt idx="1090">
                  <c:v>9.4672499999999993E-2</c:v>
                </c:pt>
                <c:pt idx="1091">
                  <c:v>9.7552499999999986E-2</c:v>
                </c:pt>
                <c:pt idx="1092">
                  <c:v>0.100435</c:v>
                </c:pt>
                <c:pt idx="1093">
                  <c:v>0.10331499999999999</c:v>
                </c:pt>
                <c:pt idx="1094">
                  <c:v>0.106185</c:v>
                </c:pt>
                <c:pt idx="1095">
                  <c:v>0.109185</c:v>
                </c:pt>
                <c:pt idx="1096">
                  <c:v>0.11204249999999999</c:v>
                </c:pt>
                <c:pt idx="1097">
                  <c:v>0.114925</c:v>
                </c:pt>
                <c:pt idx="1098">
                  <c:v>0.11778249999999998</c:v>
                </c:pt>
                <c:pt idx="1099">
                  <c:v>0.12066249999999998</c:v>
                </c:pt>
                <c:pt idx="1100">
                  <c:v>0.12351999999999999</c:v>
                </c:pt>
                <c:pt idx="1101">
                  <c:v>0.1264025</c:v>
                </c:pt>
                <c:pt idx="1102">
                  <c:v>0.12925999999999999</c:v>
                </c:pt>
                <c:pt idx="1103">
                  <c:v>0.13213</c:v>
                </c:pt>
                <c:pt idx="1104">
                  <c:v>0.13499749999999999</c:v>
                </c:pt>
                <c:pt idx="1105">
                  <c:v>0.1378675</c:v>
                </c:pt>
                <c:pt idx="1106">
                  <c:v>0.14076</c:v>
                </c:pt>
                <c:pt idx="1107">
                  <c:v>0.14364249999999998</c:v>
                </c:pt>
                <c:pt idx="1108">
                  <c:v>0.14649999999999999</c:v>
                </c:pt>
                <c:pt idx="1109">
                  <c:v>0.14937</c:v>
                </c:pt>
                <c:pt idx="1110">
                  <c:v>0.1522625</c:v>
                </c:pt>
                <c:pt idx="1111">
                  <c:v>0.15514249999999999</c:v>
                </c:pt>
                <c:pt idx="1112">
                  <c:v>0.158</c:v>
                </c:pt>
                <c:pt idx="1113">
                  <c:v>0.16086999999999999</c:v>
                </c:pt>
                <c:pt idx="1114">
                  <c:v>0.16363249999999999</c:v>
                </c:pt>
                <c:pt idx="1115">
                  <c:v>0.16649</c:v>
                </c:pt>
                <c:pt idx="1116">
                  <c:v>0.16934749999999998</c:v>
                </c:pt>
                <c:pt idx="1117">
                  <c:v>0.1722175</c:v>
                </c:pt>
                <c:pt idx="1118">
                  <c:v>0.17510999999999999</c:v>
                </c:pt>
                <c:pt idx="1119">
                  <c:v>0.17798</c:v>
                </c:pt>
                <c:pt idx="1120">
                  <c:v>0.18095749999999999</c:v>
                </c:pt>
                <c:pt idx="1121">
                  <c:v>0.18383749999999999</c:v>
                </c:pt>
                <c:pt idx="1122">
                  <c:v>0.1867075</c:v>
                </c:pt>
                <c:pt idx="1123">
                  <c:v>0.18958749999999999</c:v>
                </c:pt>
                <c:pt idx="1124">
                  <c:v>0.192445</c:v>
                </c:pt>
                <c:pt idx="1125">
                  <c:v>0.19531499999999999</c:v>
                </c:pt>
                <c:pt idx="1126">
                  <c:v>0.1981975</c:v>
                </c:pt>
                <c:pt idx="1127">
                  <c:v>0.20106499999999999</c:v>
                </c:pt>
                <c:pt idx="1128">
                  <c:v>0.20392249999999998</c:v>
                </c:pt>
                <c:pt idx="1129">
                  <c:v>0.20679249999999999</c:v>
                </c:pt>
                <c:pt idx="1130">
                  <c:v>0.2053275</c:v>
                </c:pt>
                <c:pt idx="1131">
                  <c:v>0.20246</c:v>
                </c:pt>
                <c:pt idx="1132">
                  <c:v>0.19949499999999998</c:v>
                </c:pt>
                <c:pt idx="1133">
                  <c:v>0.19666</c:v>
                </c:pt>
                <c:pt idx="1134">
                  <c:v>0.19377999999999998</c:v>
                </c:pt>
                <c:pt idx="1135">
                  <c:v>0.1908975</c:v>
                </c:pt>
                <c:pt idx="1136">
                  <c:v>0.18802749999999999</c:v>
                </c:pt>
                <c:pt idx="1137">
                  <c:v>0.18506499999999998</c:v>
                </c:pt>
                <c:pt idx="1138">
                  <c:v>0.18208749999999999</c:v>
                </c:pt>
                <c:pt idx="1139">
                  <c:v>0.1792175</c:v>
                </c:pt>
                <c:pt idx="1140">
                  <c:v>0.17634749999999999</c:v>
                </c:pt>
                <c:pt idx="1141">
                  <c:v>0.17348</c:v>
                </c:pt>
                <c:pt idx="1142">
                  <c:v>0.170575</c:v>
                </c:pt>
                <c:pt idx="1143">
                  <c:v>0.16769249999999999</c:v>
                </c:pt>
                <c:pt idx="1144">
                  <c:v>0.16484749999999998</c:v>
                </c:pt>
                <c:pt idx="1145">
                  <c:v>0.1619775</c:v>
                </c:pt>
                <c:pt idx="1146">
                  <c:v>0.1590975</c:v>
                </c:pt>
                <c:pt idx="1147">
                  <c:v>0.15622749999999999</c:v>
                </c:pt>
                <c:pt idx="1148">
                  <c:v>0.15336999999999998</c:v>
                </c:pt>
                <c:pt idx="1149">
                  <c:v>0.1504875</c:v>
                </c:pt>
                <c:pt idx="1150">
                  <c:v>0.14762999999999998</c:v>
                </c:pt>
                <c:pt idx="1151">
                  <c:v>0.14476249999999999</c:v>
                </c:pt>
                <c:pt idx="1152">
                  <c:v>0.141905</c:v>
                </c:pt>
                <c:pt idx="1153">
                  <c:v>0.13900999999999999</c:v>
                </c:pt>
                <c:pt idx="1154">
                  <c:v>0.1361175</c:v>
                </c:pt>
                <c:pt idx="1155">
                  <c:v>0.13325999999999999</c:v>
                </c:pt>
                <c:pt idx="1156">
                  <c:v>0.1304025</c:v>
                </c:pt>
                <c:pt idx="1157">
                  <c:v>0.127415</c:v>
                </c:pt>
                <c:pt idx="1158">
                  <c:v>0.12451999999999999</c:v>
                </c:pt>
                <c:pt idx="1159">
                  <c:v>0.12164</c:v>
                </c:pt>
                <c:pt idx="1160">
                  <c:v>0.11876999999999999</c:v>
                </c:pt>
                <c:pt idx="1161">
                  <c:v>0.1158875</c:v>
                </c:pt>
                <c:pt idx="1162">
                  <c:v>0.11301999999999998</c:v>
                </c:pt>
                <c:pt idx="1163">
                  <c:v>0.11015</c:v>
                </c:pt>
                <c:pt idx="1164">
                  <c:v>0.10727999999999999</c:v>
                </c:pt>
                <c:pt idx="1165">
                  <c:v>0.10441</c:v>
                </c:pt>
                <c:pt idx="1166">
                  <c:v>0.10154249999999998</c:v>
                </c:pt>
                <c:pt idx="1167">
                  <c:v>9.8684999999999995E-2</c:v>
                </c:pt>
                <c:pt idx="1168">
                  <c:v>9.5814999999999984E-2</c:v>
                </c:pt>
                <c:pt idx="1169">
                  <c:v>9.2957499999999998E-2</c:v>
                </c:pt>
                <c:pt idx="1170">
                  <c:v>9.0087499999999987E-2</c:v>
                </c:pt>
                <c:pt idx="1171">
                  <c:v>8.7217500000000003E-2</c:v>
                </c:pt>
                <c:pt idx="1172">
                  <c:v>8.4349999999999981E-2</c:v>
                </c:pt>
                <c:pt idx="1173">
                  <c:v>8.1479999999999997E-2</c:v>
                </c:pt>
                <c:pt idx="1174">
                  <c:v>7.8609999999999985E-2</c:v>
                </c:pt>
                <c:pt idx="1175">
                  <c:v>7.5729999999999992E-2</c:v>
                </c:pt>
                <c:pt idx="1176">
                  <c:v>7.2860000000000008E-2</c:v>
                </c:pt>
                <c:pt idx="1177">
                  <c:v>7.0014999999999994E-2</c:v>
                </c:pt>
                <c:pt idx="1178">
                  <c:v>6.7012500000000003E-2</c:v>
                </c:pt>
                <c:pt idx="1179">
                  <c:v>6.4145000000000008E-2</c:v>
                </c:pt>
                <c:pt idx="1180">
                  <c:v>6.1192500000000004E-2</c:v>
                </c:pt>
                <c:pt idx="1181">
                  <c:v>5.8322499999999992E-2</c:v>
                </c:pt>
                <c:pt idx="1182">
                  <c:v>5.53325E-2</c:v>
                </c:pt>
                <c:pt idx="1183">
                  <c:v>5.2702499999999992E-2</c:v>
                </c:pt>
                <c:pt idx="1184">
                  <c:v>4.9594999999999993E-2</c:v>
                </c:pt>
                <c:pt idx="1185">
                  <c:v>4.6712499999999997E-2</c:v>
                </c:pt>
                <c:pt idx="1186">
                  <c:v>4.3807499999999992E-2</c:v>
                </c:pt>
                <c:pt idx="1187">
                  <c:v>4.0939999999999997E-2</c:v>
                </c:pt>
                <c:pt idx="1188">
                  <c:v>3.8082499999999998E-2</c:v>
                </c:pt>
                <c:pt idx="1189">
                  <c:v>3.5175000000000005E-2</c:v>
                </c:pt>
                <c:pt idx="1190">
                  <c:v>3.2307499999999996E-2</c:v>
                </c:pt>
                <c:pt idx="1191">
                  <c:v>2.9437499999999998E-2</c:v>
                </c:pt>
                <c:pt idx="1192">
                  <c:v>2.6567500000000001E-2</c:v>
                </c:pt>
                <c:pt idx="1193">
                  <c:v>2.3710000000000002E-2</c:v>
                </c:pt>
                <c:pt idx="1194">
                  <c:v>2.0839999999999997E-2</c:v>
                </c:pt>
                <c:pt idx="1195">
                  <c:v>1.7982499999999998E-2</c:v>
                </c:pt>
                <c:pt idx="1196">
                  <c:v>1.5114999999999996E-2</c:v>
                </c:pt>
                <c:pt idx="1197">
                  <c:v>1.2244999999999999E-2</c:v>
                </c:pt>
                <c:pt idx="1198">
                  <c:v>9.1374999999999998E-3</c:v>
                </c:pt>
                <c:pt idx="1199">
                  <c:v>6.2549999999999967E-3</c:v>
                </c:pt>
                <c:pt idx="1200">
                  <c:v>3.3749999999999961E-3</c:v>
                </c:pt>
                <c:pt idx="1201">
                  <c:v>4.9249999999999988E-4</c:v>
                </c:pt>
                <c:pt idx="1202">
                  <c:v>-2.4950000000000042E-3</c:v>
                </c:pt>
                <c:pt idx="1203">
                  <c:v>-2.8050000000000019E-3</c:v>
                </c:pt>
                <c:pt idx="1204">
                  <c:v>-2.4349999999999997E-3</c:v>
                </c:pt>
                <c:pt idx="1205">
                  <c:v>-2.0674999999999999E-3</c:v>
                </c:pt>
                <c:pt idx="1206">
                  <c:v>-6.5000000000000474E-4</c:v>
                </c:pt>
                <c:pt idx="1207">
                  <c:v>2.1949999999999956E-3</c:v>
                </c:pt>
                <c:pt idx="1208">
                  <c:v>5.0774999999999987E-3</c:v>
                </c:pt>
                <c:pt idx="1209">
                  <c:v>7.9574999999999993E-3</c:v>
                </c:pt>
                <c:pt idx="1210">
                  <c:v>1.0602500000000001E-2</c:v>
                </c:pt>
                <c:pt idx="1211">
                  <c:v>1.3495E-2</c:v>
                </c:pt>
                <c:pt idx="1212">
                  <c:v>1.6459999999999995E-2</c:v>
                </c:pt>
                <c:pt idx="1213">
                  <c:v>2.0257499999999998E-2</c:v>
                </c:pt>
                <c:pt idx="1214">
                  <c:v>2.2162499999999995E-2</c:v>
                </c:pt>
                <c:pt idx="1215">
                  <c:v>2.5045000000000005E-2</c:v>
                </c:pt>
                <c:pt idx="1216">
                  <c:v>2.7854999999999998E-2</c:v>
                </c:pt>
                <c:pt idx="1217">
                  <c:v>3.0712499999999997E-2</c:v>
                </c:pt>
                <c:pt idx="1218">
                  <c:v>3.3569999999999996E-2</c:v>
                </c:pt>
                <c:pt idx="1219">
                  <c:v>3.6437500000000005E-2</c:v>
                </c:pt>
                <c:pt idx="1220">
                  <c:v>3.9307500000000002E-2</c:v>
                </c:pt>
                <c:pt idx="1221">
                  <c:v>4.2142499999999992E-2</c:v>
                </c:pt>
                <c:pt idx="1222">
                  <c:v>4.4974999999999994E-2</c:v>
                </c:pt>
                <c:pt idx="1223">
                  <c:v>4.7807499999999996E-2</c:v>
                </c:pt>
                <c:pt idx="1224">
                  <c:v>5.08925E-2</c:v>
                </c:pt>
                <c:pt idx="1225">
                  <c:v>5.3987500000000001E-2</c:v>
                </c:pt>
                <c:pt idx="1226">
                  <c:v>5.6869999999999997E-2</c:v>
                </c:pt>
                <c:pt idx="1227">
                  <c:v>5.9739999999999994E-2</c:v>
                </c:pt>
                <c:pt idx="1228">
                  <c:v>6.2585000000000002E-2</c:v>
                </c:pt>
                <c:pt idx="1229">
                  <c:v>6.5464999999999995E-2</c:v>
                </c:pt>
                <c:pt idx="1230">
                  <c:v>6.8335000000000007E-2</c:v>
                </c:pt>
                <c:pt idx="1231">
                  <c:v>7.1322500000000011E-2</c:v>
                </c:pt>
                <c:pt idx="1232">
                  <c:v>7.4179999999999996E-2</c:v>
                </c:pt>
                <c:pt idx="1233">
                  <c:v>7.7144999999999991E-2</c:v>
                </c:pt>
                <c:pt idx="1234">
                  <c:v>8.0002500000000004E-2</c:v>
                </c:pt>
                <c:pt idx="1235">
                  <c:v>8.2872499999999988E-2</c:v>
                </c:pt>
                <c:pt idx="1236">
                  <c:v>8.5730000000000001E-2</c:v>
                </c:pt>
                <c:pt idx="1237">
                  <c:v>8.8599999999999984E-2</c:v>
                </c:pt>
                <c:pt idx="1238">
                  <c:v>9.14325E-2</c:v>
                </c:pt>
                <c:pt idx="1239">
                  <c:v>9.4302499999999984E-2</c:v>
                </c:pt>
                <c:pt idx="1240">
                  <c:v>9.7147499999999998E-2</c:v>
                </c:pt>
                <c:pt idx="1241">
                  <c:v>0.10000499999999998</c:v>
                </c:pt>
                <c:pt idx="1242">
                  <c:v>0.1028625</c:v>
                </c:pt>
                <c:pt idx="1243">
                  <c:v>0.10571999999999998</c:v>
                </c:pt>
                <c:pt idx="1244">
                  <c:v>0.10856749999999998</c:v>
                </c:pt>
                <c:pt idx="1245">
                  <c:v>0.1116625</c:v>
                </c:pt>
                <c:pt idx="1246">
                  <c:v>0.11450749999999998</c:v>
                </c:pt>
                <c:pt idx="1247">
                  <c:v>0.117365</c:v>
                </c:pt>
                <c:pt idx="1248">
                  <c:v>0.12007999999999999</c:v>
                </c:pt>
                <c:pt idx="1249">
                  <c:v>0.12292499999999998</c:v>
                </c:pt>
                <c:pt idx="1250">
                  <c:v>0.12579499999999999</c:v>
                </c:pt>
                <c:pt idx="1251">
                  <c:v>0.128665</c:v>
                </c:pt>
                <c:pt idx="1252">
                  <c:v>0.13152249999999999</c:v>
                </c:pt>
                <c:pt idx="1253">
                  <c:v>0.13438</c:v>
                </c:pt>
                <c:pt idx="1254">
                  <c:v>0.13724749999999999</c:v>
                </c:pt>
                <c:pt idx="1255">
                  <c:v>0.14011749999999998</c:v>
                </c:pt>
                <c:pt idx="1256">
                  <c:v>0.14295249999999998</c:v>
                </c:pt>
                <c:pt idx="1257">
                  <c:v>0.14581999999999998</c:v>
                </c:pt>
                <c:pt idx="1258">
                  <c:v>0.14868999999999999</c:v>
                </c:pt>
                <c:pt idx="1259">
                  <c:v>0.15172749999999999</c:v>
                </c:pt>
                <c:pt idx="1260">
                  <c:v>0.154585</c:v>
                </c:pt>
                <c:pt idx="1261">
                  <c:v>0.15754749999999998</c:v>
                </c:pt>
                <c:pt idx="1262">
                  <c:v>0.16041749999999999</c:v>
                </c:pt>
                <c:pt idx="1263">
                  <c:v>0.163275</c:v>
                </c:pt>
                <c:pt idx="1264">
                  <c:v>0.16614499999999999</c:v>
                </c:pt>
                <c:pt idx="1265">
                  <c:v>0.1690275</c:v>
                </c:pt>
                <c:pt idx="1266">
                  <c:v>0.17185999999999998</c:v>
                </c:pt>
                <c:pt idx="1267">
                  <c:v>0.1747175</c:v>
                </c:pt>
                <c:pt idx="1268">
                  <c:v>0.17757499999999998</c:v>
                </c:pt>
                <c:pt idx="1269">
                  <c:v>0.1804325</c:v>
                </c:pt>
                <c:pt idx="1270">
                  <c:v>0.18331499999999998</c:v>
                </c:pt>
                <c:pt idx="1271">
                  <c:v>0.1861825</c:v>
                </c:pt>
                <c:pt idx="1272">
                  <c:v>0.18903</c:v>
                </c:pt>
                <c:pt idx="1273">
                  <c:v>0.19188749999999999</c:v>
                </c:pt>
                <c:pt idx="1274">
                  <c:v>0.1947325</c:v>
                </c:pt>
                <c:pt idx="1275">
                  <c:v>0.19760249999999999</c:v>
                </c:pt>
                <c:pt idx="1276">
                  <c:v>0.2004475</c:v>
                </c:pt>
                <c:pt idx="1277">
                  <c:v>0.20330499999999999</c:v>
                </c:pt>
                <c:pt idx="1278">
                  <c:v>0.20615</c:v>
                </c:pt>
                <c:pt idx="1279">
                  <c:v>0.20899499999999999</c:v>
                </c:pt>
                <c:pt idx="1280">
                  <c:v>0.2118525</c:v>
                </c:pt>
                <c:pt idx="1281">
                  <c:v>0.2099125</c:v>
                </c:pt>
                <c:pt idx="1282">
                  <c:v>0.20718499999999998</c:v>
                </c:pt>
                <c:pt idx="1283">
                  <c:v>0.2043275</c:v>
                </c:pt>
                <c:pt idx="1284">
                  <c:v>0.20148249999999998</c:v>
                </c:pt>
                <c:pt idx="1285">
                  <c:v>0.1986125</c:v>
                </c:pt>
                <c:pt idx="1286">
                  <c:v>0.1956725</c:v>
                </c:pt>
                <c:pt idx="1287">
                  <c:v>0.19280249999999999</c:v>
                </c:pt>
                <c:pt idx="1288">
                  <c:v>0.19005249999999999</c:v>
                </c:pt>
                <c:pt idx="1289">
                  <c:v>0.18697</c:v>
                </c:pt>
                <c:pt idx="1290">
                  <c:v>0.18389749999999999</c:v>
                </c:pt>
                <c:pt idx="1291">
                  <c:v>0.18102749999999998</c:v>
                </c:pt>
                <c:pt idx="1292">
                  <c:v>0.17829</c:v>
                </c:pt>
                <c:pt idx="1293">
                  <c:v>0.17541999999999999</c:v>
                </c:pt>
                <c:pt idx="1294">
                  <c:v>0.17253749999999998</c:v>
                </c:pt>
                <c:pt idx="1295">
                  <c:v>0.16966999999999999</c:v>
                </c:pt>
                <c:pt idx="1296">
                  <c:v>0.16682249999999998</c:v>
                </c:pt>
                <c:pt idx="1297">
                  <c:v>0.163965</c:v>
                </c:pt>
                <c:pt idx="1298">
                  <c:v>0.1610975</c:v>
                </c:pt>
                <c:pt idx="1299">
                  <c:v>0.15823999999999999</c:v>
                </c:pt>
                <c:pt idx="1300">
                  <c:v>0.15539249999999999</c:v>
                </c:pt>
                <c:pt idx="1301">
                  <c:v>0.152535</c:v>
                </c:pt>
                <c:pt idx="1302">
                  <c:v>0.14970249999999999</c:v>
                </c:pt>
                <c:pt idx="1303">
                  <c:v>0.1468325</c:v>
                </c:pt>
                <c:pt idx="1304">
                  <c:v>0.14395249999999998</c:v>
                </c:pt>
                <c:pt idx="1305">
                  <c:v>0.14110499999999998</c:v>
                </c:pt>
                <c:pt idx="1306">
                  <c:v>0.13822499999999999</c:v>
                </c:pt>
                <c:pt idx="1307">
                  <c:v>0.1353675</c:v>
                </c:pt>
                <c:pt idx="1308">
                  <c:v>0.13250999999999999</c:v>
                </c:pt>
                <c:pt idx="1309">
                  <c:v>0.1296525</c:v>
                </c:pt>
                <c:pt idx="1310">
                  <c:v>0.12668749999999998</c:v>
                </c:pt>
                <c:pt idx="1311">
                  <c:v>0.12378249999999999</c:v>
                </c:pt>
                <c:pt idx="1312">
                  <c:v>0.12114</c:v>
                </c:pt>
                <c:pt idx="1313">
                  <c:v>0.11804249999999999</c:v>
                </c:pt>
                <c:pt idx="1314">
                  <c:v>0.11519749999999998</c:v>
                </c:pt>
                <c:pt idx="1315">
                  <c:v>0.11210249999999999</c:v>
                </c:pt>
                <c:pt idx="1316">
                  <c:v>0.10924499999999998</c:v>
                </c:pt>
                <c:pt idx="1317">
                  <c:v>0.10614999999999999</c:v>
                </c:pt>
                <c:pt idx="1318">
                  <c:v>0.10330499999999998</c:v>
                </c:pt>
                <c:pt idx="1319">
                  <c:v>0.1002075</c:v>
                </c:pt>
                <c:pt idx="1320">
                  <c:v>9.7349999999999992E-2</c:v>
                </c:pt>
                <c:pt idx="1321">
                  <c:v>9.4479999999999981E-2</c:v>
                </c:pt>
                <c:pt idx="1322">
                  <c:v>9.1622499999999996E-2</c:v>
                </c:pt>
                <c:pt idx="1323">
                  <c:v>8.8755000000000001E-2</c:v>
                </c:pt>
                <c:pt idx="1324">
                  <c:v>8.5907499999999998E-2</c:v>
                </c:pt>
                <c:pt idx="1325">
                  <c:v>8.3049999999999985E-2</c:v>
                </c:pt>
                <c:pt idx="1326">
                  <c:v>7.9979999999999996E-2</c:v>
                </c:pt>
                <c:pt idx="1327">
                  <c:v>7.687250000000001E-2</c:v>
                </c:pt>
                <c:pt idx="1328">
                  <c:v>7.4227500000000002E-2</c:v>
                </c:pt>
                <c:pt idx="1329">
                  <c:v>7.1360000000000007E-2</c:v>
                </c:pt>
                <c:pt idx="1330">
                  <c:v>6.8464999999999998E-2</c:v>
                </c:pt>
                <c:pt idx="1331">
                  <c:v>6.5597500000000003E-2</c:v>
                </c:pt>
                <c:pt idx="1332">
                  <c:v>6.273999999999999E-2</c:v>
                </c:pt>
                <c:pt idx="1333">
                  <c:v>5.9882499999999998E-2</c:v>
                </c:pt>
                <c:pt idx="1334">
                  <c:v>5.7024999999999999E-2</c:v>
                </c:pt>
                <c:pt idx="1335">
                  <c:v>5.4034999999999993E-2</c:v>
                </c:pt>
                <c:pt idx="1336">
                  <c:v>5.1189999999999992E-2</c:v>
                </c:pt>
                <c:pt idx="1337">
                  <c:v>4.8332499999999994E-2</c:v>
                </c:pt>
                <c:pt idx="1338">
                  <c:v>4.5462499999999996E-2</c:v>
                </c:pt>
                <c:pt idx="1339">
                  <c:v>4.2439999999999999E-2</c:v>
                </c:pt>
                <c:pt idx="1340">
                  <c:v>3.95825E-2</c:v>
                </c:pt>
                <c:pt idx="1341">
                  <c:v>3.6712500000000002E-2</c:v>
                </c:pt>
                <c:pt idx="1342">
                  <c:v>3.3855000000000003E-2</c:v>
                </c:pt>
                <c:pt idx="1343">
                  <c:v>3.0972499999999993E-2</c:v>
                </c:pt>
                <c:pt idx="1344">
                  <c:v>2.8127499999999993E-2</c:v>
                </c:pt>
                <c:pt idx="1345">
                  <c:v>2.5269999999999994E-2</c:v>
                </c:pt>
                <c:pt idx="1346">
                  <c:v>2.239E-2</c:v>
                </c:pt>
                <c:pt idx="1347">
                  <c:v>1.9532500000000001E-2</c:v>
                </c:pt>
                <c:pt idx="1348">
                  <c:v>1.6684999999999998E-2</c:v>
                </c:pt>
                <c:pt idx="1349">
                  <c:v>1.38275E-2</c:v>
                </c:pt>
                <c:pt idx="1350">
                  <c:v>1.0982499999999999E-2</c:v>
                </c:pt>
                <c:pt idx="1351">
                  <c:v>8.1250000000000003E-3</c:v>
                </c:pt>
                <c:pt idx="1352">
                  <c:v>5.28E-3</c:v>
                </c:pt>
                <c:pt idx="1353">
                  <c:v>2.422500000000001E-3</c:v>
                </c:pt>
                <c:pt idx="1354">
                  <c:v>1.2324999999999975E-3</c:v>
                </c:pt>
                <c:pt idx="1355">
                  <c:v>1.5524999999999983E-3</c:v>
                </c:pt>
                <c:pt idx="1356">
                  <c:v>1.8875000000000003E-3</c:v>
                </c:pt>
                <c:pt idx="1357">
                  <c:v>2.7424999999999949E-3</c:v>
                </c:pt>
                <c:pt idx="1358">
                  <c:v>5.6124999999999994E-3</c:v>
                </c:pt>
                <c:pt idx="1359">
                  <c:v>8.3999999999999977E-3</c:v>
                </c:pt>
                <c:pt idx="1360">
                  <c:v>1.12675E-2</c:v>
                </c:pt>
                <c:pt idx="1361">
                  <c:v>1.4162500000000001E-2</c:v>
                </c:pt>
                <c:pt idx="1362">
                  <c:v>1.7077499999999995E-2</c:v>
                </c:pt>
                <c:pt idx="1363">
                  <c:v>1.9959999999999999E-2</c:v>
                </c:pt>
                <c:pt idx="1364">
                  <c:v>2.2829999999999996E-2</c:v>
                </c:pt>
                <c:pt idx="1365">
                  <c:v>2.5699999999999994E-2</c:v>
                </c:pt>
                <c:pt idx="1366">
                  <c:v>2.8580000000000001E-2</c:v>
                </c:pt>
                <c:pt idx="1367">
                  <c:v>3.1567499999999991E-2</c:v>
                </c:pt>
                <c:pt idx="1368">
                  <c:v>3.4437500000000003E-2</c:v>
                </c:pt>
                <c:pt idx="1369">
                  <c:v>3.73075E-2</c:v>
                </c:pt>
                <c:pt idx="1370">
                  <c:v>4.0199999999999993E-2</c:v>
                </c:pt>
                <c:pt idx="1371">
                  <c:v>4.3095000000000001E-2</c:v>
                </c:pt>
                <c:pt idx="1372">
                  <c:v>4.6069999999999993E-2</c:v>
                </c:pt>
                <c:pt idx="1373">
                  <c:v>4.8962499999999999E-2</c:v>
                </c:pt>
                <c:pt idx="1374">
                  <c:v>5.1869999999999993E-2</c:v>
                </c:pt>
                <c:pt idx="1375">
                  <c:v>5.475E-2</c:v>
                </c:pt>
                <c:pt idx="1376">
                  <c:v>5.7619999999999998E-2</c:v>
                </c:pt>
                <c:pt idx="1377">
                  <c:v>6.0512500000000004E-2</c:v>
                </c:pt>
                <c:pt idx="1378">
                  <c:v>6.337000000000001E-2</c:v>
                </c:pt>
                <c:pt idx="1379">
                  <c:v>6.6382500000000011E-2</c:v>
                </c:pt>
                <c:pt idx="1380">
                  <c:v>6.9252499999999995E-2</c:v>
                </c:pt>
                <c:pt idx="1381">
                  <c:v>7.2157499999999986E-2</c:v>
                </c:pt>
                <c:pt idx="1382">
                  <c:v>7.5084999999999985E-2</c:v>
                </c:pt>
                <c:pt idx="1383">
                  <c:v>7.8075000000000006E-2</c:v>
                </c:pt>
                <c:pt idx="1384">
                  <c:v>8.0944999999999989E-2</c:v>
                </c:pt>
                <c:pt idx="1385">
                  <c:v>8.3837499999999981E-2</c:v>
                </c:pt>
                <c:pt idx="1386">
                  <c:v>8.6694999999999994E-2</c:v>
                </c:pt>
                <c:pt idx="1387">
                  <c:v>8.9587499999999987E-2</c:v>
                </c:pt>
                <c:pt idx="1388">
                  <c:v>9.2457499999999998E-2</c:v>
                </c:pt>
                <c:pt idx="1389">
                  <c:v>9.5374999999999988E-2</c:v>
                </c:pt>
                <c:pt idx="1390">
                  <c:v>9.82325E-2</c:v>
                </c:pt>
                <c:pt idx="1391">
                  <c:v>0.10112499999999999</c:v>
                </c:pt>
                <c:pt idx="1392">
                  <c:v>0.10400499999999999</c:v>
                </c:pt>
                <c:pt idx="1393">
                  <c:v>0.1068875</c:v>
                </c:pt>
                <c:pt idx="1394">
                  <c:v>0.10975749999999998</c:v>
                </c:pt>
                <c:pt idx="1395">
                  <c:v>0.1126375</c:v>
                </c:pt>
                <c:pt idx="1396">
                  <c:v>0.11550749999999999</c:v>
                </c:pt>
                <c:pt idx="1397">
                  <c:v>0.11839</c:v>
                </c:pt>
                <c:pt idx="1398">
                  <c:v>0.12128249999999999</c:v>
                </c:pt>
                <c:pt idx="1399">
                  <c:v>0.12416249999999998</c:v>
                </c:pt>
                <c:pt idx="1400">
                  <c:v>0.12701999999999999</c:v>
                </c:pt>
                <c:pt idx="1401">
                  <c:v>0.12988999999999998</c:v>
                </c:pt>
                <c:pt idx="1402">
                  <c:v>0.13275999999999999</c:v>
                </c:pt>
                <c:pt idx="1403">
                  <c:v>0.13563999999999998</c:v>
                </c:pt>
                <c:pt idx="1404">
                  <c:v>0.13854749999999999</c:v>
                </c:pt>
                <c:pt idx="1405">
                  <c:v>0.14142749999999998</c:v>
                </c:pt>
                <c:pt idx="1406">
                  <c:v>0.14432</c:v>
                </c:pt>
                <c:pt idx="1407">
                  <c:v>0.14720249999999999</c:v>
                </c:pt>
                <c:pt idx="1408">
                  <c:v>0.1500725</c:v>
                </c:pt>
                <c:pt idx="1409">
                  <c:v>0.15295249999999999</c:v>
                </c:pt>
                <c:pt idx="1410">
                  <c:v>0.15585749999999998</c:v>
                </c:pt>
                <c:pt idx="1411">
                  <c:v>0.15875</c:v>
                </c:pt>
                <c:pt idx="1412">
                  <c:v>0.16160749999999999</c:v>
                </c:pt>
                <c:pt idx="1413">
                  <c:v>0.1645025</c:v>
                </c:pt>
                <c:pt idx="1414">
                  <c:v>0.16738249999999999</c:v>
                </c:pt>
                <c:pt idx="1415">
                  <c:v>0.170265</c:v>
                </c:pt>
                <c:pt idx="1416">
                  <c:v>0.17318249999999999</c:v>
                </c:pt>
                <c:pt idx="1417">
                  <c:v>0.17587249999999999</c:v>
                </c:pt>
                <c:pt idx="1418">
                  <c:v>0.17876499999999998</c:v>
                </c:pt>
                <c:pt idx="1419">
                  <c:v>0.18164749999999999</c:v>
                </c:pt>
                <c:pt idx="1420">
                  <c:v>0.184505</c:v>
                </c:pt>
                <c:pt idx="1421">
                  <c:v>0.18761249999999999</c:v>
                </c:pt>
                <c:pt idx="1422">
                  <c:v>0.1904825</c:v>
                </c:pt>
                <c:pt idx="1423">
                  <c:v>0.19338749999999999</c:v>
                </c:pt>
                <c:pt idx="1424">
                  <c:v>0.19613749999999999</c:v>
                </c:pt>
                <c:pt idx="1425">
                  <c:v>0.19901749999999999</c:v>
                </c:pt>
                <c:pt idx="1426">
                  <c:v>0.20191249999999999</c:v>
                </c:pt>
                <c:pt idx="1427">
                  <c:v>0.20479249999999999</c:v>
                </c:pt>
                <c:pt idx="1428">
                  <c:v>0.2076625</c:v>
                </c:pt>
                <c:pt idx="1429">
                  <c:v>0.21060249999999997</c:v>
                </c:pt>
                <c:pt idx="1430">
                  <c:v>0.20894750000000001</c:v>
                </c:pt>
                <c:pt idx="1431">
                  <c:v>0.20606749999999999</c:v>
                </c:pt>
                <c:pt idx="1432">
                  <c:v>0.2031975</c:v>
                </c:pt>
                <c:pt idx="1433">
                  <c:v>0.20033999999999999</c:v>
                </c:pt>
                <c:pt idx="1434">
                  <c:v>0.19745749999999998</c:v>
                </c:pt>
                <c:pt idx="1435">
                  <c:v>0.19458999999999999</c:v>
                </c:pt>
                <c:pt idx="1436">
                  <c:v>0.1917075</c:v>
                </c:pt>
                <c:pt idx="1437">
                  <c:v>0.18861249999999999</c:v>
                </c:pt>
                <c:pt idx="1438">
                  <c:v>0.185505</c:v>
                </c:pt>
                <c:pt idx="1439">
                  <c:v>0.18261249999999998</c:v>
                </c:pt>
                <c:pt idx="1440">
                  <c:v>0.179955</c:v>
                </c:pt>
                <c:pt idx="1441">
                  <c:v>0.17706249999999998</c:v>
                </c:pt>
                <c:pt idx="1442">
                  <c:v>0.1741925</c:v>
                </c:pt>
                <c:pt idx="1443">
                  <c:v>0.17129999999999998</c:v>
                </c:pt>
                <c:pt idx="1444">
                  <c:v>0.16841999999999999</c:v>
                </c:pt>
                <c:pt idx="1445">
                  <c:v>0.16555</c:v>
                </c:pt>
                <c:pt idx="1446">
                  <c:v>0.16264499999999998</c:v>
                </c:pt>
                <c:pt idx="1447">
                  <c:v>0.1597625</c:v>
                </c:pt>
                <c:pt idx="1448">
                  <c:v>0.156835</c:v>
                </c:pt>
                <c:pt idx="1449">
                  <c:v>0.15393999999999999</c:v>
                </c:pt>
                <c:pt idx="1450">
                  <c:v>0.1510725</c:v>
                </c:pt>
                <c:pt idx="1451">
                  <c:v>0.14806</c:v>
                </c:pt>
                <c:pt idx="1452">
                  <c:v>0.14517749999999999</c:v>
                </c:pt>
                <c:pt idx="1453">
                  <c:v>0.14228499999999999</c:v>
                </c:pt>
                <c:pt idx="1454">
                  <c:v>0.13940249999999998</c:v>
                </c:pt>
                <c:pt idx="1455">
                  <c:v>0.136295</c:v>
                </c:pt>
                <c:pt idx="1456">
                  <c:v>0.13338999999999998</c:v>
                </c:pt>
                <c:pt idx="1457">
                  <c:v>0.13038999999999998</c:v>
                </c:pt>
                <c:pt idx="1458">
                  <c:v>0.12750999999999998</c:v>
                </c:pt>
                <c:pt idx="1459">
                  <c:v>0.124615</c:v>
                </c:pt>
                <c:pt idx="1460">
                  <c:v>0.12174749999999998</c:v>
                </c:pt>
                <c:pt idx="1461">
                  <c:v>0.118865</c:v>
                </c:pt>
                <c:pt idx="1462">
                  <c:v>0.11600749999999999</c:v>
                </c:pt>
                <c:pt idx="1463">
                  <c:v>0.11312749999999999</c:v>
                </c:pt>
                <c:pt idx="1464">
                  <c:v>0.11025749999999998</c:v>
                </c:pt>
                <c:pt idx="1465">
                  <c:v>0.1073875</c:v>
                </c:pt>
                <c:pt idx="1466">
                  <c:v>0.10448249999999998</c:v>
                </c:pt>
                <c:pt idx="1467">
                  <c:v>0.1016</c:v>
                </c:pt>
                <c:pt idx="1468">
                  <c:v>9.8754999999999982E-2</c:v>
                </c:pt>
                <c:pt idx="1469">
                  <c:v>9.5849999999999991E-2</c:v>
                </c:pt>
                <c:pt idx="1470">
                  <c:v>9.2979999999999979E-2</c:v>
                </c:pt>
                <c:pt idx="1471">
                  <c:v>9.0099999999999986E-2</c:v>
                </c:pt>
                <c:pt idx="1472">
                  <c:v>8.7230000000000002E-2</c:v>
                </c:pt>
                <c:pt idx="1473">
                  <c:v>8.4372499999999989E-2</c:v>
                </c:pt>
                <c:pt idx="1474">
                  <c:v>8.1502500000000005E-2</c:v>
                </c:pt>
                <c:pt idx="1475">
                  <c:v>7.8609999999999985E-2</c:v>
                </c:pt>
                <c:pt idx="1476">
                  <c:v>7.57525E-2</c:v>
                </c:pt>
                <c:pt idx="1477">
                  <c:v>7.2882499999999989E-2</c:v>
                </c:pt>
                <c:pt idx="1478">
                  <c:v>7.0025000000000004E-2</c:v>
                </c:pt>
                <c:pt idx="1479">
                  <c:v>6.7119999999999985E-2</c:v>
                </c:pt>
                <c:pt idx="1480">
                  <c:v>6.4227499999999993E-2</c:v>
                </c:pt>
                <c:pt idx="1481">
                  <c:v>6.1322499999999995E-2</c:v>
                </c:pt>
                <c:pt idx="1482">
                  <c:v>5.8345000000000001E-2</c:v>
                </c:pt>
                <c:pt idx="1483">
                  <c:v>5.5452499999999995E-2</c:v>
                </c:pt>
                <c:pt idx="1484">
                  <c:v>5.2725000000000001E-2</c:v>
                </c:pt>
                <c:pt idx="1485">
                  <c:v>4.9844999999999993E-2</c:v>
                </c:pt>
                <c:pt idx="1486">
                  <c:v>4.6952500000000001E-2</c:v>
                </c:pt>
                <c:pt idx="1487">
                  <c:v>4.4069999999999991E-2</c:v>
                </c:pt>
                <c:pt idx="1488">
                  <c:v>4.1212499999999992E-2</c:v>
                </c:pt>
                <c:pt idx="1489">
                  <c:v>3.8104999999999993E-2</c:v>
                </c:pt>
                <c:pt idx="1490">
                  <c:v>3.5212500000000001E-2</c:v>
                </c:pt>
                <c:pt idx="1491">
                  <c:v>3.2330000000000005E-2</c:v>
                </c:pt>
                <c:pt idx="1492">
                  <c:v>2.9459999999999993E-2</c:v>
                </c:pt>
                <c:pt idx="1493">
                  <c:v>2.6402500000000002E-2</c:v>
                </c:pt>
                <c:pt idx="1494">
                  <c:v>2.3484999999999999E-2</c:v>
                </c:pt>
                <c:pt idx="1495">
                  <c:v>2.0365000000000001E-2</c:v>
                </c:pt>
                <c:pt idx="1496">
                  <c:v>1.7722499999999995E-2</c:v>
                </c:pt>
                <c:pt idx="1497">
                  <c:v>1.4602499999999997E-2</c:v>
                </c:pt>
                <c:pt idx="1498">
                  <c:v>1.1709999999999998E-2</c:v>
                </c:pt>
                <c:pt idx="1499">
                  <c:v>8.8149999999999964E-3</c:v>
                </c:pt>
                <c:pt idx="1500">
                  <c:v>5.9349999999999958E-3</c:v>
                </c:pt>
                <c:pt idx="1501">
                  <c:v>3.040000000000001E-3</c:v>
                </c:pt>
                <c:pt idx="1502">
                  <c:v>1.7249999999999904E-4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1F5-4182-8919-E14FC34D76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881391"/>
        <c:axId val="2132969999"/>
      </c:scatterChart>
      <c:valAx>
        <c:axId val="78881391"/>
        <c:scaling>
          <c:orientation val="minMax"/>
          <c:max val="306"/>
          <c:min val="27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Time,</a:t>
                </a:r>
                <a:r>
                  <a:rPr lang="it-IT" baseline="0"/>
                  <a:t> s</a:t>
                </a:r>
                <a:endParaRPr lang="it-I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32969999"/>
        <c:crosses val="autoZero"/>
        <c:crossBetween val="midCat"/>
      </c:valAx>
      <c:valAx>
        <c:axId val="2132969999"/>
        <c:scaling>
          <c:orientation val="minMax"/>
          <c:max val="0.3500000000000000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Strain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888139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4179133858267717"/>
          <c:y val="0.88541557305336838"/>
          <c:w val="0.76098643919510056"/>
          <c:h val="7.63910761154855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 err="1"/>
              <a:t>Strain</a:t>
            </a:r>
            <a:r>
              <a:rPr lang="it-IT" dirty="0"/>
              <a:t> </a:t>
            </a:r>
            <a:r>
              <a:rPr lang="it-IT" dirty="0" err="1"/>
              <a:t>comparison</a:t>
            </a:r>
            <a:r>
              <a:rPr lang="it-IT" dirty="0"/>
              <a:t> Pitt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5113664539818478"/>
          <c:y val="0.17754702473237871"/>
          <c:w val="0.80362053377334042"/>
          <c:h val="0.58398054120132681"/>
        </c:manualLayout>
      </c:layout>
      <c:scatterChart>
        <c:scatterStyle val="smoothMarker"/>
        <c:varyColors val="0"/>
        <c:ser>
          <c:idx val="0"/>
          <c:order val="0"/>
          <c:tx>
            <c:v>E11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'1ms fab1'!$A$2:$A$239</c:f>
              <c:numCache>
                <c:formatCode>General</c:formatCode>
                <c:ptCount val="238"/>
                <c:pt idx="0">
                  <c:v>1.7999999999999999E-2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5</c:v>
                </c:pt>
                <c:pt idx="41">
                  <c:v>5.125</c:v>
                </c:pt>
                <c:pt idx="42">
                  <c:v>5.25</c:v>
                </c:pt>
                <c:pt idx="43">
                  <c:v>5.375</c:v>
                </c:pt>
                <c:pt idx="44">
                  <c:v>5.5</c:v>
                </c:pt>
                <c:pt idx="45">
                  <c:v>5.625</c:v>
                </c:pt>
                <c:pt idx="46">
                  <c:v>5.75</c:v>
                </c:pt>
                <c:pt idx="47">
                  <c:v>5.875</c:v>
                </c:pt>
                <c:pt idx="48">
                  <c:v>6</c:v>
                </c:pt>
                <c:pt idx="49">
                  <c:v>6.125</c:v>
                </c:pt>
                <c:pt idx="50">
                  <c:v>6.25</c:v>
                </c:pt>
                <c:pt idx="51">
                  <c:v>6.375</c:v>
                </c:pt>
                <c:pt idx="52">
                  <c:v>6.5</c:v>
                </c:pt>
                <c:pt idx="53">
                  <c:v>6.625</c:v>
                </c:pt>
                <c:pt idx="54">
                  <c:v>6.75</c:v>
                </c:pt>
                <c:pt idx="55">
                  <c:v>6.875</c:v>
                </c:pt>
                <c:pt idx="56">
                  <c:v>7</c:v>
                </c:pt>
                <c:pt idx="57">
                  <c:v>7.125</c:v>
                </c:pt>
                <c:pt idx="58">
                  <c:v>7.25</c:v>
                </c:pt>
                <c:pt idx="59">
                  <c:v>7.375</c:v>
                </c:pt>
                <c:pt idx="60">
                  <c:v>7.5</c:v>
                </c:pt>
                <c:pt idx="61">
                  <c:v>7.625</c:v>
                </c:pt>
                <c:pt idx="62">
                  <c:v>7.75</c:v>
                </c:pt>
                <c:pt idx="63">
                  <c:v>7.875</c:v>
                </c:pt>
                <c:pt idx="64">
                  <c:v>8</c:v>
                </c:pt>
                <c:pt idx="65">
                  <c:v>8.125</c:v>
                </c:pt>
                <c:pt idx="66">
                  <c:v>8.25</c:v>
                </c:pt>
                <c:pt idx="67">
                  <c:v>8.375</c:v>
                </c:pt>
                <c:pt idx="68">
                  <c:v>8.5</c:v>
                </c:pt>
                <c:pt idx="69">
                  <c:v>8.625</c:v>
                </c:pt>
                <c:pt idx="70">
                  <c:v>8.75</c:v>
                </c:pt>
                <c:pt idx="71">
                  <c:v>8.875</c:v>
                </c:pt>
                <c:pt idx="72">
                  <c:v>9</c:v>
                </c:pt>
                <c:pt idx="73">
                  <c:v>9.125</c:v>
                </c:pt>
                <c:pt idx="74">
                  <c:v>9.25</c:v>
                </c:pt>
                <c:pt idx="75">
                  <c:v>9.375</c:v>
                </c:pt>
                <c:pt idx="76">
                  <c:v>9.5</c:v>
                </c:pt>
                <c:pt idx="77">
                  <c:v>9.625</c:v>
                </c:pt>
                <c:pt idx="78">
                  <c:v>9.75</c:v>
                </c:pt>
                <c:pt idx="79">
                  <c:v>9.875</c:v>
                </c:pt>
                <c:pt idx="80">
                  <c:v>10</c:v>
                </c:pt>
                <c:pt idx="81">
                  <c:v>10.125</c:v>
                </c:pt>
                <c:pt idx="82">
                  <c:v>10.25</c:v>
                </c:pt>
                <c:pt idx="83">
                  <c:v>10.375</c:v>
                </c:pt>
                <c:pt idx="84">
                  <c:v>10.5</c:v>
                </c:pt>
                <c:pt idx="85">
                  <c:v>10.625</c:v>
                </c:pt>
                <c:pt idx="86">
                  <c:v>10.75</c:v>
                </c:pt>
                <c:pt idx="87">
                  <c:v>10.875</c:v>
                </c:pt>
                <c:pt idx="88">
                  <c:v>11</c:v>
                </c:pt>
                <c:pt idx="89">
                  <c:v>11.125</c:v>
                </c:pt>
                <c:pt idx="90">
                  <c:v>11.25</c:v>
                </c:pt>
                <c:pt idx="91">
                  <c:v>11.375</c:v>
                </c:pt>
                <c:pt idx="92">
                  <c:v>11.5</c:v>
                </c:pt>
                <c:pt idx="93">
                  <c:v>11.625</c:v>
                </c:pt>
                <c:pt idx="94">
                  <c:v>11.75</c:v>
                </c:pt>
                <c:pt idx="95">
                  <c:v>11.875</c:v>
                </c:pt>
                <c:pt idx="96">
                  <c:v>12</c:v>
                </c:pt>
                <c:pt idx="97">
                  <c:v>12.125</c:v>
                </c:pt>
                <c:pt idx="98">
                  <c:v>12.25</c:v>
                </c:pt>
                <c:pt idx="99">
                  <c:v>12.375</c:v>
                </c:pt>
                <c:pt idx="100">
                  <c:v>12.5</c:v>
                </c:pt>
                <c:pt idx="101">
                  <c:v>12.625</c:v>
                </c:pt>
                <c:pt idx="102">
                  <c:v>12.75</c:v>
                </c:pt>
                <c:pt idx="103">
                  <c:v>12.875</c:v>
                </c:pt>
                <c:pt idx="104">
                  <c:v>13</c:v>
                </c:pt>
                <c:pt idx="105">
                  <c:v>13.125</c:v>
                </c:pt>
                <c:pt idx="106">
                  <c:v>13.25</c:v>
                </c:pt>
                <c:pt idx="107">
                  <c:v>13.375</c:v>
                </c:pt>
                <c:pt idx="108">
                  <c:v>13.5</c:v>
                </c:pt>
                <c:pt idx="109">
                  <c:v>13.625</c:v>
                </c:pt>
                <c:pt idx="110">
                  <c:v>13.75</c:v>
                </c:pt>
                <c:pt idx="111">
                  <c:v>13.875</c:v>
                </c:pt>
                <c:pt idx="112">
                  <c:v>14</c:v>
                </c:pt>
                <c:pt idx="113">
                  <c:v>14.125</c:v>
                </c:pt>
                <c:pt idx="114">
                  <c:v>14.25</c:v>
                </c:pt>
                <c:pt idx="115">
                  <c:v>14.375</c:v>
                </c:pt>
                <c:pt idx="116">
                  <c:v>14.5</c:v>
                </c:pt>
                <c:pt idx="117">
                  <c:v>14.625</c:v>
                </c:pt>
                <c:pt idx="118">
                  <c:v>14.75</c:v>
                </c:pt>
                <c:pt idx="119">
                  <c:v>14.887</c:v>
                </c:pt>
                <c:pt idx="120">
                  <c:v>15</c:v>
                </c:pt>
                <c:pt idx="121">
                  <c:v>15.125</c:v>
                </c:pt>
                <c:pt idx="122">
                  <c:v>15.25</c:v>
                </c:pt>
                <c:pt idx="123">
                  <c:v>15.375</c:v>
                </c:pt>
                <c:pt idx="124">
                  <c:v>15.5</c:v>
                </c:pt>
                <c:pt idx="125">
                  <c:v>15.625</c:v>
                </c:pt>
                <c:pt idx="126">
                  <c:v>15.75</c:v>
                </c:pt>
                <c:pt idx="127">
                  <c:v>15.875</c:v>
                </c:pt>
                <c:pt idx="128">
                  <c:v>16</c:v>
                </c:pt>
                <c:pt idx="129">
                  <c:v>16.125</c:v>
                </c:pt>
                <c:pt idx="130">
                  <c:v>16.25</c:v>
                </c:pt>
                <c:pt idx="131">
                  <c:v>16.375</c:v>
                </c:pt>
                <c:pt idx="132">
                  <c:v>16.5</c:v>
                </c:pt>
                <c:pt idx="133">
                  <c:v>16.625</c:v>
                </c:pt>
                <c:pt idx="134">
                  <c:v>16.75</c:v>
                </c:pt>
                <c:pt idx="135">
                  <c:v>16.875</c:v>
                </c:pt>
                <c:pt idx="136">
                  <c:v>17</c:v>
                </c:pt>
                <c:pt idx="137">
                  <c:v>17.125</c:v>
                </c:pt>
                <c:pt idx="138">
                  <c:v>17.25</c:v>
                </c:pt>
                <c:pt idx="139">
                  <c:v>17.375</c:v>
                </c:pt>
                <c:pt idx="140">
                  <c:v>17.5</c:v>
                </c:pt>
                <c:pt idx="141">
                  <c:v>17.625</c:v>
                </c:pt>
                <c:pt idx="142">
                  <c:v>17.75</c:v>
                </c:pt>
                <c:pt idx="143">
                  <c:v>17.875</c:v>
                </c:pt>
                <c:pt idx="144">
                  <c:v>18</c:v>
                </c:pt>
                <c:pt idx="145">
                  <c:v>18.125</c:v>
                </c:pt>
                <c:pt idx="146">
                  <c:v>18.25</c:v>
                </c:pt>
                <c:pt idx="147">
                  <c:v>18.375</c:v>
                </c:pt>
                <c:pt idx="148">
                  <c:v>18.5</c:v>
                </c:pt>
                <c:pt idx="149">
                  <c:v>18.625</c:v>
                </c:pt>
                <c:pt idx="150">
                  <c:v>18.75</c:v>
                </c:pt>
                <c:pt idx="151">
                  <c:v>18.875</c:v>
                </c:pt>
                <c:pt idx="152">
                  <c:v>19</c:v>
                </c:pt>
                <c:pt idx="153">
                  <c:v>19.125</c:v>
                </c:pt>
                <c:pt idx="154">
                  <c:v>19.25</c:v>
                </c:pt>
                <c:pt idx="155">
                  <c:v>19.375</c:v>
                </c:pt>
                <c:pt idx="156">
                  <c:v>19.5</c:v>
                </c:pt>
                <c:pt idx="157">
                  <c:v>19.625</c:v>
                </c:pt>
                <c:pt idx="158">
                  <c:v>19.75</c:v>
                </c:pt>
                <c:pt idx="159">
                  <c:v>19.875</c:v>
                </c:pt>
                <c:pt idx="160">
                  <c:v>20</c:v>
                </c:pt>
                <c:pt idx="161">
                  <c:v>20.125</c:v>
                </c:pt>
                <c:pt idx="162">
                  <c:v>20.25</c:v>
                </c:pt>
                <c:pt idx="163">
                  <c:v>20.375</c:v>
                </c:pt>
                <c:pt idx="164">
                  <c:v>20.5</c:v>
                </c:pt>
                <c:pt idx="165">
                  <c:v>20.625</c:v>
                </c:pt>
                <c:pt idx="166">
                  <c:v>20.75</c:v>
                </c:pt>
                <c:pt idx="167">
                  <c:v>20.875</c:v>
                </c:pt>
                <c:pt idx="168">
                  <c:v>21</c:v>
                </c:pt>
                <c:pt idx="169">
                  <c:v>21.125</c:v>
                </c:pt>
                <c:pt idx="170">
                  <c:v>21.25</c:v>
                </c:pt>
                <c:pt idx="171">
                  <c:v>21.375</c:v>
                </c:pt>
                <c:pt idx="172">
                  <c:v>21.5</c:v>
                </c:pt>
                <c:pt idx="173">
                  <c:v>21.625</c:v>
                </c:pt>
                <c:pt idx="174">
                  <c:v>21.75</c:v>
                </c:pt>
                <c:pt idx="175">
                  <c:v>21.875</c:v>
                </c:pt>
                <c:pt idx="176">
                  <c:v>22</c:v>
                </c:pt>
                <c:pt idx="177">
                  <c:v>22.125</c:v>
                </c:pt>
                <c:pt idx="178">
                  <c:v>22.25</c:v>
                </c:pt>
                <c:pt idx="179">
                  <c:v>22.375</c:v>
                </c:pt>
                <c:pt idx="180">
                  <c:v>22.5</c:v>
                </c:pt>
                <c:pt idx="181">
                  <c:v>22.625</c:v>
                </c:pt>
                <c:pt idx="182">
                  <c:v>22.75</c:v>
                </c:pt>
                <c:pt idx="183">
                  <c:v>22.875</c:v>
                </c:pt>
                <c:pt idx="184">
                  <c:v>23</c:v>
                </c:pt>
                <c:pt idx="185">
                  <c:v>23.125</c:v>
                </c:pt>
                <c:pt idx="186">
                  <c:v>23.25</c:v>
                </c:pt>
                <c:pt idx="187">
                  <c:v>23.376000000000001</c:v>
                </c:pt>
                <c:pt idx="188">
                  <c:v>23.5</c:v>
                </c:pt>
                <c:pt idx="189">
                  <c:v>23.626000000000001</c:v>
                </c:pt>
                <c:pt idx="190">
                  <c:v>23.75</c:v>
                </c:pt>
                <c:pt idx="191">
                  <c:v>23.875</c:v>
                </c:pt>
                <c:pt idx="192">
                  <c:v>24</c:v>
                </c:pt>
                <c:pt idx="193">
                  <c:v>24.125</c:v>
                </c:pt>
                <c:pt idx="194">
                  <c:v>24.25</c:v>
                </c:pt>
                <c:pt idx="195">
                  <c:v>24.375</c:v>
                </c:pt>
                <c:pt idx="196">
                  <c:v>24.5</c:v>
                </c:pt>
                <c:pt idx="197">
                  <c:v>24.625</c:v>
                </c:pt>
                <c:pt idx="198">
                  <c:v>24.75</c:v>
                </c:pt>
                <c:pt idx="199">
                  <c:v>24.875</c:v>
                </c:pt>
                <c:pt idx="200">
                  <c:v>25</c:v>
                </c:pt>
                <c:pt idx="201">
                  <c:v>25.125</c:v>
                </c:pt>
                <c:pt idx="202">
                  <c:v>25.25</c:v>
                </c:pt>
                <c:pt idx="203">
                  <c:v>25.375</c:v>
                </c:pt>
                <c:pt idx="204">
                  <c:v>25.5</c:v>
                </c:pt>
                <c:pt idx="205">
                  <c:v>25.625</c:v>
                </c:pt>
                <c:pt idx="206">
                  <c:v>25.75</c:v>
                </c:pt>
                <c:pt idx="207">
                  <c:v>25.875</c:v>
                </c:pt>
                <c:pt idx="208">
                  <c:v>26</c:v>
                </c:pt>
                <c:pt idx="209">
                  <c:v>26.126000000000001</c:v>
                </c:pt>
                <c:pt idx="210">
                  <c:v>26.25</c:v>
                </c:pt>
                <c:pt idx="211">
                  <c:v>26.376000000000001</c:v>
                </c:pt>
                <c:pt idx="212">
                  <c:v>26.5</c:v>
                </c:pt>
                <c:pt idx="213">
                  <c:v>26.625</c:v>
                </c:pt>
                <c:pt idx="214">
                  <c:v>26.75</c:v>
                </c:pt>
                <c:pt idx="215">
                  <c:v>26.875</c:v>
                </c:pt>
                <c:pt idx="216">
                  <c:v>27</c:v>
                </c:pt>
                <c:pt idx="217">
                  <c:v>27.125</c:v>
                </c:pt>
                <c:pt idx="218">
                  <c:v>27.25</c:v>
                </c:pt>
                <c:pt idx="219">
                  <c:v>27.375</c:v>
                </c:pt>
                <c:pt idx="220">
                  <c:v>27.5</c:v>
                </c:pt>
                <c:pt idx="221">
                  <c:v>27.625</c:v>
                </c:pt>
                <c:pt idx="222">
                  <c:v>27.75</c:v>
                </c:pt>
                <c:pt idx="223">
                  <c:v>27.875</c:v>
                </c:pt>
                <c:pt idx="224">
                  <c:v>28</c:v>
                </c:pt>
                <c:pt idx="225">
                  <c:v>28.125</c:v>
                </c:pt>
                <c:pt idx="226">
                  <c:v>28.25</c:v>
                </c:pt>
                <c:pt idx="227">
                  <c:v>28.375</c:v>
                </c:pt>
                <c:pt idx="228">
                  <c:v>28.5</c:v>
                </c:pt>
                <c:pt idx="229">
                  <c:v>28.625</c:v>
                </c:pt>
                <c:pt idx="230">
                  <c:v>28.75</c:v>
                </c:pt>
                <c:pt idx="231">
                  <c:v>28.876000000000001</c:v>
                </c:pt>
                <c:pt idx="232">
                  <c:v>29</c:v>
                </c:pt>
                <c:pt idx="233">
                  <c:v>29.125</c:v>
                </c:pt>
                <c:pt idx="234">
                  <c:v>29.25</c:v>
                </c:pt>
                <c:pt idx="235">
                  <c:v>29.375</c:v>
                </c:pt>
                <c:pt idx="236">
                  <c:v>29.5</c:v>
                </c:pt>
                <c:pt idx="237">
                  <c:v>29.625</c:v>
                </c:pt>
              </c:numCache>
            </c:numRef>
          </c:xVal>
          <c:yVal>
            <c:numRef>
              <c:f>'1ms fab1'!$H$2:$H$239</c:f>
              <c:numCache>
                <c:formatCode>General</c:formatCode>
                <c:ptCount val="238"/>
                <c:pt idx="0">
                  <c:v>1.6931000000000002E-2</c:v>
                </c:pt>
                <c:pt idx="1">
                  <c:v>1.7197E-2</c:v>
                </c:pt>
                <c:pt idx="2">
                  <c:v>1.7356E-2</c:v>
                </c:pt>
                <c:pt idx="3">
                  <c:v>1.8894999999999999E-2</c:v>
                </c:pt>
                <c:pt idx="4">
                  <c:v>2.0095999999999999E-2</c:v>
                </c:pt>
                <c:pt idx="5">
                  <c:v>2.1092E-2</c:v>
                </c:pt>
                <c:pt idx="6">
                  <c:v>2.3394000000000002E-2</c:v>
                </c:pt>
                <c:pt idx="7">
                  <c:v>2.4358999999999999E-2</c:v>
                </c:pt>
                <c:pt idx="8">
                  <c:v>2.5814E-2</c:v>
                </c:pt>
                <c:pt idx="9">
                  <c:v>2.6515E-2</c:v>
                </c:pt>
                <c:pt idx="10">
                  <c:v>2.7591999999999998E-2</c:v>
                </c:pt>
                <c:pt idx="11">
                  <c:v>2.9385999999999999E-2</c:v>
                </c:pt>
                <c:pt idx="12">
                  <c:v>3.1711000000000003E-2</c:v>
                </c:pt>
                <c:pt idx="13">
                  <c:v>3.3494000000000003E-2</c:v>
                </c:pt>
                <c:pt idx="14">
                  <c:v>3.5682999999999999E-2</c:v>
                </c:pt>
                <c:pt idx="15">
                  <c:v>3.5583999999999998E-2</c:v>
                </c:pt>
                <c:pt idx="16">
                  <c:v>3.8476999999999997E-2</c:v>
                </c:pt>
                <c:pt idx="17">
                  <c:v>4.0837999999999999E-2</c:v>
                </c:pt>
                <c:pt idx="18">
                  <c:v>4.1590000000000002E-2</c:v>
                </c:pt>
                <c:pt idx="19">
                  <c:v>4.3541000000000003E-2</c:v>
                </c:pt>
                <c:pt idx="20">
                  <c:v>4.6498999999999999E-2</c:v>
                </c:pt>
                <c:pt idx="21">
                  <c:v>4.9133999999999997E-2</c:v>
                </c:pt>
                <c:pt idx="22">
                  <c:v>5.0244999999999998E-2</c:v>
                </c:pt>
                <c:pt idx="23">
                  <c:v>5.2467E-2</c:v>
                </c:pt>
                <c:pt idx="24">
                  <c:v>5.5166E-2</c:v>
                </c:pt>
                <c:pt idx="25">
                  <c:v>5.7840999999999997E-2</c:v>
                </c:pt>
                <c:pt idx="26">
                  <c:v>5.9658000000000003E-2</c:v>
                </c:pt>
                <c:pt idx="27">
                  <c:v>6.0421999999999997E-2</c:v>
                </c:pt>
                <c:pt idx="28">
                  <c:v>6.2446000000000002E-2</c:v>
                </c:pt>
                <c:pt idx="29">
                  <c:v>6.4888000000000001E-2</c:v>
                </c:pt>
                <c:pt idx="30">
                  <c:v>6.6221000000000002E-2</c:v>
                </c:pt>
                <c:pt idx="31">
                  <c:v>6.8957000000000004E-2</c:v>
                </c:pt>
                <c:pt idx="32">
                  <c:v>7.17E-2</c:v>
                </c:pt>
                <c:pt idx="33">
                  <c:v>7.4645000000000003E-2</c:v>
                </c:pt>
                <c:pt idx="34">
                  <c:v>7.5870999999999994E-2</c:v>
                </c:pt>
                <c:pt idx="35">
                  <c:v>7.8386999999999998E-2</c:v>
                </c:pt>
                <c:pt idx="36">
                  <c:v>8.2462999999999995E-2</c:v>
                </c:pt>
                <c:pt idx="37">
                  <c:v>8.4862999999999994E-2</c:v>
                </c:pt>
                <c:pt idx="38">
                  <c:v>8.5707000000000005E-2</c:v>
                </c:pt>
                <c:pt idx="39">
                  <c:v>8.8134000000000004E-2</c:v>
                </c:pt>
                <c:pt idx="40">
                  <c:v>9.0959999999999999E-2</c:v>
                </c:pt>
                <c:pt idx="41">
                  <c:v>9.2843999999999996E-2</c:v>
                </c:pt>
                <c:pt idx="42">
                  <c:v>9.5660999999999996E-2</c:v>
                </c:pt>
                <c:pt idx="43">
                  <c:v>9.7765000000000005E-2</c:v>
                </c:pt>
                <c:pt idx="44">
                  <c:v>0.100677</c:v>
                </c:pt>
                <c:pt idx="45">
                  <c:v>0.102924</c:v>
                </c:pt>
                <c:pt idx="46">
                  <c:v>0.103445</c:v>
                </c:pt>
                <c:pt idx="47">
                  <c:v>0.107845</c:v>
                </c:pt>
                <c:pt idx="48">
                  <c:v>0.110803</c:v>
                </c:pt>
                <c:pt idx="49">
                  <c:v>0.114132</c:v>
                </c:pt>
                <c:pt idx="50">
                  <c:v>0.115845</c:v>
                </c:pt>
                <c:pt idx="51">
                  <c:v>0.118732</c:v>
                </c:pt>
                <c:pt idx="52">
                  <c:v>0.122095</c:v>
                </c:pt>
                <c:pt idx="53">
                  <c:v>0.12413299999999999</c:v>
                </c:pt>
                <c:pt idx="54">
                  <c:v>0.12748100000000001</c:v>
                </c:pt>
                <c:pt idx="55">
                  <c:v>0.13041900000000001</c:v>
                </c:pt>
                <c:pt idx="56">
                  <c:v>0.13416400000000001</c:v>
                </c:pt>
                <c:pt idx="57">
                  <c:v>0.136708</c:v>
                </c:pt>
                <c:pt idx="58">
                  <c:v>0.13885900000000001</c:v>
                </c:pt>
                <c:pt idx="59">
                  <c:v>0.139566</c:v>
                </c:pt>
                <c:pt idx="60">
                  <c:v>0.14216300000000001</c:v>
                </c:pt>
                <c:pt idx="61">
                  <c:v>0.14709700000000001</c:v>
                </c:pt>
                <c:pt idx="62">
                  <c:v>0.149036</c:v>
                </c:pt>
                <c:pt idx="63">
                  <c:v>0.152144</c:v>
                </c:pt>
                <c:pt idx="64">
                  <c:v>0.15514700000000001</c:v>
                </c:pt>
                <c:pt idx="65">
                  <c:v>0.15828300000000001</c:v>
                </c:pt>
                <c:pt idx="66">
                  <c:v>0.16072800000000001</c:v>
                </c:pt>
                <c:pt idx="67">
                  <c:v>0.16356799999999999</c:v>
                </c:pt>
                <c:pt idx="68">
                  <c:v>0.16554199999999999</c:v>
                </c:pt>
                <c:pt idx="69">
                  <c:v>0.17084299999999999</c:v>
                </c:pt>
                <c:pt idx="70">
                  <c:v>0.173487</c:v>
                </c:pt>
                <c:pt idx="71">
                  <c:v>0.175541</c:v>
                </c:pt>
                <c:pt idx="72">
                  <c:v>0.178982</c:v>
                </c:pt>
                <c:pt idx="73">
                  <c:v>0.182478</c:v>
                </c:pt>
                <c:pt idx="74">
                  <c:v>0.183832</c:v>
                </c:pt>
                <c:pt idx="75">
                  <c:v>0.187859</c:v>
                </c:pt>
                <c:pt idx="76">
                  <c:v>0.19259499999999999</c:v>
                </c:pt>
                <c:pt idx="77">
                  <c:v>0.19426299999999999</c:v>
                </c:pt>
                <c:pt idx="78">
                  <c:v>0.19712499999999999</c:v>
                </c:pt>
                <c:pt idx="79">
                  <c:v>0.20111599999999999</c:v>
                </c:pt>
                <c:pt idx="80">
                  <c:v>0.20397199999999999</c:v>
                </c:pt>
                <c:pt idx="81">
                  <c:v>0.20647499999999999</c:v>
                </c:pt>
                <c:pt idx="82">
                  <c:v>0.21063200000000001</c:v>
                </c:pt>
                <c:pt idx="83">
                  <c:v>0.212506</c:v>
                </c:pt>
                <c:pt idx="84">
                  <c:v>0.21748999999999999</c:v>
                </c:pt>
                <c:pt idx="85">
                  <c:v>0.22101699999999999</c:v>
                </c:pt>
                <c:pt idx="86">
                  <c:v>0.223886</c:v>
                </c:pt>
                <c:pt idx="87">
                  <c:v>0.22636200000000001</c:v>
                </c:pt>
                <c:pt idx="88">
                  <c:v>0.228912</c:v>
                </c:pt>
                <c:pt idx="89">
                  <c:v>0.23294999999999999</c:v>
                </c:pt>
                <c:pt idx="90">
                  <c:v>0.23676700000000001</c:v>
                </c:pt>
                <c:pt idx="91">
                  <c:v>0.24090400000000001</c:v>
                </c:pt>
                <c:pt idx="92">
                  <c:v>0.24402399999999999</c:v>
                </c:pt>
                <c:pt idx="93">
                  <c:v>0.24696399999999999</c:v>
                </c:pt>
                <c:pt idx="94">
                  <c:v>0.25005100000000002</c:v>
                </c:pt>
                <c:pt idx="95">
                  <c:v>0.25343599999999999</c:v>
                </c:pt>
                <c:pt idx="96">
                  <c:v>0.255805</c:v>
                </c:pt>
                <c:pt idx="97">
                  <c:v>0.258602</c:v>
                </c:pt>
                <c:pt idx="98">
                  <c:v>0.262077</c:v>
                </c:pt>
                <c:pt idx="99">
                  <c:v>0.266623</c:v>
                </c:pt>
                <c:pt idx="100">
                  <c:v>0.26998299999999997</c:v>
                </c:pt>
                <c:pt idx="101">
                  <c:v>0.27318700000000001</c:v>
                </c:pt>
                <c:pt idx="102">
                  <c:v>0.27651999999999999</c:v>
                </c:pt>
                <c:pt idx="103">
                  <c:v>0.27948600000000001</c:v>
                </c:pt>
                <c:pt idx="104">
                  <c:v>0.28200399999999998</c:v>
                </c:pt>
                <c:pt idx="105">
                  <c:v>0.28385300000000002</c:v>
                </c:pt>
                <c:pt idx="106">
                  <c:v>0.28988000000000003</c:v>
                </c:pt>
                <c:pt idx="107">
                  <c:v>0.29182900000000001</c:v>
                </c:pt>
                <c:pt idx="108">
                  <c:v>0.295041</c:v>
                </c:pt>
                <c:pt idx="109">
                  <c:v>0.29827599999999999</c:v>
                </c:pt>
                <c:pt idx="110">
                  <c:v>0.30118099999999998</c:v>
                </c:pt>
                <c:pt idx="111">
                  <c:v>0.30302099999999998</c:v>
                </c:pt>
                <c:pt idx="112">
                  <c:v>0.30569400000000002</c:v>
                </c:pt>
                <c:pt idx="113">
                  <c:v>0.31087199999999998</c:v>
                </c:pt>
                <c:pt idx="114">
                  <c:v>0.31321700000000002</c:v>
                </c:pt>
                <c:pt idx="115">
                  <c:v>0.31702200000000003</c:v>
                </c:pt>
                <c:pt idx="116">
                  <c:v>0.32026300000000002</c:v>
                </c:pt>
                <c:pt idx="117">
                  <c:v>0.32308300000000001</c:v>
                </c:pt>
                <c:pt idx="118">
                  <c:v>0.32719999999999999</c:v>
                </c:pt>
                <c:pt idx="119">
                  <c:v>0.329405</c:v>
                </c:pt>
                <c:pt idx="120">
                  <c:v>0.33066899999999999</c:v>
                </c:pt>
                <c:pt idx="121">
                  <c:v>0.329235</c:v>
                </c:pt>
                <c:pt idx="122">
                  <c:v>0.32689699999999999</c:v>
                </c:pt>
                <c:pt idx="123">
                  <c:v>0.32086500000000001</c:v>
                </c:pt>
                <c:pt idx="124">
                  <c:v>0.31714300000000001</c:v>
                </c:pt>
                <c:pt idx="125">
                  <c:v>0.31494499999999997</c:v>
                </c:pt>
                <c:pt idx="126">
                  <c:v>0.31228600000000001</c:v>
                </c:pt>
                <c:pt idx="127">
                  <c:v>0.308145</c:v>
                </c:pt>
                <c:pt idx="128">
                  <c:v>0.30399599999999999</c:v>
                </c:pt>
                <c:pt idx="129">
                  <c:v>0.300016</c:v>
                </c:pt>
                <c:pt idx="130">
                  <c:v>0.297184</c:v>
                </c:pt>
                <c:pt idx="131">
                  <c:v>0.29426400000000003</c:v>
                </c:pt>
                <c:pt idx="132">
                  <c:v>0.29206399999999999</c:v>
                </c:pt>
                <c:pt idx="133">
                  <c:v>0.28775600000000001</c:v>
                </c:pt>
                <c:pt idx="134">
                  <c:v>0.284358</c:v>
                </c:pt>
                <c:pt idx="135">
                  <c:v>0.28176800000000002</c:v>
                </c:pt>
                <c:pt idx="136">
                  <c:v>0.27696100000000001</c:v>
                </c:pt>
                <c:pt idx="137">
                  <c:v>0.27319900000000003</c:v>
                </c:pt>
                <c:pt idx="138">
                  <c:v>0.27030999999999999</c:v>
                </c:pt>
                <c:pt idx="139">
                  <c:v>0.266928</c:v>
                </c:pt>
                <c:pt idx="140">
                  <c:v>0.26369199999999998</c:v>
                </c:pt>
                <c:pt idx="141">
                  <c:v>0.26088</c:v>
                </c:pt>
                <c:pt idx="142">
                  <c:v>0.25735599999999997</c:v>
                </c:pt>
                <c:pt idx="143">
                  <c:v>0.25163600000000003</c:v>
                </c:pt>
                <c:pt idx="144">
                  <c:v>0.247618</c:v>
                </c:pt>
                <c:pt idx="145">
                  <c:v>0.24451600000000001</c:v>
                </c:pt>
                <c:pt idx="146">
                  <c:v>0.24158099999999999</c:v>
                </c:pt>
                <c:pt idx="147">
                  <c:v>0.23871100000000001</c:v>
                </c:pt>
                <c:pt idx="148">
                  <c:v>0.23475499999999999</c:v>
                </c:pt>
                <c:pt idx="149">
                  <c:v>0.232962</c:v>
                </c:pt>
                <c:pt idx="150">
                  <c:v>0.23032900000000001</c:v>
                </c:pt>
                <c:pt idx="151">
                  <c:v>0.22237899999999999</c:v>
                </c:pt>
                <c:pt idx="152">
                  <c:v>0.21906300000000001</c:v>
                </c:pt>
                <c:pt idx="153">
                  <c:v>0.217414</c:v>
                </c:pt>
                <c:pt idx="154">
                  <c:v>0.214003</c:v>
                </c:pt>
                <c:pt idx="155">
                  <c:v>0.21077099999999999</c:v>
                </c:pt>
                <c:pt idx="156">
                  <c:v>0.207819</c:v>
                </c:pt>
                <c:pt idx="157">
                  <c:v>0.203546</c:v>
                </c:pt>
                <c:pt idx="158">
                  <c:v>0.197573</c:v>
                </c:pt>
                <c:pt idx="159">
                  <c:v>0.19513</c:v>
                </c:pt>
                <c:pt idx="160">
                  <c:v>0.192638</c:v>
                </c:pt>
                <c:pt idx="161">
                  <c:v>0.19083700000000001</c:v>
                </c:pt>
                <c:pt idx="162">
                  <c:v>0.18800800000000001</c:v>
                </c:pt>
                <c:pt idx="163">
                  <c:v>0.18534400000000001</c:v>
                </c:pt>
                <c:pt idx="164">
                  <c:v>0.182423</c:v>
                </c:pt>
                <c:pt idx="165">
                  <c:v>0.175706</c:v>
                </c:pt>
                <c:pt idx="166">
                  <c:v>0.17380899999999999</c:v>
                </c:pt>
                <c:pt idx="167">
                  <c:v>0.17136000000000001</c:v>
                </c:pt>
                <c:pt idx="168">
                  <c:v>0.16792399999999999</c:v>
                </c:pt>
                <c:pt idx="169">
                  <c:v>0.165132</c:v>
                </c:pt>
                <c:pt idx="170">
                  <c:v>0.162829</c:v>
                </c:pt>
                <c:pt idx="171">
                  <c:v>0.15807299999999999</c:v>
                </c:pt>
                <c:pt idx="172">
                  <c:v>0.15595400000000001</c:v>
                </c:pt>
                <c:pt idx="173">
                  <c:v>0.151448</c:v>
                </c:pt>
                <c:pt idx="174">
                  <c:v>0.14851700000000001</c:v>
                </c:pt>
                <c:pt idx="175">
                  <c:v>0.14660699999999999</c:v>
                </c:pt>
                <c:pt idx="176">
                  <c:v>0.144125</c:v>
                </c:pt>
                <c:pt idx="177">
                  <c:v>0.142098</c:v>
                </c:pt>
                <c:pt idx="178">
                  <c:v>0.13908400000000001</c:v>
                </c:pt>
                <c:pt idx="179">
                  <c:v>0.13574600000000001</c:v>
                </c:pt>
                <c:pt idx="180">
                  <c:v>0.131277</c:v>
                </c:pt>
                <c:pt idx="181">
                  <c:v>0.12831899999999999</c:v>
                </c:pt>
                <c:pt idx="182">
                  <c:v>0.126942</c:v>
                </c:pt>
                <c:pt idx="183">
                  <c:v>0.12474200000000001</c:v>
                </c:pt>
                <c:pt idx="184">
                  <c:v>0.121612</c:v>
                </c:pt>
                <c:pt idx="185">
                  <c:v>0.118413</c:v>
                </c:pt>
                <c:pt idx="186">
                  <c:v>0.11612500000000001</c:v>
                </c:pt>
                <c:pt idx="187">
                  <c:v>0.11362800000000001</c:v>
                </c:pt>
                <c:pt idx="188">
                  <c:v>0.11008999999999999</c:v>
                </c:pt>
                <c:pt idx="189">
                  <c:v>0.108608</c:v>
                </c:pt>
                <c:pt idx="190">
                  <c:v>0.106444</c:v>
                </c:pt>
                <c:pt idx="191">
                  <c:v>0.103367</c:v>
                </c:pt>
                <c:pt idx="192">
                  <c:v>0.100492</c:v>
                </c:pt>
                <c:pt idx="193">
                  <c:v>9.8547999999999997E-2</c:v>
                </c:pt>
                <c:pt idx="194">
                  <c:v>9.5438999999999996E-2</c:v>
                </c:pt>
                <c:pt idx="195">
                  <c:v>9.4497999999999999E-2</c:v>
                </c:pt>
                <c:pt idx="196">
                  <c:v>9.2218999999999995E-2</c:v>
                </c:pt>
                <c:pt idx="197">
                  <c:v>8.8257000000000002E-2</c:v>
                </c:pt>
                <c:pt idx="198">
                  <c:v>8.6481000000000002E-2</c:v>
                </c:pt>
                <c:pt idx="199">
                  <c:v>8.3179000000000003E-2</c:v>
                </c:pt>
                <c:pt idx="200">
                  <c:v>8.1248000000000001E-2</c:v>
                </c:pt>
                <c:pt idx="201">
                  <c:v>7.8716999999999995E-2</c:v>
                </c:pt>
                <c:pt idx="202">
                  <c:v>7.7079999999999996E-2</c:v>
                </c:pt>
                <c:pt idx="203">
                  <c:v>7.2540999999999994E-2</c:v>
                </c:pt>
                <c:pt idx="204">
                  <c:v>7.0454000000000003E-2</c:v>
                </c:pt>
                <c:pt idx="205">
                  <c:v>6.8725999999999995E-2</c:v>
                </c:pt>
                <c:pt idx="206">
                  <c:v>6.6861000000000004E-2</c:v>
                </c:pt>
                <c:pt idx="207">
                  <c:v>6.5209000000000003E-2</c:v>
                </c:pt>
                <c:pt idx="208">
                  <c:v>6.2488000000000002E-2</c:v>
                </c:pt>
                <c:pt idx="209">
                  <c:v>6.1467000000000001E-2</c:v>
                </c:pt>
                <c:pt idx="210">
                  <c:v>5.8465000000000003E-2</c:v>
                </c:pt>
                <c:pt idx="211">
                  <c:v>5.6064999999999997E-2</c:v>
                </c:pt>
                <c:pt idx="212">
                  <c:v>5.5229E-2</c:v>
                </c:pt>
                <c:pt idx="213">
                  <c:v>5.3476000000000003E-2</c:v>
                </c:pt>
                <c:pt idx="214">
                  <c:v>5.1515999999999999E-2</c:v>
                </c:pt>
                <c:pt idx="215">
                  <c:v>4.9459000000000003E-2</c:v>
                </c:pt>
                <c:pt idx="216">
                  <c:v>4.6477999999999998E-2</c:v>
                </c:pt>
                <c:pt idx="217">
                  <c:v>4.3822E-2</c:v>
                </c:pt>
                <c:pt idx="218">
                  <c:v>4.2386E-2</c:v>
                </c:pt>
                <c:pt idx="219">
                  <c:v>4.0791000000000001E-2</c:v>
                </c:pt>
                <c:pt idx="220">
                  <c:v>3.9813000000000001E-2</c:v>
                </c:pt>
                <c:pt idx="221">
                  <c:v>3.7921999999999997E-2</c:v>
                </c:pt>
                <c:pt idx="222">
                  <c:v>3.6905E-2</c:v>
                </c:pt>
                <c:pt idx="223">
                  <c:v>3.6095000000000002E-2</c:v>
                </c:pt>
                <c:pt idx="224">
                  <c:v>3.4609000000000001E-2</c:v>
                </c:pt>
                <c:pt idx="225">
                  <c:v>3.2274999999999998E-2</c:v>
                </c:pt>
                <c:pt idx="226">
                  <c:v>3.0131000000000002E-2</c:v>
                </c:pt>
                <c:pt idx="227">
                  <c:v>2.9499999999999998E-2</c:v>
                </c:pt>
                <c:pt idx="228">
                  <c:v>3.039E-2</c:v>
                </c:pt>
                <c:pt idx="229">
                  <c:v>2.8289999999999999E-2</c:v>
                </c:pt>
                <c:pt idx="230">
                  <c:v>2.5822000000000001E-2</c:v>
                </c:pt>
                <c:pt idx="231">
                  <c:v>2.6308999999999999E-2</c:v>
                </c:pt>
                <c:pt idx="232">
                  <c:v>2.4657999999999999E-2</c:v>
                </c:pt>
                <c:pt idx="233">
                  <c:v>2.3073E-2</c:v>
                </c:pt>
                <c:pt idx="234">
                  <c:v>2.2003999999999999E-2</c:v>
                </c:pt>
                <c:pt idx="235">
                  <c:v>2.3678999999999999E-2</c:v>
                </c:pt>
                <c:pt idx="236">
                  <c:v>2.0858000000000002E-2</c:v>
                </c:pt>
                <c:pt idx="237">
                  <c:v>2.0131E-2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631-4F52-88E2-B1936D36B00A}"/>
            </c:ext>
          </c:extLst>
        </c:ser>
        <c:ser>
          <c:idx val="1"/>
          <c:order val="1"/>
          <c:tx>
            <c:v>E22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'1ms fab1'!$A$2:$A$239</c:f>
              <c:numCache>
                <c:formatCode>General</c:formatCode>
                <c:ptCount val="238"/>
                <c:pt idx="0">
                  <c:v>1.7999999999999999E-2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5</c:v>
                </c:pt>
                <c:pt idx="41">
                  <c:v>5.125</c:v>
                </c:pt>
                <c:pt idx="42">
                  <c:v>5.25</c:v>
                </c:pt>
                <c:pt idx="43">
                  <c:v>5.375</c:v>
                </c:pt>
                <c:pt idx="44">
                  <c:v>5.5</c:v>
                </c:pt>
                <c:pt idx="45">
                  <c:v>5.625</c:v>
                </c:pt>
                <c:pt idx="46">
                  <c:v>5.75</c:v>
                </c:pt>
                <c:pt idx="47">
                  <c:v>5.875</c:v>
                </c:pt>
                <c:pt idx="48">
                  <c:v>6</c:v>
                </c:pt>
                <c:pt idx="49">
                  <c:v>6.125</c:v>
                </c:pt>
                <c:pt idx="50">
                  <c:v>6.25</c:v>
                </c:pt>
                <c:pt idx="51">
                  <c:v>6.375</c:v>
                </c:pt>
                <c:pt idx="52">
                  <c:v>6.5</c:v>
                </c:pt>
                <c:pt idx="53">
                  <c:v>6.625</c:v>
                </c:pt>
                <c:pt idx="54">
                  <c:v>6.75</c:v>
                </c:pt>
                <c:pt idx="55">
                  <c:v>6.875</c:v>
                </c:pt>
                <c:pt idx="56">
                  <c:v>7</c:v>
                </c:pt>
                <c:pt idx="57">
                  <c:v>7.125</c:v>
                </c:pt>
                <c:pt idx="58">
                  <c:v>7.25</c:v>
                </c:pt>
                <c:pt idx="59">
                  <c:v>7.375</c:v>
                </c:pt>
                <c:pt idx="60">
                  <c:v>7.5</c:v>
                </c:pt>
                <c:pt idx="61">
                  <c:v>7.625</c:v>
                </c:pt>
                <c:pt idx="62">
                  <c:v>7.75</c:v>
                </c:pt>
                <c:pt idx="63">
                  <c:v>7.875</c:v>
                </c:pt>
                <c:pt idx="64">
                  <c:v>8</c:v>
                </c:pt>
                <c:pt idx="65">
                  <c:v>8.125</c:v>
                </c:pt>
                <c:pt idx="66">
                  <c:v>8.25</c:v>
                </c:pt>
                <c:pt idx="67">
                  <c:v>8.375</c:v>
                </c:pt>
                <c:pt idx="68">
                  <c:v>8.5</c:v>
                </c:pt>
                <c:pt idx="69">
                  <c:v>8.625</c:v>
                </c:pt>
                <c:pt idx="70">
                  <c:v>8.75</c:v>
                </c:pt>
                <c:pt idx="71">
                  <c:v>8.875</c:v>
                </c:pt>
                <c:pt idx="72">
                  <c:v>9</c:v>
                </c:pt>
                <c:pt idx="73">
                  <c:v>9.125</c:v>
                </c:pt>
                <c:pt idx="74">
                  <c:v>9.25</c:v>
                </c:pt>
                <c:pt idx="75">
                  <c:v>9.375</c:v>
                </c:pt>
                <c:pt idx="76">
                  <c:v>9.5</c:v>
                </c:pt>
                <c:pt idx="77">
                  <c:v>9.625</c:v>
                </c:pt>
                <c:pt idx="78">
                  <c:v>9.75</c:v>
                </c:pt>
                <c:pt idx="79">
                  <c:v>9.875</c:v>
                </c:pt>
                <c:pt idx="80">
                  <c:v>10</c:v>
                </c:pt>
                <c:pt idx="81">
                  <c:v>10.125</c:v>
                </c:pt>
                <c:pt idx="82">
                  <c:v>10.25</c:v>
                </c:pt>
                <c:pt idx="83">
                  <c:v>10.375</c:v>
                </c:pt>
                <c:pt idx="84">
                  <c:v>10.5</c:v>
                </c:pt>
                <c:pt idx="85">
                  <c:v>10.625</c:v>
                </c:pt>
                <c:pt idx="86">
                  <c:v>10.75</c:v>
                </c:pt>
                <c:pt idx="87">
                  <c:v>10.875</c:v>
                </c:pt>
                <c:pt idx="88">
                  <c:v>11</c:v>
                </c:pt>
                <c:pt idx="89">
                  <c:v>11.125</c:v>
                </c:pt>
                <c:pt idx="90">
                  <c:v>11.25</c:v>
                </c:pt>
                <c:pt idx="91">
                  <c:v>11.375</c:v>
                </c:pt>
                <c:pt idx="92">
                  <c:v>11.5</c:v>
                </c:pt>
                <c:pt idx="93">
                  <c:v>11.625</c:v>
                </c:pt>
                <c:pt idx="94">
                  <c:v>11.75</c:v>
                </c:pt>
                <c:pt idx="95">
                  <c:v>11.875</c:v>
                </c:pt>
                <c:pt idx="96">
                  <c:v>12</c:v>
                </c:pt>
                <c:pt idx="97">
                  <c:v>12.125</c:v>
                </c:pt>
                <c:pt idx="98">
                  <c:v>12.25</c:v>
                </c:pt>
                <c:pt idx="99">
                  <c:v>12.375</c:v>
                </c:pt>
                <c:pt idx="100">
                  <c:v>12.5</c:v>
                </c:pt>
                <c:pt idx="101">
                  <c:v>12.625</c:v>
                </c:pt>
                <c:pt idx="102">
                  <c:v>12.75</c:v>
                </c:pt>
                <c:pt idx="103">
                  <c:v>12.875</c:v>
                </c:pt>
                <c:pt idx="104">
                  <c:v>13</c:v>
                </c:pt>
                <c:pt idx="105">
                  <c:v>13.125</c:v>
                </c:pt>
                <c:pt idx="106">
                  <c:v>13.25</c:v>
                </c:pt>
                <c:pt idx="107">
                  <c:v>13.375</c:v>
                </c:pt>
                <c:pt idx="108">
                  <c:v>13.5</c:v>
                </c:pt>
                <c:pt idx="109">
                  <c:v>13.625</c:v>
                </c:pt>
                <c:pt idx="110">
                  <c:v>13.75</c:v>
                </c:pt>
                <c:pt idx="111">
                  <c:v>13.875</c:v>
                </c:pt>
                <c:pt idx="112">
                  <c:v>14</c:v>
                </c:pt>
                <c:pt idx="113">
                  <c:v>14.125</c:v>
                </c:pt>
                <c:pt idx="114">
                  <c:v>14.25</c:v>
                </c:pt>
                <c:pt idx="115">
                  <c:v>14.375</c:v>
                </c:pt>
                <c:pt idx="116">
                  <c:v>14.5</c:v>
                </c:pt>
                <c:pt idx="117">
                  <c:v>14.625</c:v>
                </c:pt>
                <c:pt idx="118">
                  <c:v>14.75</c:v>
                </c:pt>
                <c:pt idx="119">
                  <c:v>14.887</c:v>
                </c:pt>
                <c:pt idx="120">
                  <c:v>15</c:v>
                </c:pt>
                <c:pt idx="121">
                  <c:v>15.125</c:v>
                </c:pt>
                <c:pt idx="122">
                  <c:v>15.25</c:v>
                </c:pt>
                <c:pt idx="123">
                  <c:v>15.375</c:v>
                </c:pt>
                <c:pt idx="124">
                  <c:v>15.5</c:v>
                </c:pt>
                <c:pt idx="125">
                  <c:v>15.625</c:v>
                </c:pt>
                <c:pt idx="126">
                  <c:v>15.75</c:v>
                </c:pt>
                <c:pt idx="127">
                  <c:v>15.875</c:v>
                </c:pt>
                <c:pt idx="128">
                  <c:v>16</c:v>
                </c:pt>
                <c:pt idx="129">
                  <c:v>16.125</c:v>
                </c:pt>
                <c:pt idx="130">
                  <c:v>16.25</c:v>
                </c:pt>
                <c:pt idx="131">
                  <c:v>16.375</c:v>
                </c:pt>
                <c:pt idx="132">
                  <c:v>16.5</c:v>
                </c:pt>
                <c:pt idx="133">
                  <c:v>16.625</c:v>
                </c:pt>
                <c:pt idx="134">
                  <c:v>16.75</c:v>
                </c:pt>
                <c:pt idx="135">
                  <c:v>16.875</c:v>
                </c:pt>
                <c:pt idx="136">
                  <c:v>17</c:v>
                </c:pt>
                <c:pt idx="137">
                  <c:v>17.125</c:v>
                </c:pt>
                <c:pt idx="138">
                  <c:v>17.25</c:v>
                </c:pt>
                <c:pt idx="139">
                  <c:v>17.375</c:v>
                </c:pt>
                <c:pt idx="140">
                  <c:v>17.5</c:v>
                </c:pt>
                <c:pt idx="141">
                  <c:v>17.625</c:v>
                </c:pt>
                <c:pt idx="142">
                  <c:v>17.75</c:v>
                </c:pt>
                <c:pt idx="143">
                  <c:v>17.875</c:v>
                </c:pt>
                <c:pt idx="144">
                  <c:v>18</c:v>
                </c:pt>
                <c:pt idx="145">
                  <c:v>18.125</c:v>
                </c:pt>
                <c:pt idx="146">
                  <c:v>18.25</c:v>
                </c:pt>
                <c:pt idx="147">
                  <c:v>18.375</c:v>
                </c:pt>
                <c:pt idx="148">
                  <c:v>18.5</c:v>
                </c:pt>
                <c:pt idx="149">
                  <c:v>18.625</c:v>
                </c:pt>
                <c:pt idx="150">
                  <c:v>18.75</c:v>
                </c:pt>
                <c:pt idx="151">
                  <c:v>18.875</c:v>
                </c:pt>
                <c:pt idx="152">
                  <c:v>19</c:v>
                </c:pt>
                <c:pt idx="153">
                  <c:v>19.125</c:v>
                </c:pt>
                <c:pt idx="154">
                  <c:v>19.25</c:v>
                </c:pt>
                <c:pt idx="155">
                  <c:v>19.375</c:v>
                </c:pt>
                <c:pt idx="156">
                  <c:v>19.5</c:v>
                </c:pt>
                <c:pt idx="157">
                  <c:v>19.625</c:v>
                </c:pt>
                <c:pt idx="158">
                  <c:v>19.75</c:v>
                </c:pt>
                <c:pt idx="159">
                  <c:v>19.875</c:v>
                </c:pt>
                <c:pt idx="160">
                  <c:v>20</c:v>
                </c:pt>
                <c:pt idx="161">
                  <c:v>20.125</c:v>
                </c:pt>
                <c:pt idx="162">
                  <c:v>20.25</c:v>
                </c:pt>
                <c:pt idx="163">
                  <c:v>20.375</c:v>
                </c:pt>
                <c:pt idx="164">
                  <c:v>20.5</c:v>
                </c:pt>
                <c:pt idx="165">
                  <c:v>20.625</c:v>
                </c:pt>
                <c:pt idx="166">
                  <c:v>20.75</c:v>
                </c:pt>
                <c:pt idx="167">
                  <c:v>20.875</c:v>
                </c:pt>
                <c:pt idx="168">
                  <c:v>21</c:v>
                </c:pt>
                <c:pt idx="169">
                  <c:v>21.125</c:v>
                </c:pt>
                <c:pt idx="170">
                  <c:v>21.25</c:v>
                </c:pt>
                <c:pt idx="171">
                  <c:v>21.375</c:v>
                </c:pt>
                <c:pt idx="172">
                  <c:v>21.5</c:v>
                </c:pt>
                <c:pt idx="173">
                  <c:v>21.625</c:v>
                </c:pt>
                <c:pt idx="174">
                  <c:v>21.75</c:v>
                </c:pt>
                <c:pt idx="175">
                  <c:v>21.875</c:v>
                </c:pt>
                <c:pt idx="176">
                  <c:v>22</c:v>
                </c:pt>
                <c:pt idx="177">
                  <c:v>22.125</c:v>
                </c:pt>
                <c:pt idx="178">
                  <c:v>22.25</c:v>
                </c:pt>
                <c:pt idx="179">
                  <c:v>22.375</c:v>
                </c:pt>
                <c:pt idx="180">
                  <c:v>22.5</c:v>
                </c:pt>
                <c:pt idx="181">
                  <c:v>22.625</c:v>
                </c:pt>
                <c:pt idx="182">
                  <c:v>22.75</c:v>
                </c:pt>
                <c:pt idx="183">
                  <c:v>22.875</c:v>
                </c:pt>
                <c:pt idx="184">
                  <c:v>23</c:v>
                </c:pt>
                <c:pt idx="185">
                  <c:v>23.125</c:v>
                </c:pt>
                <c:pt idx="186">
                  <c:v>23.25</c:v>
                </c:pt>
                <c:pt idx="187">
                  <c:v>23.376000000000001</c:v>
                </c:pt>
                <c:pt idx="188">
                  <c:v>23.5</c:v>
                </c:pt>
                <c:pt idx="189">
                  <c:v>23.626000000000001</c:v>
                </c:pt>
                <c:pt idx="190">
                  <c:v>23.75</c:v>
                </c:pt>
                <c:pt idx="191">
                  <c:v>23.875</c:v>
                </c:pt>
                <c:pt idx="192">
                  <c:v>24</c:v>
                </c:pt>
                <c:pt idx="193">
                  <c:v>24.125</c:v>
                </c:pt>
                <c:pt idx="194">
                  <c:v>24.25</c:v>
                </c:pt>
                <c:pt idx="195">
                  <c:v>24.375</c:v>
                </c:pt>
                <c:pt idx="196">
                  <c:v>24.5</c:v>
                </c:pt>
                <c:pt idx="197">
                  <c:v>24.625</c:v>
                </c:pt>
                <c:pt idx="198">
                  <c:v>24.75</c:v>
                </c:pt>
                <c:pt idx="199">
                  <c:v>24.875</c:v>
                </c:pt>
                <c:pt idx="200">
                  <c:v>25</c:v>
                </c:pt>
                <c:pt idx="201">
                  <c:v>25.125</c:v>
                </c:pt>
                <c:pt idx="202">
                  <c:v>25.25</c:v>
                </c:pt>
                <c:pt idx="203">
                  <c:v>25.375</c:v>
                </c:pt>
                <c:pt idx="204">
                  <c:v>25.5</c:v>
                </c:pt>
                <c:pt idx="205">
                  <c:v>25.625</c:v>
                </c:pt>
                <c:pt idx="206">
                  <c:v>25.75</c:v>
                </c:pt>
                <c:pt idx="207">
                  <c:v>25.875</c:v>
                </c:pt>
                <c:pt idx="208">
                  <c:v>26</c:v>
                </c:pt>
                <c:pt idx="209">
                  <c:v>26.126000000000001</c:v>
                </c:pt>
                <c:pt idx="210">
                  <c:v>26.25</c:v>
                </c:pt>
                <c:pt idx="211">
                  <c:v>26.376000000000001</c:v>
                </c:pt>
                <c:pt idx="212">
                  <c:v>26.5</c:v>
                </c:pt>
                <c:pt idx="213">
                  <c:v>26.625</c:v>
                </c:pt>
                <c:pt idx="214">
                  <c:v>26.75</c:v>
                </c:pt>
                <c:pt idx="215">
                  <c:v>26.875</c:v>
                </c:pt>
                <c:pt idx="216">
                  <c:v>27</c:v>
                </c:pt>
                <c:pt idx="217">
                  <c:v>27.125</c:v>
                </c:pt>
                <c:pt idx="218">
                  <c:v>27.25</c:v>
                </c:pt>
                <c:pt idx="219">
                  <c:v>27.375</c:v>
                </c:pt>
                <c:pt idx="220">
                  <c:v>27.5</c:v>
                </c:pt>
                <c:pt idx="221">
                  <c:v>27.625</c:v>
                </c:pt>
                <c:pt idx="222">
                  <c:v>27.75</c:v>
                </c:pt>
                <c:pt idx="223">
                  <c:v>27.875</c:v>
                </c:pt>
                <c:pt idx="224">
                  <c:v>28</c:v>
                </c:pt>
                <c:pt idx="225">
                  <c:v>28.125</c:v>
                </c:pt>
                <c:pt idx="226">
                  <c:v>28.25</c:v>
                </c:pt>
                <c:pt idx="227">
                  <c:v>28.375</c:v>
                </c:pt>
                <c:pt idx="228">
                  <c:v>28.5</c:v>
                </c:pt>
                <c:pt idx="229">
                  <c:v>28.625</c:v>
                </c:pt>
                <c:pt idx="230">
                  <c:v>28.75</c:v>
                </c:pt>
                <c:pt idx="231">
                  <c:v>28.876000000000001</c:v>
                </c:pt>
                <c:pt idx="232">
                  <c:v>29</c:v>
                </c:pt>
                <c:pt idx="233">
                  <c:v>29.125</c:v>
                </c:pt>
                <c:pt idx="234">
                  <c:v>29.25</c:v>
                </c:pt>
                <c:pt idx="235">
                  <c:v>29.375</c:v>
                </c:pt>
                <c:pt idx="236">
                  <c:v>29.5</c:v>
                </c:pt>
                <c:pt idx="237">
                  <c:v>29.625</c:v>
                </c:pt>
              </c:numCache>
            </c:numRef>
          </c:xVal>
          <c:yVal>
            <c:numRef>
              <c:f>'1ms fab1'!$J$2:$J$239</c:f>
              <c:numCache>
                <c:formatCode>General</c:formatCode>
                <c:ptCount val="238"/>
                <c:pt idx="0">
                  <c:v>1.4786000000000001E-2</c:v>
                </c:pt>
                <c:pt idx="1">
                  <c:v>1.4867999999999999E-2</c:v>
                </c:pt>
                <c:pt idx="2">
                  <c:v>1.4481000000000001E-2</c:v>
                </c:pt>
                <c:pt idx="3">
                  <c:v>1.4847000000000001E-2</c:v>
                </c:pt>
                <c:pt idx="4">
                  <c:v>1.5344E-2</c:v>
                </c:pt>
                <c:pt idx="5">
                  <c:v>1.6677000000000001E-2</c:v>
                </c:pt>
                <c:pt idx="6">
                  <c:v>1.7852E-2</c:v>
                </c:pt>
                <c:pt idx="7">
                  <c:v>1.7131E-2</c:v>
                </c:pt>
                <c:pt idx="8">
                  <c:v>1.7528999999999999E-2</c:v>
                </c:pt>
                <c:pt idx="9">
                  <c:v>1.8780999999999999E-2</c:v>
                </c:pt>
                <c:pt idx="10">
                  <c:v>1.8946999999999999E-2</c:v>
                </c:pt>
                <c:pt idx="11">
                  <c:v>2.0081999999999999E-2</c:v>
                </c:pt>
                <c:pt idx="12">
                  <c:v>1.9986E-2</c:v>
                </c:pt>
                <c:pt idx="13">
                  <c:v>2.0954E-2</c:v>
                </c:pt>
                <c:pt idx="14">
                  <c:v>2.1408E-2</c:v>
                </c:pt>
                <c:pt idx="15">
                  <c:v>2.3185000000000001E-2</c:v>
                </c:pt>
                <c:pt idx="16">
                  <c:v>2.3488999999999999E-2</c:v>
                </c:pt>
                <c:pt idx="17">
                  <c:v>2.3025E-2</c:v>
                </c:pt>
                <c:pt idx="18">
                  <c:v>2.5840999999999999E-2</c:v>
                </c:pt>
                <c:pt idx="19">
                  <c:v>2.6581E-2</c:v>
                </c:pt>
                <c:pt idx="20">
                  <c:v>2.7373999999999999E-2</c:v>
                </c:pt>
                <c:pt idx="21">
                  <c:v>2.7872999999999998E-2</c:v>
                </c:pt>
                <c:pt idx="22">
                  <c:v>2.8434999999999998E-2</c:v>
                </c:pt>
                <c:pt idx="23">
                  <c:v>3.0761E-2</c:v>
                </c:pt>
                <c:pt idx="24">
                  <c:v>3.3341000000000003E-2</c:v>
                </c:pt>
                <c:pt idx="25">
                  <c:v>3.4679000000000001E-2</c:v>
                </c:pt>
                <c:pt idx="26">
                  <c:v>3.5468E-2</c:v>
                </c:pt>
                <c:pt idx="27">
                  <c:v>3.6755999999999997E-2</c:v>
                </c:pt>
                <c:pt idx="28">
                  <c:v>3.8537000000000002E-2</c:v>
                </c:pt>
                <c:pt idx="29">
                  <c:v>4.0496999999999998E-2</c:v>
                </c:pt>
                <c:pt idx="30">
                  <c:v>4.2064999999999998E-2</c:v>
                </c:pt>
                <c:pt idx="31">
                  <c:v>4.4458999999999999E-2</c:v>
                </c:pt>
                <c:pt idx="32">
                  <c:v>4.7345999999999999E-2</c:v>
                </c:pt>
                <c:pt idx="33">
                  <c:v>4.8048E-2</c:v>
                </c:pt>
                <c:pt idx="34">
                  <c:v>4.9237999999999997E-2</c:v>
                </c:pt>
                <c:pt idx="35">
                  <c:v>5.1081000000000001E-2</c:v>
                </c:pt>
                <c:pt idx="36">
                  <c:v>5.3511000000000003E-2</c:v>
                </c:pt>
                <c:pt idx="37">
                  <c:v>5.5398000000000003E-2</c:v>
                </c:pt>
                <c:pt idx="38">
                  <c:v>5.7116E-2</c:v>
                </c:pt>
                <c:pt idx="39">
                  <c:v>5.9615000000000001E-2</c:v>
                </c:pt>
                <c:pt idx="40">
                  <c:v>6.1286E-2</c:v>
                </c:pt>
                <c:pt idx="41">
                  <c:v>6.2817999999999999E-2</c:v>
                </c:pt>
                <c:pt idx="42">
                  <c:v>6.4965999999999996E-2</c:v>
                </c:pt>
                <c:pt idx="43">
                  <c:v>6.6599000000000005E-2</c:v>
                </c:pt>
                <c:pt idx="44">
                  <c:v>6.8648000000000001E-2</c:v>
                </c:pt>
                <c:pt idx="45">
                  <c:v>7.0249000000000006E-2</c:v>
                </c:pt>
                <c:pt idx="46">
                  <c:v>7.3150000000000007E-2</c:v>
                </c:pt>
                <c:pt idx="47">
                  <c:v>7.5753000000000001E-2</c:v>
                </c:pt>
                <c:pt idx="48">
                  <c:v>7.8550999999999996E-2</c:v>
                </c:pt>
                <c:pt idx="49">
                  <c:v>8.0045000000000005E-2</c:v>
                </c:pt>
                <c:pt idx="50">
                  <c:v>8.2074999999999995E-2</c:v>
                </c:pt>
                <c:pt idx="51">
                  <c:v>8.3734000000000003E-2</c:v>
                </c:pt>
                <c:pt idx="52">
                  <c:v>8.5478999999999999E-2</c:v>
                </c:pt>
                <c:pt idx="53">
                  <c:v>8.7975999999999999E-2</c:v>
                </c:pt>
                <c:pt idx="54">
                  <c:v>9.0465000000000004E-2</c:v>
                </c:pt>
                <c:pt idx="55">
                  <c:v>9.2008999999999994E-2</c:v>
                </c:pt>
                <c:pt idx="56">
                  <c:v>9.3784000000000006E-2</c:v>
                </c:pt>
                <c:pt idx="57">
                  <c:v>9.6266000000000004E-2</c:v>
                </c:pt>
                <c:pt idx="58">
                  <c:v>9.8959000000000005E-2</c:v>
                </c:pt>
                <c:pt idx="59">
                  <c:v>0.100326</c:v>
                </c:pt>
                <c:pt idx="60">
                  <c:v>0.10270600000000001</c:v>
                </c:pt>
                <c:pt idx="61">
                  <c:v>0.105116</c:v>
                </c:pt>
                <c:pt idx="62">
                  <c:v>0.107019</c:v>
                </c:pt>
                <c:pt idx="63">
                  <c:v>0.11064</c:v>
                </c:pt>
                <c:pt idx="64">
                  <c:v>0.112675</c:v>
                </c:pt>
                <c:pt idx="65">
                  <c:v>0.11430700000000001</c:v>
                </c:pt>
                <c:pt idx="66">
                  <c:v>0.11668100000000001</c:v>
                </c:pt>
                <c:pt idx="67">
                  <c:v>0.118713</c:v>
                </c:pt>
                <c:pt idx="68">
                  <c:v>0.12103800000000001</c:v>
                </c:pt>
                <c:pt idx="69">
                  <c:v>0.12421500000000001</c:v>
                </c:pt>
                <c:pt idx="70">
                  <c:v>0.12601100000000001</c:v>
                </c:pt>
                <c:pt idx="71">
                  <c:v>0.12872</c:v>
                </c:pt>
                <c:pt idx="72">
                  <c:v>0.131214</c:v>
                </c:pt>
                <c:pt idx="73">
                  <c:v>0.13375799999999999</c:v>
                </c:pt>
                <c:pt idx="74">
                  <c:v>0.13603499999999999</c:v>
                </c:pt>
                <c:pt idx="75">
                  <c:v>0.13813300000000001</c:v>
                </c:pt>
                <c:pt idx="76">
                  <c:v>0.141288</c:v>
                </c:pt>
                <c:pt idx="77">
                  <c:v>0.144094</c:v>
                </c:pt>
                <c:pt idx="78">
                  <c:v>0.146338</c:v>
                </c:pt>
                <c:pt idx="79">
                  <c:v>0.148704</c:v>
                </c:pt>
                <c:pt idx="80">
                  <c:v>0.15026400000000001</c:v>
                </c:pt>
                <c:pt idx="81">
                  <c:v>0.152305</c:v>
                </c:pt>
                <c:pt idx="82">
                  <c:v>0.154728</c:v>
                </c:pt>
                <c:pt idx="83">
                  <c:v>0.15650700000000001</c:v>
                </c:pt>
                <c:pt idx="84">
                  <c:v>0.16087199999999999</c:v>
                </c:pt>
                <c:pt idx="85">
                  <c:v>0.16298199999999999</c:v>
                </c:pt>
                <c:pt idx="86">
                  <c:v>0.16609399999999999</c:v>
                </c:pt>
                <c:pt idx="87">
                  <c:v>0.16769500000000001</c:v>
                </c:pt>
                <c:pt idx="88">
                  <c:v>0.17030300000000001</c:v>
                </c:pt>
                <c:pt idx="89">
                  <c:v>0.17213500000000001</c:v>
                </c:pt>
                <c:pt idx="90">
                  <c:v>0.174982</c:v>
                </c:pt>
                <c:pt idx="91">
                  <c:v>0.17875199999999999</c:v>
                </c:pt>
                <c:pt idx="92">
                  <c:v>0.180955</c:v>
                </c:pt>
                <c:pt idx="93">
                  <c:v>0.182833</c:v>
                </c:pt>
                <c:pt idx="94">
                  <c:v>0.18592700000000001</c:v>
                </c:pt>
                <c:pt idx="95">
                  <c:v>0.18828300000000001</c:v>
                </c:pt>
                <c:pt idx="96">
                  <c:v>0.18995899999999999</c:v>
                </c:pt>
                <c:pt idx="97">
                  <c:v>0.19284999999999999</c:v>
                </c:pt>
                <c:pt idx="98">
                  <c:v>0.19572200000000001</c:v>
                </c:pt>
                <c:pt idx="99">
                  <c:v>0.19881699999999999</c:v>
                </c:pt>
                <c:pt idx="100">
                  <c:v>0.20138800000000001</c:v>
                </c:pt>
                <c:pt idx="101">
                  <c:v>0.20235900000000001</c:v>
                </c:pt>
                <c:pt idx="102">
                  <c:v>0.20560100000000001</c:v>
                </c:pt>
                <c:pt idx="103">
                  <c:v>0.20777699999999999</c:v>
                </c:pt>
                <c:pt idx="104">
                  <c:v>0.21038200000000001</c:v>
                </c:pt>
                <c:pt idx="105">
                  <c:v>0.212454</c:v>
                </c:pt>
                <c:pt idx="106">
                  <c:v>0.216806</c:v>
                </c:pt>
                <c:pt idx="107">
                  <c:v>0.21879000000000001</c:v>
                </c:pt>
                <c:pt idx="108">
                  <c:v>0.222217</c:v>
                </c:pt>
                <c:pt idx="109">
                  <c:v>0.22456100000000001</c:v>
                </c:pt>
                <c:pt idx="110">
                  <c:v>0.22645100000000001</c:v>
                </c:pt>
                <c:pt idx="111">
                  <c:v>0.22848499999999999</c:v>
                </c:pt>
                <c:pt idx="112">
                  <c:v>0.23070399999999999</c:v>
                </c:pt>
                <c:pt idx="113">
                  <c:v>0.23388</c:v>
                </c:pt>
                <c:pt idx="114">
                  <c:v>0.23647299999999999</c:v>
                </c:pt>
                <c:pt idx="115">
                  <c:v>0.23932899999999999</c:v>
                </c:pt>
                <c:pt idx="116">
                  <c:v>0.24152299999999999</c:v>
                </c:pt>
                <c:pt idx="117">
                  <c:v>0.24393699999999999</c:v>
                </c:pt>
                <c:pt idx="118">
                  <c:v>0.24549799999999999</c:v>
                </c:pt>
                <c:pt idx="119">
                  <c:v>0.247979</c:v>
                </c:pt>
                <c:pt idx="120">
                  <c:v>0.24865799999999999</c:v>
                </c:pt>
                <c:pt idx="121">
                  <c:v>0.24693399999999999</c:v>
                </c:pt>
                <c:pt idx="122">
                  <c:v>0.245309</c:v>
                </c:pt>
                <c:pt idx="123">
                  <c:v>0.24220800000000001</c:v>
                </c:pt>
                <c:pt idx="124">
                  <c:v>0.24079500000000001</c:v>
                </c:pt>
                <c:pt idx="125">
                  <c:v>0.23875299999999999</c:v>
                </c:pt>
                <c:pt idx="126">
                  <c:v>0.23555300000000001</c:v>
                </c:pt>
                <c:pt idx="127">
                  <c:v>0.23306199999999999</c:v>
                </c:pt>
                <c:pt idx="128">
                  <c:v>0.229328</c:v>
                </c:pt>
                <c:pt idx="129">
                  <c:v>0.226774</c:v>
                </c:pt>
                <c:pt idx="130">
                  <c:v>0.224713</c:v>
                </c:pt>
                <c:pt idx="131">
                  <c:v>0.223075</c:v>
                </c:pt>
                <c:pt idx="132">
                  <c:v>0.21943299999999999</c:v>
                </c:pt>
                <c:pt idx="133">
                  <c:v>0.21795700000000001</c:v>
                </c:pt>
                <c:pt idx="134">
                  <c:v>0.214367</c:v>
                </c:pt>
                <c:pt idx="135">
                  <c:v>0.21187800000000001</c:v>
                </c:pt>
                <c:pt idx="136">
                  <c:v>0.20777599999999999</c:v>
                </c:pt>
                <c:pt idx="137">
                  <c:v>0.20610999999999999</c:v>
                </c:pt>
                <c:pt idx="138">
                  <c:v>0.203573</c:v>
                </c:pt>
                <c:pt idx="139">
                  <c:v>0.20124300000000001</c:v>
                </c:pt>
                <c:pt idx="140">
                  <c:v>0.19917199999999999</c:v>
                </c:pt>
                <c:pt idx="141">
                  <c:v>0.19620699999999999</c:v>
                </c:pt>
                <c:pt idx="142">
                  <c:v>0.19356799999999999</c:v>
                </c:pt>
                <c:pt idx="143">
                  <c:v>0.190164</c:v>
                </c:pt>
                <c:pt idx="144">
                  <c:v>0.18656</c:v>
                </c:pt>
                <c:pt idx="145">
                  <c:v>0.18387800000000001</c:v>
                </c:pt>
                <c:pt idx="146">
                  <c:v>0.181312</c:v>
                </c:pt>
                <c:pt idx="147">
                  <c:v>0.17898600000000001</c:v>
                </c:pt>
                <c:pt idx="148">
                  <c:v>0.17657</c:v>
                </c:pt>
                <c:pt idx="149">
                  <c:v>0.173455</c:v>
                </c:pt>
                <c:pt idx="150">
                  <c:v>0.17207500000000001</c:v>
                </c:pt>
                <c:pt idx="151">
                  <c:v>0.16826099999999999</c:v>
                </c:pt>
                <c:pt idx="152">
                  <c:v>0.16523599999999999</c:v>
                </c:pt>
                <c:pt idx="153">
                  <c:v>0.162326</c:v>
                </c:pt>
                <c:pt idx="154">
                  <c:v>0.15987000000000001</c:v>
                </c:pt>
                <c:pt idx="155">
                  <c:v>0.15659300000000001</c:v>
                </c:pt>
                <c:pt idx="156">
                  <c:v>0.154169</c:v>
                </c:pt>
                <c:pt idx="157">
                  <c:v>0.152611</c:v>
                </c:pt>
                <c:pt idx="158">
                  <c:v>0.14855599999999999</c:v>
                </c:pt>
                <c:pt idx="159">
                  <c:v>0.14691799999999999</c:v>
                </c:pt>
                <c:pt idx="160">
                  <c:v>0.14391000000000001</c:v>
                </c:pt>
                <c:pt idx="161">
                  <c:v>0.141453</c:v>
                </c:pt>
                <c:pt idx="162">
                  <c:v>0.13871600000000001</c:v>
                </c:pt>
                <c:pt idx="163">
                  <c:v>0.1366</c:v>
                </c:pt>
                <c:pt idx="164">
                  <c:v>0.13429099999999999</c:v>
                </c:pt>
                <c:pt idx="165">
                  <c:v>0.13019500000000001</c:v>
                </c:pt>
                <c:pt idx="166">
                  <c:v>0.12798100000000001</c:v>
                </c:pt>
                <c:pt idx="167">
                  <c:v>0.12503700000000001</c:v>
                </c:pt>
                <c:pt idx="168">
                  <c:v>0.122599</c:v>
                </c:pt>
                <c:pt idx="169">
                  <c:v>0.12077400000000001</c:v>
                </c:pt>
                <c:pt idx="170">
                  <c:v>0.118364</c:v>
                </c:pt>
                <c:pt idx="171">
                  <c:v>0.115372</c:v>
                </c:pt>
                <c:pt idx="172">
                  <c:v>0.114256</c:v>
                </c:pt>
                <c:pt idx="173">
                  <c:v>0.110725</c:v>
                </c:pt>
                <c:pt idx="174">
                  <c:v>0.109074</c:v>
                </c:pt>
                <c:pt idx="175">
                  <c:v>0.106627</c:v>
                </c:pt>
                <c:pt idx="176">
                  <c:v>0.103876</c:v>
                </c:pt>
                <c:pt idx="177">
                  <c:v>0.10054</c:v>
                </c:pt>
                <c:pt idx="178">
                  <c:v>9.8048999999999997E-2</c:v>
                </c:pt>
                <c:pt idx="179">
                  <c:v>9.5801999999999998E-2</c:v>
                </c:pt>
                <c:pt idx="180">
                  <c:v>9.4325999999999993E-2</c:v>
                </c:pt>
                <c:pt idx="181">
                  <c:v>9.2109999999999997E-2</c:v>
                </c:pt>
                <c:pt idx="182">
                  <c:v>8.9721999999999996E-2</c:v>
                </c:pt>
                <c:pt idx="183">
                  <c:v>8.8072999999999999E-2</c:v>
                </c:pt>
                <c:pt idx="184">
                  <c:v>8.5254999999999997E-2</c:v>
                </c:pt>
                <c:pt idx="185">
                  <c:v>8.4421999999999997E-2</c:v>
                </c:pt>
                <c:pt idx="186">
                  <c:v>8.2399E-2</c:v>
                </c:pt>
                <c:pt idx="187">
                  <c:v>8.0712000000000006E-2</c:v>
                </c:pt>
                <c:pt idx="188">
                  <c:v>7.7091000000000007E-2</c:v>
                </c:pt>
                <c:pt idx="189">
                  <c:v>7.5195999999999999E-2</c:v>
                </c:pt>
                <c:pt idx="190">
                  <c:v>7.2904999999999998E-2</c:v>
                </c:pt>
                <c:pt idx="191">
                  <c:v>7.1330000000000005E-2</c:v>
                </c:pt>
                <c:pt idx="192">
                  <c:v>6.8812999999999999E-2</c:v>
                </c:pt>
                <c:pt idx="193">
                  <c:v>6.7457000000000003E-2</c:v>
                </c:pt>
                <c:pt idx="194">
                  <c:v>6.5929000000000001E-2</c:v>
                </c:pt>
                <c:pt idx="195">
                  <c:v>6.3343999999999998E-2</c:v>
                </c:pt>
                <c:pt idx="196">
                  <c:v>6.1205000000000002E-2</c:v>
                </c:pt>
                <c:pt idx="197">
                  <c:v>5.9357E-2</c:v>
                </c:pt>
                <c:pt idx="198">
                  <c:v>5.7056999999999997E-2</c:v>
                </c:pt>
                <c:pt idx="199">
                  <c:v>5.6402000000000001E-2</c:v>
                </c:pt>
                <c:pt idx="200">
                  <c:v>5.4828000000000002E-2</c:v>
                </c:pt>
                <c:pt idx="201">
                  <c:v>5.3171999999999997E-2</c:v>
                </c:pt>
                <c:pt idx="202">
                  <c:v>5.1483000000000001E-2</c:v>
                </c:pt>
                <c:pt idx="203">
                  <c:v>4.9417999999999997E-2</c:v>
                </c:pt>
                <c:pt idx="204">
                  <c:v>4.768E-2</c:v>
                </c:pt>
                <c:pt idx="205">
                  <c:v>4.6251E-2</c:v>
                </c:pt>
                <c:pt idx="206">
                  <c:v>4.5492999999999999E-2</c:v>
                </c:pt>
                <c:pt idx="207">
                  <c:v>4.2938999999999998E-2</c:v>
                </c:pt>
                <c:pt idx="208">
                  <c:v>4.1575000000000001E-2</c:v>
                </c:pt>
                <c:pt idx="209">
                  <c:v>3.9543000000000002E-2</c:v>
                </c:pt>
                <c:pt idx="210">
                  <c:v>3.8011999999999997E-2</c:v>
                </c:pt>
                <c:pt idx="211">
                  <c:v>3.7381999999999999E-2</c:v>
                </c:pt>
                <c:pt idx="212">
                  <c:v>3.5680999999999997E-2</c:v>
                </c:pt>
                <c:pt idx="213">
                  <c:v>3.4348999999999998E-2</c:v>
                </c:pt>
                <c:pt idx="214">
                  <c:v>3.2164999999999999E-2</c:v>
                </c:pt>
                <c:pt idx="215">
                  <c:v>3.1134999999999999E-2</c:v>
                </c:pt>
                <c:pt idx="216">
                  <c:v>3.0487E-2</c:v>
                </c:pt>
                <c:pt idx="217">
                  <c:v>2.9045000000000001E-2</c:v>
                </c:pt>
                <c:pt idx="218">
                  <c:v>2.8046000000000001E-2</c:v>
                </c:pt>
                <c:pt idx="219">
                  <c:v>2.6969E-2</c:v>
                </c:pt>
                <c:pt idx="220">
                  <c:v>2.5180000000000001E-2</c:v>
                </c:pt>
                <c:pt idx="221">
                  <c:v>2.4523E-2</c:v>
                </c:pt>
                <c:pt idx="222">
                  <c:v>2.4272999999999999E-2</c:v>
                </c:pt>
                <c:pt idx="223">
                  <c:v>2.3182999999999999E-2</c:v>
                </c:pt>
                <c:pt idx="224">
                  <c:v>2.1932E-2</c:v>
                </c:pt>
                <c:pt idx="225">
                  <c:v>2.1609E-2</c:v>
                </c:pt>
                <c:pt idx="226">
                  <c:v>2.1610000000000001E-2</c:v>
                </c:pt>
                <c:pt idx="227">
                  <c:v>1.9705E-2</c:v>
                </c:pt>
                <c:pt idx="228">
                  <c:v>1.8963000000000001E-2</c:v>
                </c:pt>
                <c:pt idx="229">
                  <c:v>1.8255E-2</c:v>
                </c:pt>
                <c:pt idx="230">
                  <c:v>1.8613000000000001E-2</c:v>
                </c:pt>
                <c:pt idx="231">
                  <c:v>1.7299999999999999E-2</c:v>
                </c:pt>
                <c:pt idx="232">
                  <c:v>1.6863E-2</c:v>
                </c:pt>
                <c:pt idx="233">
                  <c:v>1.5914000000000001E-2</c:v>
                </c:pt>
                <c:pt idx="234">
                  <c:v>1.5377E-2</c:v>
                </c:pt>
                <c:pt idx="235">
                  <c:v>1.43E-2</c:v>
                </c:pt>
                <c:pt idx="236">
                  <c:v>1.4286999999999999E-2</c:v>
                </c:pt>
                <c:pt idx="237">
                  <c:v>1.4185E-2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631-4F52-88E2-B1936D36B00A}"/>
            </c:ext>
          </c:extLst>
        </c:ser>
        <c:ser>
          <c:idx val="2"/>
          <c:order val="2"/>
          <c:tx>
            <c:v>Strain1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'1ms fab1'!$A$2:$A$239</c:f>
              <c:numCache>
                <c:formatCode>General</c:formatCode>
                <c:ptCount val="238"/>
                <c:pt idx="0">
                  <c:v>1.7999999999999999E-2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5</c:v>
                </c:pt>
                <c:pt idx="41">
                  <c:v>5.125</c:v>
                </c:pt>
                <c:pt idx="42">
                  <c:v>5.25</c:v>
                </c:pt>
                <c:pt idx="43">
                  <c:v>5.375</c:v>
                </c:pt>
                <c:pt idx="44">
                  <c:v>5.5</c:v>
                </c:pt>
                <c:pt idx="45">
                  <c:v>5.625</c:v>
                </c:pt>
                <c:pt idx="46">
                  <c:v>5.75</c:v>
                </c:pt>
                <c:pt idx="47">
                  <c:v>5.875</c:v>
                </c:pt>
                <c:pt idx="48">
                  <c:v>6</c:v>
                </c:pt>
                <c:pt idx="49">
                  <c:v>6.125</c:v>
                </c:pt>
                <c:pt idx="50">
                  <c:v>6.25</c:v>
                </c:pt>
                <c:pt idx="51">
                  <c:v>6.375</c:v>
                </c:pt>
                <c:pt idx="52">
                  <c:v>6.5</c:v>
                </c:pt>
                <c:pt idx="53">
                  <c:v>6.625</c:v>
                </c:pt>
                <c:pt idx="54">
                  <c:v>6.75</c:v>
                </c:pt>
                <c:pt idx="55">
                  <c:v>6.875</c:v>
                </c:pt>
                <c:pt idx="56">
                  <c:v>7</c:v>
                </c:pt>
                <c:pt idx="57">
                  <c:v>7.125</c:v>
                </c:pt>
                <c:pt idx="58">
                  <c:v>7.25</c:v>
                </c:pt>
                <c:pt idx="59">
                  <c:v>7.375</c:v>
                </c:pt>
                <c:pt idx="60">
                  <c:v>7.5</c:v>
                </c:pt>
                <c:pt idx="61">
                  <c:v>7.625</c:v>
                </c:pt>
                <c:pt idx="62">
                  <c:v>7.75</c:v>
                </c:pt>
                <c:pt idx="63">
                  <c:v>7.875</c:v>
                </c:pt>
                <c:pt idx="64">
                  <c:v>8</c:v>
                </c:pt>
                <c:pt idx="65">
                  <c:v>8.125</c:v>
                </c:pt>
                <c:pt idx="66">
                  <c:v>8.25</c:v>
                </c:pt>
                <c:pt idx="67">
                  <c:v>8.375</c:v>
                </c:pt>
                <c:pt idx="68">
                  <c:v>8.5</c:v>
                </c:pt>
                <c:pt idx="69">
                  <c:v>8.625</c:v>
                </c:pt>
                <c:pt idx="70">
                  <c:v>8.75</c:v>
                </c:pt>
                <c:pt idx="71">
                  <c:v>8.875</c:v>
                </c:pt>
                <c:pt idx="72">
                  <c:v>9</c:v>
                </c:pt>
                <c:pt idx="73">
                  <c:v>9.125</c:v>
                </c:pt>
                <c:pt idx="74">
                  <c:v>9.25</c:v>
                </c:pt>
                <c:pt idx="75">
                  <c:v>9.375</c:v>
                </c:pt>
                <c:pt idx="76">
                  <c:v>9.5</c:v>
                </c:pt>
                <c:pt idx="77">
                  <c:v>9.625</c:v>
                </c:pt>
                <c:pt idx="78">
                  <c:v>9.75</c:v>
                </c:pt>
                <c:pt idx="79">
                  <c:v>9.875</c:v>
                </c:pt>
                <c:pt idx="80">
                  <c:v>10</c:v>
                </c:pt>
                <c:pt idx="81">
                  <c:v>10.125</c:v>
                </c:pt>
                <c:pt idx="82">
                  <c:v>10.25</c:v>
                </c:pt>
                <c:pt idx="83">
                  <c:v>10.375</c:v>
                </c:pt>
                <c:pt idx="84">
                  <c:v>10.5</c:v>
                </c:pt>
                <c:pt idx="85">
                  <c:v>10.625</c:v>
                </c:pt>
                <c:pt idx="86">
                  <c:v>10.75</c:v>
                </c:pt>
                <c:pt idx="87">
                  <c:v>10.875</c:v>
                </c:pt>
                <c:pt idx="88">
                  <c:v>11</c:v>
                </c:pt>
                <c:pt idx="89">
                  <c:v>11.125</c:v>
                </c:pt>
                <c:pt idx="90">
                  <c:v>11.25</c:v>
                </c:pt>
                <c:pt idx="91">
                  <c:v>11.375</c:v>
                </c:pt>
                <c:pt idx="92">
                  <c:v>11.5</c:v>
                </c:pt>
                <c:pt idx="93">
                  <c:v>11.625</c:v>
                </c:pt>
                <c:pt idx="94">
                  <c:v>11.75</c:v>
                </c:pt>
                <c:pt idx="95">
                  <c:v>11.875</c:v>
                </c:pt>
                <c:pt idx="96">
                  <c:v>12</c:v>
                </c:pt>
                <c:pt idx="97">
                  <c:v>12.125</c:v>
                </c:pt>
                <c:pt idx="98">
                  <c:v>12.25</c:v>
                </c:pt>
                <c:pt idx="99">
                  <c:v>12.375</c:v>
                </c:pt>
                <c:pt idx="100">
                  <c:v>12.5</c:v>
                </c:pt>
                <c:pt idx="101">
                  <c:v>12.625</c:v>
                </c:pt>
                <c:pt idx="102">
                  <c:v>12.75</c:v>
                </c:pt>
                <c:pt idx="103">
                  <c:v>12.875</c:v>
                </c:pt>
                <c:pt idx="104">
                  <c:v>13</c:v>
                </c:pt>
                <c:pt idx="105">
                  <c:v>13.125</c:v>
                </c:pt>
                <c:pt idx="106">
                  <c:v>13.25</c:v>
                </c:pt>
                <c:pt idx="107">
                  <c:v>13.375</c:v>
                </c:pt>
                <c:pt idx="108">
                  <c:v>13.5</c:v>
                </c:pt>
                <c:pt idx="109">
                  <c:v>13.625</c:v>
                </c:pt>
                <c:pt idx="110">
                  <c:v>13.75</c:v>
                </c:pt>
                <c:pt idx="111">
                  <c:v>13.875</c:v>
                </c:pt>
                <c:pt idx="112">
                  <c:v>14</c:v>
                </c:pt>
                <c:pt idx="113">
                  <c:v>14.125</c:v>
                </c:pt>
                <c:pt idx="114">
                  <c:v>14.25</c:v>
                </c:pt>
                <c:pt idx="115">
                  <c:v>14.375</c:v>
                </c:pt>
                <c:pt idx="116">
                  <c:v>14.5</c:v>
                </c:pt>
                <c:pt idx="117">
                  <c:v>14.625</c:v>
                </c:pt>
                <c:pt idx="118">
                  <c:v>14.75</c:v>
                </c:pt>
                <c:pt idx="119">
                  <c:v>14.887</c:v>
                </c:pt>
                <c:pt idx="120">
                  <c:v>15</c:v>
                </c:pt>
                <c:pt idx="121">
                  <c:v>15.125</c:v>
                </c:pt>
                <c:pt idx="122">
                  <c:v>15.25</c:v>
                </c:pt>
                <c:pt idx="123">
                  <c:v>15.375</c:v>
                </c:pt>
                <c:pt idx="124">
                  <c:v>15.5</c:v>
                </c:pt>
                <c:pt idx="125">
                  <c:v>15.625</c:v>
                </c:pt>
                <c:pt idx="126">
                  <c:v>15.75</c:v>
                </c:pt>
                <c:pt idx="127">
                  <c:v>15.875</c:v>
                </c:pt>
                <c:pt idx="128">
                  <c:v>16</c:v>
                </c:pt>
                <c:pt idx="129">
                  <c:v>16.125</c:v>
                </c:pt>
                <c:pt idx="130">
                  <c:v>16.25</c:v>
                </c:pt>
                <c:pt idx="131">
                  <c:v>16.375</c:v>
                </c:pt>
                <c:pt idx="132">
                  <c:v>16.5</c:v>
                </c:pt>
                <c:pt idx="133">
                  <c:v>16.625</c:v>
                </c:pt>
                <c:pt idx="134">
                  <c:v>16.75</c:v>
                </c:pt>
                <c:pt idx="135">
                  <c:v>16.875</c:v>
                </c:pt>
                <c:pt idx="136">
                  <c:v>17</c:v>
                </c:pt>
                <c:pt idx="137">
                  <c:v>17.125</c:v>
                </c:pt>
                <c:pt idx="138">
                  <c:v>17.25</c:v>
                </c:pt>
                <c:pt idx="139">
                  <c:v>17.375</c:v>
                </c:pt>
                <c:pt idx="140">
                  <c:v>17.5</c:v>
                </c:pt>
                <c:pt idx="141">
                  <c:v>17.625</c:v>
                </c:pt>
                <c:pt idx="142">
                  <c:v>17.75</c:v>
                </c:pt>
                <c:pt idx="143">
                  <c:v>17.875</c:v>
                </c:pt>
                <c:pt idx="144">
                  <c:v>18</c:v>
                </c:pt>
                <c:pt idx="145">
                  <c:v>18.125</c:v>
                </c:pt>
                <c:pt idx="146">
                  <c:v>18.25</c:v>
                </c:pt>
                <c:pt idx="147">
                  <c:v>18.375</c:v>
                </c:pt>
                <c:pt idx="148">
                  <c:v>18.5</c:v>
                </c:pt>
                <c:pt idx="149">
                  <c:v>18.625</c:v>
                </c:pt>
                <c:pt idx="150">
                  <c:v>18.75</c:v>
                </c:pt>
                <c:pt idx="151">
                  <c:v>18.875</c:v>
                </c:pt>
                <c:pt idx="152">
                  <c:v>19</c:v>
                </c:pt>
                <c:pt idx="153">
                  <c:v>19.125</c:v>
                </c:pt>
                <c:pt idx="154">
                  <c:v>19.25</c:v>
                </c:pt>
                <c:pt idx="155">
                  <c:v>19.375</c:v>
                </c:pt>
                <c:pt idx="156">
                  <c:v>19.5</c:v>
                </c:pt>
                <c:pt idx="157">
                  <c:v>19.625</c:v>
                </c:pt>
                <c:pt idx="158">
                  <c:v>19.75</c:v>
                </c:pt>
                <c:pt idx="159">
                  <c:v>19.875</c:v>
                </c:pt>
                <c:pt idx="160">
                  <c:v>20</c:v>
                </c:pt>
                <c:pt idx="161">
                  <c:v>20.125</c:v>
                </c:pt>
                <c:pt idx="162">
                  <c:v>20.25</c:v>
                </c:pt>
                <c:pt idx="163">
                  <c:v>20.375</c:v>
                </c:pt>
                <c:pt idx="164">
                  <c:v>20.5</c:v>
                </c:pt>
                <c:pt idx="165">
                  <c:v>20.625</c:v>
                </c:pt>
                <c:pt idx="166">
                  <c:v>20.75</c:v>
                </c:pt>
                <c:pt idx="167">
                  <c:v>20.875</c:v>
                </c:pt>
                <c:pt idx="168">
                  <c:v>21</c:v>
                </c:pt>
                <c:pt idx="169">
                  <c:v>21.125</c:v>
                </c:pt>
                <c:pt idx="170">
                  <c:v>21.25</c:v>
                </c:pt>
                <c:pt idx="171">
                  <c:v>21.375</c:v>
                </c:pt>
                <c:pt idx="172">
                  <c:v>21.5</c:v>
                </c:pt>
                <c:pt idx="173">
                  <c:v>21.625</c:v>
                </c:pt>
                <c:pt idx="174">
                  <c:v>21.75</c:v>
                </c:pt>
                <c:pt idx="175">
                  <c:v>21.875</c:v>
                </c:pt>
                <c:pt idx="176">
                  <c:v>22</c:v>
                </c:pt>
                <c:pt idx="177">
                  <c:v>22.125</c:v>
                </c:pt>
                <c:pt idx="178">
                  <c:v>22.25</c:v>
                </c:pt>
                <c:pt idx="179">
                  <c:v>22.375</c:v>
                </c:pt>
                <c:pt idx="180">
                  <c:v>22.5</c:v>
                </c:pt>
                <c:pt idx="181">
                  <c:v>22.625</c:v>
                </c:pt>
                <c:pt idx="182">
                  <c:v>22.75</c:v>
                </c:pt>
                <c:pt idx="183">
                  <c:v>22.875</c:v>
                </c:pt>
                <c:pt idx="184">
                  <c:v>23</c:v>
                </c:pt>
                <c:pt idx="185">
                  <c:v>23.125</c:v>
                </c:pt>
                <c:pt idx="186">
                  <c:v>23.25</c:v>
                </c:pt>
                <c:pt idx="187">
                  <c:v>23.376000000000001</c:v>
                </c:pt>
                <c:pt idx="188">
                  <c:v>23.5</c:v>
                </c:pt>
                <c:pt idx="189">
                  <c:v>23.626000000000001</c:v>
                </c:pt>
                <c:pt idx="190">
                  <c:v>23.75</c:v>
                </c:pt>
                <c:pt idx="191">
                  <c:v>23.875</c:v>
                </c:pt>
                <c:pt idx="192">
                  <c:v>24</c:v>
                </c:pt>
                <c:pt idx="193">
                  <c:v>24.125</c:v>
                </c:pt>
                <c:pt idx="194">
                  <c:v>24.25</c:v>
                </c:pt>
                <c:pt idx="195">
                  <c:v>24.375</c:v>
                </c:pt>
                <c:pt idx="196">
                  <c:v>24.5</c:v>
                </c:pt>
                <c:pt idx="197">
                  <c:v>24.625</c:v>
                </c:pt>
                <c:pt idx="198">
                  <c:v>24.75</c:v>
                </c:pt>
                <c:pt idx="199">
                  <c:v>24.875</c:v>
                </c:pt>
                <c:pt idx="200">
                  <c:v>25</c:v>
                </c:pt>
                <c:pt idx="201">
                  <c:v>25.125</c:v>
                </c:pt>
                <c:pt idx="202">
                  <c:v>25.25</c:v>
                </c:pt>
                <c:pt idx="203">
                  <c:v>25.375</c:v>
                </c:pt>
                <c:pt idx="204">
                  <c:v>25.5</c:v>
                </c:pt>
                <c:pt idx="205">
                  <c:v>25.625</c:v>
                </c:pt>
                <c:pt idx="206">
                  <c:v>25.75</c:v>
                </c:pt>
                <c:pt idx="207">
                  <c:v>25.875</c:v>
                </c:pt>
                <c:pt idx="208">
                  <c:v>26</c:v>
                </c:pt>
                <c:pt idx="209">
                  <c:v>26.126000000000001</c:v>
                </c:pt>
                <c:pt idx="210">
                  <c:v>26.25</c:v>
                </c:pt>
                <c:pt idx="211">
                  <c:v>26.376000000000001</c:v>
                </c:pt>
                <c:pt idx="212">
                  <c:v>26.5</c:v>
                </c:pt>
                <c:pt idx="213">
                  <c:v>26.625</c:v>
                </c:pt>
                <c:pt idx="214">
                  <c:v>26.75</c:v>
                </c:pt>
                <c:pt idx="215">
                  <c:v>26.875</c:v>
                </c:pt>
                <c:pt idx="216">
                  <c:v>27</c:v>
                </c:pt>
                <c:pt idx="217">
                  <c:v>27.125</c:v>
                </c:pt>
                <c:pt idx="218">
                  <c:v>27.25</c:v>
                </c:pt>
                <c:pt idx="219">
                  <c:v>27.375</c:v>
                </c:pt>
                <c:pt idx="220">
                  <c:v>27.5</c:v>
                </c:pt>
                <c:pt idx="221">
                  <c:v>27.625</c:v>
                </c:pt>
                <c:pt idx="222">
                  <c:v>27.75</c:v>
                </c:pt>
                <c:pt idx="223">
                  <c:v>27.875</c:v>
                </c:pt>
                <c:pt idx="224">
                  <c:v>28</c:v>
                </c:pt>
                <c:pt idx="225">
                  <c:v>28.125</c:v>
                </c:pt>
                <c:pt idx="226">
                  <c:v>28.25</c:v>
                </c:pt>
                <c:pt idx="227">
                  <c:v>28.375</c:v>
                </c:pt>
                <c:pt idx="228">
                  <c:v>28.5</c:v>
                </c:pt>
                <c:pt idx="229">
                  <c:v>28.625</c:v>
                </c:pt>
                <c:pt idx="230">
                  <c:v>28.75</c:v>
                </c:pt>
                <c:pt idx="231">
                  <c:v>28.876000000000001</c:v>
                </c:pt>
                <c:pt idx="232">
                  <c:v>29</c:v>
                </c:pt>
                <c:pt idx="233">
                  <c:v>29.125</c:v>
                </c:pt>
                <c:pt idx="234">
                  <c:v>29.25</c:v>
                </c:pt>
                <c:pt idx="235">
                  <c:v>29.375</c:v>
                </c:pt>
                <c:pt idx="236">
                  <c:v>29.5</c:v>
                </c:pt>
                <c:pt idx="237">
                  <c:v>29.625</c:v>
                </c:pt>
              </c:numCache>
            </c:numRef>
          </c:xVal>
          <c:yVal>
            <c:numRef>
              <c:f>'1ms fab1'!$U$2:$U$239</c:f>
              <c:numCache>
                <c:formatCode>General</c:formatCode>
                <c:ptCount val="238"/>
                <c:pt idx="0">
                  <c:v>2.8612499999999998E-4</c:v>
                </c:pt>
                <c:pt idx="1">
                  <c:v>2.8612499999999998E-4</c:v>
                </c:pt>
                <c:pt idx="2">
                  <c:v>1.9866250000000001E-3</c:v>
                </c:pt>
                <c:pt idx="3">
                  <c:v>3.9731250000000001E-3</c:v>
                </c:pt>
                <c:pt idx="4">
                  <c:v>5.9597499999999998E-3</c:v>
                </c:pt>
                <c:pt idx="5">
                  <c:v>7.9462500000000002E-3</c:v>
                </c:pt>
                <c:pt idx="6">
                  <c:v>9.9328750000000007E-3</c:v>
                </c:pt>
                <c:pt idx="7">
                  <c:v>1.1919374999999999E-2</c:v>
                </c:pt>
                <c:pt idx="8">
                  <c:v>1.3906E-2</c:v>
                </c:pt>
                <c:pt idx="9">
                  <c:v>1.58925E-2</c:v>
                </c:pt>
                <c:pt idx="10">
                  <c:v>1.7879124999999999E-2</c:v>
                </c:pt>
                <c:pt idx="11">
                  <c:v>1.9865750000000001E-2</c:v>
                </c:pt>
                <c:pt idx="12">
                  <c:v>2.185225E-2</c:v>
                </c:pt>
                <c:pt idx="13">
                  <c:v>2.3838874999999999E-2</c:v>
                </c:pt>
                <c:pt idx="14">
                  <c:v>2.5825375000000001E-2</c:v>
                </c:pt>
                <c:pt idx="15">
                  <c:v>2.7812E-2</c:v>
                </c:pt>
                <c:pt idx="16">
                  <c:v>2.9798499999999999E-2</c:v>
                </c:pt>
                <c:pt idx="17">
                  <c:v>3.1785124999999997E-2</c:v>
                </c:pt>
                <c:pt idx="18">
                  <c:v>3.3771750000000003E-2</c:v>
                </c:pt>
                <c:pt idx="19">
                  <c:v>3.5758249999999998E-2</c:v>
                </c:pt>
                <c:pt idx="20">
                  <c:v>3.7744874999999997E-2</c:v>
                </c:pt>
                <c:pt idx="21">
                  <c:v>3.9731374999999999E-2</c:v>
                </c:pt>
                <c:pt idx="22">
                  <c:v>4.1717999999999998E-2</c:v>
                </c:pt>
                <c:pt idx="23">
                  <c:v>4.37045E-2</c:v>
                </c:pt>
                <c:pt idx="24">
                  <c:v>4.5691124999999999E-2</c:v>
                </c:pt>
                <c:pt idx="25">
                  <c:v>4.7677625000000001E-2</c:v>
                </c:pt>
                <c:pt idx="26">
                  <c:v>4.966425E-2</c:v>
                </c:pt>
                <c:pt idx="27">
                  <c:v>5.1650874999999999E-2</c:v>
                </c:pt>
                <c:pt idx="28">
                  <c:v>5.3637375000000001E-2</c:v>
                </c:pt>
                <c:pt idx="29">
                  <c:v>5.5624E-2</c:v>
                </c:pt>
                <c:pt idx="30">
                  <c:v>5.7610500000000002E-2</c:v>
                </c:pt>
                <c:pt idx="31">
                  <c:v>5.9597125000000001E-2</c:v>
                </c:pt>
                <c:pt idx="32">
                  <c:v>6.1583625000000003E-2</c:v>
                </c:pt>
                <c:pt idx="33">
                  <c:v>6.3570249999999995E-2</c:v>
                </c:pt>
                <c:pt idx="34">
                  <c:v>6.5556749999999997E-2</c:v>
                </c:pt>
                <c:pt idx="35">
                  <c:v>6.7543375000000003E-2</c:v>
                </c:pt>
                <c:pt idx="36">
                  <c:v>6.9529999999999995E-2</c:v>
                </c:pt>
                <c:pt idx="37">
                  <c:v>7.1516499999999997E-2</c:v>
                </c:pt>
                <c:pt idx="38">
                  <c:v>7.3503125000000002E-2</c:v>
                </c:pt>
                <c:pt idx="39">
                  <c:v>7.5489625000000005E-2</c:v>
                </c:pt>
                <c:pt idx="40">
                  <c:v>7.7476249999999997E-2</c:v>
                </c:pt>
                <c:pt idx="41">
                  <c:v>7.9462749999999999E-2</c:v>
                </c:pt>
                <c:pt idx="42">
                  <c:v>8.1449375000000004E-2</c:v>
                </c:pt>
                <c:pt idx="43">
                  <c:v>8.3435875000000007E-2</c:v>
                </c:pt>
                <c:pt idx="44">
                  <c:v>8.5422499999999998E-2</c:v>
                </c:pt>
                <c:pt idx="45">
                  <c:v>8.7409125000000004E-2</c:v>
                </c:pt>
                <c:pt idx="46">
                  <c:v>8.9395625000000006E-2</c:v>
                </c:pt>
                <c:pt idx="47">
                  <c:v>9.1382249999999998E-2</c:v>
                </c:pt>
                <c:pt idx="48">
                  <c:v>9.336875E-2</c:v>
                </c:pt>
                <c:pt idx="49">
                  <c:v>9.5355375000000006E-2</c:v>
                </c:pt>
                <c:pt idx="50">
                  <c:v>9.7341874999999994E-2</c:v>
                </c:pt>
                <c:pt idx="51">
                  <c:v>9.93285E-2</c:v>
                </c:pt>
                <c:pt idx="52">
                  <c:v>0.10131512500000001</c:v>
                </c:pt>
                <c:pt idx="53">
                  <c:v>0.10330162499999999</c:v>
                </c:pt>
                <c:pt idx="54">
                  <c:v>0.10528825</c:v>
                </c:pt>
                <c:pt idx="55">
                  <c:v>0.10727475</c:v>
                </c:pt>
                <c:pt idx="56">
                  <c:v>0.10926137499999999</c:v>
                </c:pt>
                <c:pt idx="57">
                  <c:v>0.111247875</c:v>
                </c:pt>
                <c:pt idx="58">
                  <c:v>0.1132345</c:v>
                </c:pt>
                <c:pt idx="59">
                  <c:v>0.115221</c:v>
                </c:pt>
                <c:pt idx="60">
                  <c:v>0.117207625</c:v>
                </c:pt>
                <c:pt idx="61">
                  <c:v>0.11919425</c:v>
                </c:pt>
                <c:pt idx="62">
                  <c:v>0.12118075</c:v>
                </c:pt>
                <c:pt idx="63">
                  <c:v>0.123167375</c:v>
                </c:pt>
                <c:pt idx="64">
                  <c:v>0.125153875</c:v>
                </c:pt>
                <c:pt idx="65">
                  <c:v>0.12714049999999999</c:v>
                </c:pt>
                <c:pt idx="66">
                  <c:v>0.12912699999999999</c:v>
                </c:pt>
                <c:pt idx="67">
                  <c:v>0.13111362500000001</c:v>
                </c:pt>
                <c:pt idx="68">
                  <c:v>0.13310012500000001</c:v>
                </c:pt>
                <c:pt idx="69">
                  <c:v>0.13508675000000001</c:v>
                </c:pt>
                <c:pt idx="70">
                  <c:v>0.137073375</c:v>
                </c:pt>
                <c:pt idx="71">
                  <c:v>0.139059875</c:v>
                </c:pt>
                <c:pt idx="72">
                  <c:v>0.14104649999999999</c:v>
                </c:pt>
                <c:pt idx="73">
                  <c:v>0.14303299999999999</c:v>
                </c:pt>
                <c:pt idx="74">
                  <c:v>0.14501962500000001</c:v>
                </c:pt>
                <c:pt idx="75">
                  <c:v>0.14700612499999999</c:v>
                </c:pt>
                <c:pt idx="76">
                  <c:v>0.14899275000000001</c:v>
                </c:pt>
                <c:pt idx="77">
                  <c:v>0.15097925000000001</c:v>
                </c:pt>
                <c:pt idx="78">
                  <c:v>0.152965875</c:v>
                </c:pt>
                <c:pt idx="79">
                  <c:v>0.15495249999999999</c:v>
                </c:pt>
                <c:pt idx="80">
                  <c:v>0.156939</c:v>
                </c:pt>
                <c:pt idx="81">
                  <c:v>0.15892562499999999</c:v>
                </c:pt>
                <c:pt idx="82">
                  <c:v>0.16091212499999999</c:v>
                </c:pt>
                <c:pt idx="83">
                  <c:v>0.16289875000000001</c:v>
                </c:pt>
                <c:pt idx="84">
                  <c:v>0.16488525000000001</c:v>
                </c:pt>
                <c:pt idx="85">
                  <c:v>0.166871875</c:v>
                </c:pt>
                <c:pt idx="86">
                  <c:v>0.16885849999999999</c:v>
                </c:pt>
                <c:pt idx="87">
                  <c:v>0.170845</c:v>
                </c:pt>
                <c:pt idx="88">
                  <c:v>0.17283162499999999</c:v>
                </c:pt>
                <c:pt idx="89">
                  <c:v>0.17481812499999999</c:v>
                </c:pt>
                <c:pt idx="90">
                  <c:v>0.17680475000000001</c:v>
                </c:pt>
                <c:pt idx="91">
                  <c:v>0.17879125000000001</c:v>
                </c:pt>
                <c:pt idx="92">
                  <c:v>0.180777875</c:v>
                </c:pt>
                <c:pt idx="93">
                  <c:v>0.18276437500000001</c:v>
                </c:pt>
                <c:pt idx="94">
                  <c:v>0.184751</c:v>
                </c:pt>
                <c:pt idx="95">
                  <c:v>0.18673762499999999</c:v>
                </c:pt>
                <c:pt idx="96">
                  <c:v>0.18872412499999999</c:v>
                </c:pt>
                <c:pt idx="97">
                  <c:v>0.19071075000000001</c:v>
                </c:pt>
                <c:pt idx="98">
                  <c:v>0.19269724999999999</c:v>
                </c:pt>
                <c:pt idx="99">
                  <c:v>0.19468387500000001</c:v>
                </c:pt>
                <c:pt idx="100">
                  <c:v>0.19667037500000001</c:v>
                </c:pt>
                <c:pt idx="101">
                  <c:v>0.198657</c:v>
                </c:pt>
                <c:pt idx="102">
                  <c:v>0.2006435</c:v>
                </c:pt>
                <c:pt idx="103">
                  <c:v>0.20263012499999999</c:v>
                </c:pt>
                <c:pt idx="104">
                  <c:v>0.20461675000000001</c:v>
                </c:pt>
                <c:pt idx="105">
                  <c:v>0.20660324999999999</c:v>
                </c:pt>
                <c:pt idx="106">
                  <c:v>0.20858987500000001</c:v>
                </c:pt>
                <c:pt idx="107">
                  <c:v>0.21057637500000001</c:v>
                </c:pt>
                <c:pt idx="108">
                  <c:v>0.212563</c:v>
                </c:pt>
                <c:pt idx="109">
                  <c:v>0.2145495</c:v>
                </c:pt>
                <c:pt idx="110">
                  <c:v>0.216536125</c:v>
                </c:pt>
                <c:pt idx="111">
                  <c:v>0.218522625</c:v>
                </c:pt>
                <c:pt idx="112">
                  <c:v>0.22050924999999999</c:v>
                </c:pt>
                <c:pt idx="113">
                  <c:v>0.22249587500000001</c:v>
                </c:pt>
                <c:pt idx="114">
                  <c:v>0.22448237500000001</c:v>
                </c:pt>
                <c:pt idx="115">
                  <c:v>0.226469</c:v>
                </c:pt>
                <c:pt idx="116">
                  <c:v>0.22845550000000001</c:v>
                </c:pt>
                <c:pt idx="117">
                  <c:v>0.230442125</c:v>
                </c:pt>
                <c:pt idx="118">
                  <c:v>0.232428625</c:v>
                </c:pt>
                <c:pt idx="119">
                  <c:v>0.23441524999999999</c:v>
                </c:pt>
                <c:pt idx="120">
                  <c:v>0.23441524999999999</c:v>
                </c:pt>
                <c:pt idx="121">
                  <c:v>0.23441524999999999</c:v>
                </c:pt>
                <c:pt idx="122">
                  <c:v>0.23441524999999999</c:v>
                </c:pt>
                <c:pt idx="123">
                  <c:v>0.23441524999999999</c:v>
                </c:pt>
                <c:pt idx="124">
                  <c:v>0.23441524999999999</c:v>
                </c:pt>
                <c:pt idx="125">
                  <c:v>0.23441524999999999</c:v>
                </c:pt>
                <c:pt idx="126">
                  <c:v>0.23441524999999999</c:v>
                </c:pt>
                <c:pt idx="127">
                  <c:v>0.23441524999999999</c:v>
                </c:pt>
                <c:pt idx="128">
                  <c:v>0.23441524999999999</c:v>
                </c:pt>
                <c:pt idx="129">
                  <c:v>0.23441524999999999</c:v>
                </c:pt>
                <c:pt idx="130">
                  <c:v>0.23441524999999999</c:v>
                </c:pt>
                <c:pt idx="131">
                  <c:v>0.23441524999999999</c:v>
                </c:pt>
                <c:pt idx="132">
                  <c:v>0.23441524999999999</c:v>
                </c:pt>
                <c:pt idx="133">
                  <c:v>0.23441524999999999</c:v>
                </c:pt>
                <c:pt idx="134">
                  <c:v>0.23441524999999999</c:v>
                </c:pt>
                <c:pt idx="135">
                  <c:v>0.23441524999999999</c:v>
                </c:pt>
                <c:pt idx="136">
                  <c:v>0.23441524999999999</c:v>
                </c:pt>
                <c:pt idx="137">
                  <c:v>0.23441524999999999</c:v>
                </c:pt>
                <c:pt idx="138">
                  <c:v>0.23441524999999999</c:v>
                </c:pt>
                <c:pt idx="139">
                  <c:v>0.23441524999999999</c:v>
                </c:pt>
                <c:pt idx="140">
                  <c:v>0.23441524999999999</c:v>
                </c:pt>
                <c:pt idx="141">
                  <c:v>0.23441524999999999</c:v>
                </c:pt>
                <c:pt idx="142">
                  <c:v>0.23441524999999999</c:v>
                </c:pt>
                <c:pt idx="143">
                  <c:v>0.23441524999999999</c:v>
                </c:pt>
                <c:pt idx="144">
                  <c:v>0.23441524999999999</c:v>
                </c:pt>
                <c:pt idx="145">
                  <c:v>0.23441524999999999</c:v>
                </c:pt>
                <c:pt idx="146">
                  <c:v>0.23441524999999999</c:v>
                </c:pt>
                <c:pt idx="147">
                  <c:v>0.23441524999999999</c:v>
                </c:pt>
                <c:pt idx="148">
                  <c:v>0.23441524999999999</c:v>
                </c:pt>
                <c:pt idx="149">
                  <c:v>0.23441524999999999</c:v>
                </c:pt>
                <c:pt idx="150">
                  <c:v>0.23441524999999999</c:v>
                </c:pt>
                <c:pt idx="151">
                  <c:v>0.23441524999999999</c:v>
                </c:pt>
                <c:pt idx="152">
                  <c:v>0.23441524999999999</c:v>
                </c:pt>
                <c:pt idx="153">
                  <c:v>0.23441524999999999</c:v>
                </c:pt>
                <c:pt idx="154">
                  <c:v>0.23441524999999999</c:v>
                </c:pt>
                <c:pt idx="155">
                  <c:v>0.23441524999999999</c:v>
                </c:pt>
                <c:pt idx="156">
                  <c:v>0.23441524999999999</c:v>
                </c:pt>
                <c:pt idx="157">
                  <c:v>0.23441524999999999</c:v>
                </c:pt>
                <c:pt idx="158">
                  <c:v>0.23441524999999999</c:v>
                </c:pt>
                <c:pt idx="159">
                  <c:v>0.23441524999999999</c:v>
                </c:pt>
                <c:pt idx="160">
                  <c:v>0.23441524999999999</c:v>
                </c:pt>
                <c:pt idx="161">
                  <c:v>0.23441524999999999</c:v>
                </c:pt>
                <c:pt idx="162">
                  <c:v>0.23441524999999999</c:v>
                </c:pt>
                <c:pt idx="163">
                  <c:v>0.23441524999999999</c:v>
                </c:pt>
                <c:pt idx="164">
                  <c:v>0.23441524999999999</c:v>
                </c:pt>
                <c:pt idx="165">
                  <c:v>0.23441524999999999</c:v>
                </c:pt>
                <c:pt idx="166">
                  <c:v>0.23441524999999999</c:v>
                </c:pt>
                <c:pt idx="167">
                  <c:v>0.23441524999999999</c:v>
                </c:pt>
                <c:pt idx="168">
                  <c:v>0.23441524999999999</c:v>
                </c:pt>
                <c:pt idx="169">
                  <c:v>0.23441524999999999</c:v>
                </c:pt>
                <c:pt idx="170">
                  <c:v>0.23441524999999999</c:v>
                </c:pt>
                <c:pt idx="171">
                  <c:v>0.23441524999999999</c:v>
                </c:pt>
                <c:pt idx="172">
                  <c:v>0.23441524999999999</c:v>
                </c:pt>
                <c:pt idx="173">
                  <c:v>0.23441524999999999</c:v>
                </c:pt>
                <c:pt idx="174">
                  <c:v>0.23441524999999999</c:v>
                </c:pt>
                <c:pt idx="175">
                  <c:v>0.23441524999999999</c:v>
                </c:pt>
                <c:pt idx="176">
                  <c:v>0.23441524999999999</c:v>
                </c:pt>
                <c:pt idx="177">
                  <c:v>0.23441524999999999</c:v>
                </c:pt>
                <c:pt idx="178">
                  <c:v>0.23441524999999999</c:v>
                </c:pt>
                <c:pt idx="179">
                  <c:v>0.23441524999999999</c:v>
                </c:pt>
                <c:pt idx="180">
                  <c:v>0.23441524999999999</c:v>
                </c:pt>
                <c:pt idx="181">
                  <c:v>0.23441524999999999</c:v>
                </c:pt>
                <c:pt idx="182">
                  <c:v>0.23441524999999999</c:v>
                </c:pt>
                <c:pt idx="183">
                  <c:v>0.23441524999999999</c:v>
                </c:pt>
                <c:pt idx="184">
                  <c:v>0.23441524999999999</c:v>
                </c:pt>
                <c:pt idx="185">
                  <c:v>0.23441524999999999</c:v>
                </c:pt>
                <c:pt idx="186">
                  <c:v>0.23441524999999999</c:v>
                </c:pt>
                <c:pt idx="187">
                  <c:v>0.23441524999999999</c:v>
                </c:pt>
                <c:pt idx="188">
                  <c:v>0.23441524999999999</c:v>
                </c:pt>
                <c:pt idx="189">
                  <c:v>0.23441524999999999</c:v>
                </c:pt>
                <c:pt idx="190">
                  <c:v>0.23441524999999999</c:v>
                </c:pt>
                <c:pt idx="191">
                  <c:v>0.23441524999999999</c:v>
                </c:pt>
                <c:pt idx="192">
                  <c:v>0.23441524999999999</c:v>
                </c:pt>
                <c:pt idx="193">
                  <c:v>0.23441524999999999</c:v>
                </c:pt>
                <c:pt idx="194">
                  <c:v>0.23441524999999999</c:v>
                </c:pt>
                <c:pt idx="195">
                  <c:v>0.23441524999999999</c:v>
                </c:pt>
                <c:pt idx="196">
                  <c:v>0.23441524999999999</c:v>
                </c:pt>
                <c:pt idx="197">
                  <c:v>0.23441524999999999</c:v>
                </c:pt>
                <c:pt idx="198">
                  <c:v>0.23441524999999999</c:v>
                </c:pt>
                <c:pt idx="199">
                  <c:v>0.23441524999999999</c:v>
                </c:pt>
                <c:pt idx="200">
                  <c:v>0.23441524999999999</c:v>
                </c:pt>
                <c:pt idx="201">
                  <c:v>0.23441524999999999</c:v>
                </c:pt>
                <c:pt idx="202">
                  <c:v>0.23441524999999999</c:v>
                </c:pt>
                <c:pt idx="203">
                  <c:v>0.23441524999999999</c:v>
                </c:pt>
                <c:pt idx="204">
                  <c:v>0.23441524999999999</c:v>
                </c:pt>
                <c:pt idx="205">
                  <c:v>0.23441524999999999</c:v>
                </c:pt>
                <c:pt idx="206">
                  <c:v>0.23441524999999999</c:v>
                </c:pt>
                <c:pt idx="207">
                  <c:v>0.23441524999999999</c:v>
                </c:pt>
                <c:pt idx="208">
                  <c:v>0.23441524999999999</c:v>
                </c:pt>
                <c:pt idx="209">
                  <c:v>0.23441524999999999</c:v>
                </c:pt>
                <c:pt idx="210">
                  <c:v>0.23441524999999999</c:v>
                </c:pt>
                <c:pt idx="211">
                  <c:v>0.23441524999999999</c:v>
                </c:pt>
                <c:pt idx="212">
                  <c:v>0.23441524999999999</c:v>
                </c:pt>
                <c:pt idx="213">
                  <c:v>0.23441524999999999</c:v>
                </c:pt>
                <c:pt idx="214">
                  <c:v>0.23441524999999999</c:v>
                </c:pt>
                <c:pt idx="215">
                  <c:v>0.23441524999999999</c:v>
                </c:pt>
                <c:pt idx="216">
                  <c:v>0.23441524999999999</c:v>
                </c:pt>
                <c:pt idx="217">
                  <c:v>0.23441524999999999</c:v>
                </c:pt>
                <c:pt idx="218">
                  <c:v>0.23441524999999999</c:v>
                </c:pt>
                <c:pt idx="219">
                  <c:v>0.23441524999999999</c:v>
                </c:pt>
                <c:pt idx="220">
                  <c:v>0.23441524999999999</c:v>
                </c:pt>
                <c:pt idx="221">
                  <c:v>0.23441524999999999</c:v>
                </c:pt>
                <c:pt idx="222">
                  <c:v>0.23441524999999999</c:v>
                </c:pt>
                <c:pt idx="223">
                  <c:v>0.23441524999999999</c:v>
                </c:pt>
                <c:pt idx="224">
                  <c:v>0.23441524999999999</c:v>
                </c:pt>
                <c:pt idx="225">
                  <c:v>0.23441524999999999</c:v>
                </c:pt>
                <c:pt idx="226">
                  <c:v>0.23441524999999999</c:v>
                </c:pt>
                <c:pt idx="227">
                  <c:v>0.23441524999999999</c:v>
                </c:pt>
                <c:pt idx="228">
                  <c:v>0.23441524999999999</c:v>
                </c:pt>
                <c:pt idx="229">
                  <c:v>0.23441524999999999</c:v>
                </c:pt>
                <c:pt idx="230">
                  <c:v>0.23441524999999999</c:v>
                </c:pt>
                <c:pt idx="231">
                  <c:v>0.23441524999999999</c:v>
                </c:pt>
                <c:pt idx="232">
                  <c:v>0.23441524999999999</c:v>
                </c:pt>
                <c:pt idx="233">
                  <c:v>0.23441524999999999</c:v>
                </c:pt>
                <c:pt idx="234">
                  <c:v>0.23441524999999999</c:v>
                </c:pt>
                <c:pt idx="235">
                  <c:v>0.23441524999999999</c:v>
                </c:pt>
                <c:pt idx="236">
                  <c:v>0.23441524999999999</c:v>
                </c:pt>
                <c:pt idx="237">
                  <c:v>0.23441524999999999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631-4F52-88E2-B1936D36B00A}"/>
            </c:ext>
          </c:extLst>
        </c:ser>
        <c:ser>
          <c:idx val="3"/>
          <c:order val="3"/>
          <c:tx>
            <c:v>Strain2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'1ms fab1'!$A$2:$A$239</c:f>
              <c:numCache>
                <c:formatCode>General</c:formatCode>
                <c:ptCount val="238"/>
                <c:pt idx="0">
                  <c:v>1.7999999999999999E-2</c:v>
                </c:pt>
                <c:pt idx="1">
                  <c:v>0.125</c:v>
                </c:pt>
                <c:pt idx="2">
                  <c:v>0.25</c:v>
                </c:pt>
                <c:pt idx="3">
                  <c:v>0.375</c:v>
                </c:pt>
                <c:pt idx="4">
                  <c:v>0.5</c:v>
                </c:pt>
                <c:pt idx="5">
                  <c:v>0.625</c:v>
                </c:pt>
                <c:pt idx="6">
                  <c:v>0.75</c:v>
                </c:pt>
                <c:pt idx="7">
                  <c:v>0.875</c:v>
                </c:pt>
                <c:pt idx="8">
                  <c:v>1</c:v>
                </c:pt>
                <c:pt idx="9">
                  <c:v>1.125</c:v>
                </c:pt>
                <c:pt idx="10">
                  <c:v>1.25</c:v>
                </c:pt>
                <c:pt idx="11">
                  <c:v>1.375</c:v>
                </c:pt>
                <c:pt idx="12">
                  <c:v>1.5</c:v>
                </c:pt>
                <c:pt idx="13">
                  <c:v>1.625</c:v>
                </c:pt>
                <c:pt idx="14">
                  <c:v>1.75</c:v>
                </c:pt>
                <c:pt idx="15">
                  <c:v>1.875</c:v>
                </c:pt>
                <c:pt idx="16">
                  <c:v>2</c:v>
                </c:pt>
                <c:pt idx="17">
                  <c:v>2.125</c:v>
                </c:pt>
                <c:pt idx="18">
                  <c:v>2.25</c:v>
                </c:pt>
                <c:pt idx="19">
                  <c:v>2.375</c:v>
                </c:pt>
                <c:pt idx="20">
                  <c:v>2.5</c:v>
                </c:pt>
                <c:pt idx="21">
                  <c:v>2.625</c:v>
                </c:pt>
                <c:pt idx="22">
                  <c:v>2.75</c:v>
                </c:pt>
                <c:pt idx="23">
                  <c:v>2.875</c:v>
                </c:pt>
                <c:pt idx="24">
                  <c:v>3</c:v>
                </c:pt>
                <c:pt idx="25">
                  <c:v>3.125</c:v>
                </c:pt>
                <c:pt idx="26">
                  <c:v>3.25</c:v>
                </c:pt>
                <c:pt idx="27">
                  <c:v>3.375</c:v>
                </c:pt>
                <c:pt idx="28">
                  <c:v>3.5</c:v>
                </c:pt>
                <c:pt idx="29">
                  <c:v>3.625</c:v>
                </c:pt>
                <c:pt idx="30">
                  <c:v>3.75</c:v>
                </c:pt>
                <c:pt idx="31">
                  <c:v>3.875</c:v>
                </c:pt>
                <c:pt idx="32">
                  <c:v>4</c:v>
                </c:pt>
                <c:pt idx="33">
                  <c:v>4.125</c:v>
                </c:pt>
                <c:pt idx="34">
                  <c:v>4.25</c:v>
                </c:pt>
                <c:pt idx="35">
                  <c:v>4.375</c:v>
                </c:pt>
                <c:pt idx="36">
                  <c:v>4.5</c:v>
                </c:pt>
                <c:pt idx="37">
                  <c:v>4.625</c:v>
                </c:pt>
                <c:pt idx="38">
                  <c:v>4.75</c:v>
                </c:pt>
                <c:pt idx="39">
                  <c:v>4.875</c:v>
                </c:pt>
                <c:pt idx="40">
                  <c:v>5</c:v>
                </c:pt>
                <c:pt idx="41">
                  <c:v>5.125</c:v>
                </c:pt>
                <c:pt idx="42">
                  <c:v>5.25</c:v>
                </c:pt>
                <c:pt idx="43">
                  <c:v>5.375</c:v>
                </c:pt>
                <c:pt idx="44">
                  <c:v>5.5</c:v>
                </c:pt>
                <c:pt idx="45">
                  <c:v>5.625</c:v>
                </c:pt>
                <c:pt idx="46">
                  <c:v>5.75</c:v>
                </c:pt>
                <c:pt idx="47">
                  <c:v>5.875</c:v>
                </c:pt>
                <c:pt idx="48">
                  <c:v>6</c:v>
                </c:pt>
                <c:pt idx="49">
                  <c:v>6.125</c:v>
                </c:pt>
                <c:pt idx="50">
                  <c:v>6.25</c:v>
                </c:pt>
                <c:pt idx="51">
                  <c:v>6.375</c:v>
                </c:pt>
                <c:pt idx="52">
                  <c:v>6.5</c:v>
                </c:pt>
                <c:pt idx="53">
                  <c:v>6.625</c:v>
                </c:pt>
                <c:pt idx="54">
                  <c:v>6.75</c:v>
                </c:pt>
                <c:pt idx="55">
                  <c:v>6.875</c:v>
                </c:pt>
                <c:pt idx="56">
                  <c:v>7</c:v>
                </c:pt>
                <c:pt idx="57">
                  <c:v>7.125</c:v>
                </c:pt>
                <c:pt idx="58">
                  <c:v>7.25</c:v>
                </c:pt>
                <c:pt idx="59">
                  <c:v>7.375</c:v>
                </c:pt>
                <c:pt idx="60">
                  <c:v>7.5</c:v>
                </c:pt>
                <c:pt idx="61">
                  <c:v>7.625</c:v>
                </c:pt>
                <c:pt idx="62">
                  <c:v>7.75</c:v>
                </c:pt>
                <c:pt idx="63">
                  <c:v>7.875</c:v>
                </c:pt>
                <c:pt idx="64">
                  <c:v>8</c:v>
                </c:pt>
                <c:pt idx="65">
                  <c:v>8.125</c:v>
                </c:pt>
                <c:pt idx="66">
                  <c:v>8.25</c:v>
                </c:pt>
                <c:pt idx="67">
                  <c:v>8.375</c:v>
                </c:pt>
                <c:pt idx="68">
                  <c:v>8.5</c:v>
                </c:pt>
                <c:pt idx="69">
                  <c:v>8.625</c:v>
                </c:pt>
                <c:pt idx="70">
                  <c:v>8.75</c:v>
                </c:pt>
                <c:pt idx="71">
                  <c:v>8.875</c:v>
                </c:pt>
                <c:pt idx="72">
                  <c:v>9</c:v>
                </c:pt>
                <c:pt idx="73">
                  <c:v>9.125</c:v>
                </c:pt>
                <c:pt idx="74">
                  <c:v>9.25</c:v>
                </c:pt>
                <c:pt idx="75">
                  <c:v>9.375</c:v>
                </c:pt>
                <c:pt idx="76">
                  <c:v>9.5</c:v>
                </c:pt>
                <c:pt idx="77">
                  <c:v>9.625</c:v>
                </c:pt>
                <c:pt idx="78">
                  <c:v>9.75</c:v>
                </c:pt>
                <c:pt idx="79">
                  <c:v>9.875</c:v>
                </c:pt>
                <c:pt idx="80">
                  <c:v>10</c:v>
                </c:pt>
                <c:pt idx="81">
                  <c:v>10.125</c:v>
                </c:pt>
                <c:pt idx="82">
                  <c:v>10.25</c:v>
                </c:pt>
                <c:pt idx="83">
                  <c:v>10.375</c:v>
                </c:pt>
                <c:pt idx="84">
                  <c:v>10.5</c:v>
                </c:pt>
                <c:pt idx="85">
                  <c:v>10.625</c:v>
                </c:pt>
                <c:pt idx="86">
                  <c:v>10.75</c:v>
                </c:pt>
                <c:pt idx="87">
                  <c:v>10.875</c:v>
                </c:pt>
                <c:pt idx="88">
                  <c:v>11</c:v>
                </c:pt>
                <c:pt idx="89">
                  <c:v>11.125</c:v>
                </c:pt>
                <c:pt idx="90">
                  <c:v>11.25</c:v>
                </c:pt>
                <c:pt idx="91">
                  <c:v>11.375</c:v>
                </c:pt>
                <c:pt idx="92">
                  <c:v>11.5</c:v>
                </c:pt>
                <c:pt idx="93">
                  <c:v>11.625</c:v>
                </c:pt>
                <c:pt idx="94">
                  <c:v>11.75</c:v>
                </c:pt>
                <c:pt idx="95">
                  <c:v>11.875</c:v>
                </c:pt>
                <c:pt idx="96">
                  <c:v>12</c:v>
                </c:pt>
                <c:pt idx="97">
                  <c:v>12.125</c:v>
                </c:pt>
                <c:pt idx="98">
                  <c:v>12.25</c:v>
                </c:pt>
                <c:pt idx="99">
                  <c:v>12.375</c:v>
                </c:pt>
                <c:pt idx="100">
                  <c:v>12.5</c:v>
                </c:pt>
                <c:pt idx="101">
                  <c:v>12.625</c:v>
                </c:pt>
                <c:pt idx="102">
                  <c:v>12.75</c:v>
                </c:pt>
                <c:pt idx="103">
                  <c:v>12.875</c:v>
                </c:pt>
                <c:pt idx="104">
                  <c:v>13</c:v>
                </c:pt>
                <c:pt idx="105">
                  <c:v>13.125</c:v>
                </c:pt>
                <c:pt idx="106">
                  <c:v>13.25</c:v>
                </c:pt>
                <c:pt idx="107">
                  <c:v>13.375</c:v>
                </c:pt>
                <c:pt idx="108">
                  <c:v>13.5</c:v>
                </c:pt>
                <c:pt idx="109">
                  <c:v>13.625</c:v>
                </c:pt>
                <c:pt idx="110">
                  <c:v>13.75</c:v>
                </c:pt>
                <c:pt idx="111">
                  <c:v>13.875</c:v>
                </c:pt>
                <c:pt idx="112">
                  <c:v>14</c:v>
                </c:pt>
                <c:pt idx="113">
                  <c:v>14.125</c:v>
                </c:pt>
                <c:pt idx="114">
                  <c:v>14.25</c:v>
                </c:pt>
                <c:pt idx="115">
                  <c:v>14.375</c:v>
                </c:pt>
                <c:pt idx="116">
                  <c:v>14.5</c:v>
                </c:pt>
                <c:pt idx="117">
                  <c:v>14.625</c:v>
                </c:pt>
                <c:pt idx="118">
                  <c:v>14.75</c:v>
                </c:pt>
                <c:pt idx="119">
                  <c:v>14.887</c:v>
                </c:pt>
                <c:pt idx="120">
                  <c:v>15</c:v>
                </c:pt>
                <c:pt idx="121">
                  <c:v>15.125</c:v>
                </c:pt>
                <c:pt idx="122">
                  <c:v>15.25</c:v>
                </c:pt>
                <c:pt idx="123">
                  <c:v>15.375</c:v>
                </c:pt>
                <c:pt idx="124">
                  <c:v>15.5</c:v>
                </c:pt>
                <c:pt idx="125">
                  <c:v>15.625</c:v>
                </c:pt>
                <c:pt idx="126">
                  <c:v>15.75</c:v>
                </c:pt>
                <c:pt idx="127">
                  <c:v>15.875</c:v>
                </c:pt>
                <c:pt idx="128">
                  <c:v>16</c:v>
                </c:pt>
                <c:pt idx="129">
                  <c:v>16.125</c:v>
                </c:pt>
                <c:pt idx="130">
                  <c:v>16.25</c:v>
                </c:pt>
                <c:pt idx="131">
                  <c:v>16.375</c:v>
                </c:pt>
                <c:pt idx="132">
                  <c:v>16.5</c:v>
                </c:pt>
                <c:pt idx="133">
                  <c:v>16.625</c:v>
                </c:pt>
                <c:pt idx="134">
                  <c:v>16.75</c:v>
                </c:pt>
                <c:pt idx="135">
                  <c:v>16.875</c:v>
                </c:pt>
                <c:pt idx="136">
                  <c:v>17</c:v>
                </c:pt>
                <c:pt idx="137">
                  <c:v>17.125</c:v>
                </c:pt>
                <c:pt idx="138">
                  <c:v>17.25</c:v>
                </c:pt>
                <c:pt idx="139">
                  <c:v>17.375</c:v>
                </c:pt>
                <c:pt idx="140">
                  <c:v>17.5</c:v>
                </c:pt>
                <c:pt idx="141">
                  <c:v>17.625</c:v>
                </c:pt>
                <c:pt idx="142">
                  <c:v>17.75</c:v>
                </c:pt>
                <c:pt idx="143">
                  <c:v>17.875</c:v>
                </c:pt>
                <c:pt idx="144">
                  <c:v>18</c:v>
                </c:pt>
                <c:pt idx="145">
                  <c:v>18.125</c:v>
                </c:pt>
                <c:pt idx="146">
                  <c:v>18.25</c:v>
                </c:pt>
                <c:pt idx="147">
                  <c:v>18.375</c:v>
                </c:pt>
                <c:pt idx="148">
                  <c:v>18.5</c:v>
                </c:pt>
                <c:pt idx="149">
                  <c:v>18.625</c:v>
                </c:pt>
                <c:pt idx="150">
                  <c:v>18.75</c:v>
                </c:pt>
                <c:pt idx="151">
                  <c:v>18.875</c:v>
                </c:pt>
                <c:pt idx="152">
                  <c:v>19</c:v>
                </c:pt>
                <c:pt idx="153">
                  <c:v>19.125</c:v>
                </c:pt>
                <c:pt idx="154">
                  <c:v>19.25</c:v>
                </c:pt>
                <c:pt idx="155">
                  <c:v>19.375</c:v>
                </c:pt>
                <c:pt idx="156">
                  <c:v>19.5</c:v>
                </c:pt>
                <c:pt idx="157">
                  <c:v>19.625</c:v>
                </c:pt>
                <c:pt idx="158">
                  <c:v>19.75</c:v>
                </c:pt>
                <c:pt idx="159">
                  <c:v>19.875</c:v>
                </c:pt>
                <c:pt idx="160">
                  <c:v>20</c:v>
                </c:pt>
                <c:pt idx="161">
                  <c:v>20.125</c:v>
                </c:pt>
                <c:pt idx="162">
                  <c:v>20.25</c:v>
                </c:pt>
                <c:pt idx="163">
                  <c:v>20.375</c:v>
                </c:pt>
                <c:pt idx="164">
                  <c:v>20.5</c:v>
                </c:pt>
                <c:pt idx="165">
                  <c:v>20.625</c:v>
                </c:pt>
                <c:pt idx="166">
                  <c:v>20.75</c:v>
                </c:pt>
                <c:pt idx="167">
                  <c:v>20.875</c:v>
                </c:pt>
                <c:pt idx="168">
                  <c:v>21</c:v>
                </c:pt>
                <c:pt idx="169">
                  <c:v>21.125</c:v>
                </c:pt>
                <c:pt idx="170">
                  <c:v>21.25</c:v>
                </c:pt>
                <c:pt idx="171">
                  <c:v>21.375</c:v>
                </c:pt>
                <c:pt idx="172">
                  <c:v>21.5</c:v>
                </c:pt>
                <c:pt idx="173">
                  <c:v>21.625</c:v>
                </c:pt>
                <c:pt idx="174">
                  <c:v>21.75</c:v>
                </c:pt>
                <c:pt idx="175">
                  <c:v>21.875</c:v>
                </c:pt>
                <c:pt idx="176">
                  <c:v>22</c:v>
                </c:pt>
                <c:pt idx="177">
                  <c:v>22.125</c:v>
                </c:pt>
                <c:pt idx="178">
                  <c:v>22.25</c:v>
                </c:pt>
                <c:pt idx="179">
                  <c:v>22.375</c:v>
                </c:pt>
                <c:pt idx="180">
                  <c:v>22.5</c:v>
                </c:pt>
                <c:pt idx="181">
                  <c:v>22.625</c:v>
                </c:pt>
                <c:pt idx="182">
                  <c:v>22.75</c:v>
                </c:pt>
                <c:pt idx="183">
                  <c:v>22.875</c:v>
                </c:pt>
                <c:pt idx="184">
                  <c:v>23</c:v>
                </c:pt>
                <c:pt idx="185">
                  <c:v>23.125</c:v>
                </c:pt>
                <c:pt idx="186">
                  <c:v>23.25</c:v>
                </c:pt>
                <c:pt idx="187">
                  <c:v>23.376000000000001</c:v>
                </c:pt>
                <c:pt idx="188">
                  <c:v>23.5</c:v>
                </c:pt>
                <c:pt idx="189">
                  <c:v>23.626000000000001</c:v>
                </c:pt>
                <c:pt idx="190">
                  <c:v>23.75</c:v>
                </c:pt>
                <c:pt idx="191">
                  <c:v>23.875</c:v>
                </c:pt>
                <c:pt idx="192">
                  <c:v>24</c:v>
                </c:pt>
                <c:pt idx="193">
                  <c:v>24.125</c:v>
                </c:pt>
                <c:pt idx="194">
                  <c:v>24.25</c:v>
                </c:pt>
                <c:pt idx="195">
                  <c:v>24.375</c:v>
                </c:pt>
                <c:pt idx="196">
                  <c:v>24.5</c:v>
                </c:pt>
                <c:pt idx="197">
                  <c:v>24.625</c:v>
                </c:pt>
                <c:pt idx="198">
                  <c:v>24.75</c:v>
                </c:pt>
                <c:pt idx="199">
                  <c:v>24.875</c:v>
                </c:pt>
                <c:pt idx="200">
                  <c:v>25</c:v>
                </c:pt>
                <c:pt idx="201">
                  <c:v>25.125</c:v>
                </c:pt>
                <c:pt idx="202">
                  <c:v>25.25</c:v>
                </c:pt>
                <c:pt idx="203">
                  <c:v>25.375</c:v>
                </c:pt>
                <c:pt idx="204">
                  <c:v>25.5</c:v>
                </c:pt>
                <c:pt idx="205">
                  <c:v>25.625</c:v>
                </c:pt>
                <c:pt idx="206">
                  <c:v>25.75</c:v>
                </c:pt>
                <c:pt idx="207">
                  <c:v>25.875</c:v>
                </c:pt>
                <c:pt idx="208">
                  <c:v>26</c:v>
                </c:pt>
                <c:pt idx="209">
                  <c:v>26.126000000000001</c:v>
                </c:pt>
                <c:pt idx="210">
                  <c:v>26.25</c:v>
                </c:pt>
                <c:pt idx="211">
                  <c:v>26.376000000000001</c:v>
                </c:pt>
                <c:pt idx="212">
                  <c:v>26.5</c:v>
                </c:pt>
                <c:pt idx="213">
                  <c:v>26.625</c:v>
                </c:pt>
                <c:pt idx="214">
                  <c:v>26.75</c:v>
                </c:pt>
                <c:pt idx="215">
                  <c:v>26.875</c:v>
                </c:pt>
                <c:pt idx="216">
                  <c:v>27</c:v>
                </c:pt>
                <c:pt idx="217">
                  <c:v>27.125</c:v>
                </c:pt>
                <c:pt idx="218">
                  <c:v>27.25</c:v>
                </c:pt>
                <c:pt idx="219">
                  <c:v>27.375</c:v>
                </c:pt>
                <c:pt idx="220">
                  <c:v>27.5</c:v>
                </c:pt>
                <c:pt idx="221">
                  <c:v>27.625</c:v>
                </c:pt>
                <c:pt idx="222">
                  <c:v>27.75</c:v>
                </c:pt>
                <c:pt idx="223">
                  <c:v>27.875</c:v>
                </c:pt>
                <c:pt idx="224">
                  <c:v>28</c:v>
                </c:pt>
                <c:pt idx="225">
                  <c:v>28.125</c:v>
                </c:pt>
                <c:pt idx="226">
                  <c:v>28.25</c:v>
                </c:pt>
                <c:pt idx="227">
                  <c:v>28.375</c:v>
                </c:pt>
                <c:pt idx="228">
                  <c:v>28.5</c:v>
                </c:pt>
                <c:pt idx="229">
                  <c:v>28.625</c:v>
                </c:pt>
                <c:pt idx="230">
                  <c:v>28.75</c:v>
                </c:pt>
                <c:pt idx="231">
                  <c:v>28.876000000000001</c:v>
                </c:pt>
                <c:pt idx="232">
                  <c:v>29</c:v>
                </c:pt>
                <c:pt idx="233">
                  <c:v>29.125</c:v>
                </c:pt>
                <c:pt idx="234">
                  <c:v>29.25</c:v>
                </c:pt>
                <c:pt idx="235">
                  <c:v>29.375</c:v>
                </c:pt>
                <c:pt idx="236">
                  <c:v>29.5</c:v>
                </c:pt>
                <c:pt idx="237">
                  <c:v>29.625</c:v>
                </c:pt>
              </c:numCache>
            </c:numRef>
          </c:xVal>
          <c:yVal>
            <c:numRef>
              <c:f>'1ms fab1'!$V$2:$V$239</c:f>
              <c:numCache>
                <c:formatCode>General</c:formatCode>
                <c:ptCount val="238"/>
                <c:pt idx="0">
                  <c:v>2.5525E-4</c:v>
                </c:pt>
                <c:pt idx="1">
                  <c:v>2.5525E-4</c:v>
                </c:pt>
                <c:pt idx="2">
                  <c:v>1.7726249999999999E-3</c:v>
                </c:pt>
                <c:pt idx="3">
                  <c:v>3.5453749999999999E-3</c:v>
                </c:pt>
                <c:pt idx="4">
                  <c:v>5.3179999999999998E-3</c:v>
                </c:pt>
                <c:pt idx="5">
                  <c:v>7.0906249999999997E-3</c:v>
                </c:pt>
                <c:pt idx="6">
                  <c:v>8.8632499999999996E-3</c:v>
                </c:pt>
                <c:pt idx="7">
                  <c:v>1.0636E-2</c:v>
                </c:pt>
                <c:pt idx="8">
                  <c:v>1.2408625E-2</c:v>
                </c:pt>
                <c:pt idx="9">
                  <c:v>1.4181249999999999E-2</c:v>
                </c:pt>
                <c:pt idx="10">
                  <c:v>1.5953874999999999E-2</c:v>
                </c:pt>
                <c:pt idx="11">
                  <c:v>1.7726624999999999E-2</c:v>
                </c:pt>
                <c:pt idx="12">
                  <c:v>1.9499249999999999E-2</c:v>
                </c:pt>
                <c:pt idx="13">
                  <c:v>2.1271874999999999E-2</c:v>
                </c:pt>
                <c:pt idx="14">
                  <c:v>2.3044499999999999E-2</c:v>
                </c:pt>
                <c:pt idx="15">
                  <c:v>2.4817249999999999E-2</c:v>
                </c:pt>
                <c:pt idx="16">
                  <c:v>2.6589874999999999E-2</c:v>
                </c:pt>
                <c:pt idx="17">
                  <c:v>2.8362499999999999E-2</c:v>
                </c:pt>
                <c:pt idx="18">
                  <c:v>3.0135124999999999E-2</c:v>
                </c:pt>
                <c:pt idx="19">
                  <c:v>3.1907875000000002E-2</c:v>
                </c:pt>
                <c:pt idx="20">
                  <c:v>3.3680500000000002E-2</c:v>
                </c:pt>
                <c:pt idx="21">
                  <c:v>3.5453125000000002E-2</c:v>
                </c:pt>
                <c:pt idx="22">
                  <c:v>3.7225874999999999E-2</c:v>
                </c:pt>
                <c:pt idx="23">
                  <c:v>3.8998499999999998E-2</c:v>
                </c:pt>
                <c:pt idx="24">
                  <c:v>4.0771124999999998E-2</c:v>
                </c:pt>
                <c:pt idx="25">
                  <c:v>4.2543749999999998E-2</c:v>
                </c:pt>
                <c:pt idx="26">
                  <c:v>4.4316500000000002E-2</c:v>
                </c:pt>
                <c:pt idx="27">
                  <c:v>4.6089125000000002E-2</c:v>
                </c:pt>
                <c:pt idx="28">
                  <c:v>4.7861750000000002E-2</c:v>
                </c:pt>
                <c:pt idx="29">
                  <c:v>4.9634375000000001E-2</c:v>
                </c:pt>
                <c:pt idx="30">
                  <c:v>5.1407124999999998E-2</c:v>
                </c:pt>
                <c:pt idx="31">
                  <c:v>5.3179749999999998E-2</c:v>
                </c:pt>
                <c:pt idx="32">
                  <c:v>5.4952374999999998E-2</c:v>
                </c:pt>
                <c:pt idx="33">
                  <c:v>5.6724999999999998E-2</c:v>
                </c:pt>
                <c:pt idx="34">
                  <c:v>5.8497750000000001E-2</c:v>
                </c:pt>
                <c:pt idx="35">
                  <c:v>6.0270375000000001E-2</c:v>
                </c:pt>
                <c:pt idx="36">
                  <c:v>6.2043000000000001E-2</c:v>
                </c:pt>
                <c:pt idx="37">
                  <c:v>6.3815625000000001E-2</c:v>
                </c:pt>
                <c:pt idx="38">
                  <c:v>6.5588375000000004E-2</c:v>
                </c:pt>
                <c:pt idx="39">
                  <c:v>6.7361000000000004E-2</c:v>
                </c:pt>
                <c:pt idx="40">
                  <c:v>6.9133625000000004E-2</c:v>
                </c:pt>
                <c:pt idx="41">
                  <c:v>7.0906374999999994E-2</c:v>
                </c:pt>
                <c:pt idx="42">
                  <c:v>7.2678999999999994E-2</c:v>
                </c:pt>
                <c:pt idx="43">
                  <c:v>7.4451624999999994E-2</c:v>
                </c:pt>
                <c:pt idx="44">
                  <c:v>7.6224249999999993E-2</c:v>
                </c:pt>
                <c:pt idx="45">
                  <c:v>7.7996999999999997E-2</c:v>
                </c:pt>
                <c:pt idx="46">
                  <c:v>7.9769624999999997E-2</c:v>
                </c:pt>
                <c:pt idx="47">
                  <c:v>8.1542249999999997E-2</c:v>
                </c:pt>
                <c:pt idx="48">
                  <c:v>8.3314874999999997E-2</c:v>
                </c:pt>
                <c:pt idx="49">
                  <c:v>8.5087625E-2</c:v>
                </c:pt>
                <c:pt idx="50">
                  <c:v>8.686025E-2</c:v>
                </c:pt>
                <c:pt idx="51">
                  <c:v>8.8632875E-2</c:v>
                </c:pt>
                <c:pt idx="52">
                  <c:v>9.04055E-2</c:v>
                </c:pt>
                <c:pt idx="53">
                  <c:v>9.2178250000000003E-2</c:v>
                </c:pt>
                <c:pt idx="54">
                  <c:v>9.3950875000000003E-2</c:v>
                </c:pt>
                <c:pt idx="55">
                  <c:v>9.5723500000000003E-2</c:v>
                </c:pt>
                <c:pt idx="56">
                  <c:v>9.7496125000000003E-2</c:v>
                </c:pt>
                <c:pt idx="57">
                  <c:v>9.9268875000000006E-2</c:v>
                </c:pt>
                <c:pt idx="58">
                  <c:v>0.10104150000000001</c:v>
                </c:pt>
                <c:pt idx="59">
                  <c:v>0.10281412500000001</c:v>
                </c:pt>
                <c:pt idx="60">
                  <c:v>0.104586875</c:v>
                </c:pt>
                <c:pt idx="61">
                  <c:v>0.1063595</c:v>
                </c:pt>
                <c:pt idx="62">
                  <c:v>0.108132125</c:v>
                </c:pt>
                <c:pt idx="63">
                  <c:v>0.10990475</c:v>
                </c:pt>
                <c:pt idx="64">
                  <c:v>0.1116775</c:v>
                </c:pt>
                <c:pt idx="65">
                  <c:v>0.113450125</c:v>
                </c:pt>
                <c:pt idx="66">
                  <c:v>0.11522275</c:v>
                </c:pt>
                <c:pt idx="67">
                  <c:v>0.116995375</c:v>
                </c:pt>
                <c:pt idx="68">
                  <c:v>0.118768125</c:v>
                </c:pt>
                <c:pt idx="69">
                  <c:v>0.12054075</c:v>
                </c:pt>
                <c:pt idx="70">
                  <c:v>0.122313375</c:v>
                </c:pt>
                <c:pt idx="71">
                  <c:v>0.124086</c:v>
                </c:pt>
                <c:pt idx="72">
                  <c:v>0.12585874999999999</c:v>
                </c:pt>
                <c:pt idx="73">
                  <c:v>0.12763137499999999</c:v>
                </c:pt>
                <c:pt idx="74">
                  <c:v>0.12940399999999999</c:v>
                </c:pt>
                <c:pt idx="75">
                  <c:v>0.13117675000000001</c:v>
                </c:pt>
                <c:pt idx="76">
                  <c:v>0.13294937500000001</c:v>
                </c:pt>
                <c:pt idx="77">
                  <c:v>0.13472200000000001</c:v>
                </c:pt>
                <c:pt idx="78">
                  <c:v>0.13649462500000001</c:v>
                </c:pt>
                <c:pt idx="79">
                  <c:v>0.138267375</c:v>
                </c:pt>
                <c:pt idx="80">
                  <c:v>0.14004</c:v>
                </c:pt>
                <c:pt idx="81">
                  <c:v>0.141812625</c:v>
                </c:pt>
                <c:pt idx="82">
                  <c:v>0.14358525</c:v>
                </c:pt>
                <c:pt idx="83">
                  <c:v>0.14535799999999999</c:v>
                </c:pt>
                <c:pt idx="84">
                  <c:v>0.14713062499999999</c:v>
                </c:pt>
                <c:pt idx="85">
                  <c:v>0.14890324999999999</c:v>
                </c:pt>
                <c:pt idx="86">
                  <c:v>0.15067587499999999</c:v>
                </c:pt>
                <c:pt idx="87">
                  <c:v>0.152448625</c:v>
                </c:pt>
                <c:pt idx="88">
                  <c:v>0.15422125</c:v>
                </c:pt>
                <c:pt idx="89">
                  <c:v>0.155993875</c:v>
                </c:pt>
                <c:pt idx="90">
                  <c:v>0.1577665</c:v>
                </c:pt>
                <c:pt idx="91">
                  <c:v>0.15953924999999999</c:v>
                </c:pt>
                <c:pt idx="92">
                  <c:v>0.16131187499999999</c:v>
                </c:pt>
                <c:pt idx="93">
                  <c:v>0.16308449999999999</c:v>
                </c:pt>
                <c:pt idx="94">
                  <c:v>0.16485725000000001</c:v>
                </c:pt>
                <c:pt idx="95">
                  <c:v>0.16662987500000001</c:v>
                </c:pt>
                <c:pt idx="96">
                  <c:v>0.16840250000000001</c:v>
                </c:pt>
                <c:pt idx="97">
                  <c:v>0.17017512500000001</c:v>
                </c:pt>
                <c:pt idx="98">
                  <c:v>0.171947875</c:v>
                </c:pt>
                <c:pt idx="99">
                  <c:v>0.1737205</c:v>
                </c:pt>
                <c:pt idx="100">
                  <c:v>0.175493125</c:v>
                </c:pt>
                <c:pt idx="101">
                  <c:v>0.17726575</c:v>
                </c:pt>
                <c:pt idx="102">
                  <c:v>0.17903849999999999</c:v>
                </c:pt>
                <c:pt idx="103">
                  <c:v>0.18081112499999999</c:v>
                </c:pt>
                <c:pt idx="104">
                  <c:v>0.18258374999999999</c:v>
                </c:pt>
                <c:pt idx="105">
                  <c:v>0.18435637499999999</c:v>
                </c:pt>
                <c:pt idx="106">
                  <c:v>0.18612912500000001</c:v>
                </c:pt>
                <c:pt idx="107">
                  <c:v>0.18790175000000001</c:v>
                </c:pt>
                <c:pt idx="108">
                  <c:v>0.18967437500000001</c:v>
                </c:pt>
                <c:pt idx="109">
                  <c:v>0.19144700000000001</c:v>
                </c:pt>
                <c:pt idx="110">
                  <c:v>0.19321975</c:v>
                </c:pt>
                <c:pt idx="111">
                  <c:v>0.194992375</c:v>
                </c:pt>
                <c:pt idx="112">
                  <c:v>0.196765</c:v>
                </c:pt>
                <c:pt idx="113">
                  <c:v>0.19853775000000001</c:v>
                </c:pt>
                <c:pt idx="114">
                  <c:v>0.20031037500000001</c:v>
                </c:pt>
                <c:pt idx="115">
                  <c:v>0.20208300000000001</c:v>
                </c:pt>
                <c:pt idx="116">
                  <c:v>0.20385562500000001</c:v>
                </c:pt>
                <c:pt idx="117">
                  <c:v>0.205628375</c:v>
                </c:pt>
                <c:pt idx="118">
                  <c:v>0.207401</c:v>
                </c:pt>
                <c:pt idx="119">
                  <c:v>0.209173625</c:v>
                </c:pt>
                <c:pt idx="120">
                  <c:v>0.209173625</c:v>
                </c:pt>
                <c:pt idx="121">
                  <c:v>0.209173625</c:v>
                </c:pt>
                <c:pt idx="122">
                  <c:v>0.209173625</c:v>
                </c:pt>
                <c:pt idx="123">
                  <c:v>0.209173625</c:v>
                </c:pt>
                <c:pt idx="124">
                  <c:v>0.209173625</c:v>
                </c:pt>
                <c:pt idx="125">
                  <c:v>0.209173625</c:v>
                </c:pt>
                <c:pt idx="126">
                  <c:v>0.209173625</c:v>
                </c:pt>
                <c:pt idx="127">
                  <c:v>0.209173625</c:v>
                </c:pt>
                <c:pt idx="128">
                  <c:v>0.209173625</c:v>
                </c:pt>
                <c:pt idx="129">
                  <c:v>0.209173625</c:v>
                </c:pt>
                <c:pt idx="130">
                  <c:v>0.209173625</c:v>
                </c:pt>
                <c:pt idx="131">
                  <c:v>0.209173625</c:v>
                </c:pt>
                <c:pt idx="132">
                  <c:v>0.209173625</c:v>
                </c:pt>
                <c:pt idx="133">
                  <c:v>0.209173625</c:v>
                </c:pt>
                <c:pt idx="134">
                  <c:v>0.209173625</c:v>
                </c:pt>
                <c:pt idx="135">
                  <c:v>0.209173625</c:v>
                </c:pt>
                <c:pt idx="136">
                  <c:v>0.209173625</c:v>
                </c:pt>
                <c:pt idx="137">
                  <c:v>0.209173625</c:v>
                </c:pt>
                <c:pt idx="138">
                  <c:v>0.209173625</c:v>
                </c:pt>
                <c:pt idx="139">
                  <c:v>0.209173625</c:v>
                </c:pt>
                <c:pt idx="140">
                  <c:v>0.209173625</c:v>
                </c:pt>
                <c:pt idx="141">
                  <c:v>0.209173625</c:v>
                </c:pt>
                <c:pt idx="142">
                  <c:v>0.209173625</c:v>
                </c:pt>
                <c:pt idx="143">
                  <c:v>0.209173625</c:v>
                </c:pt>
                <c:pt idx="144">
                  <c:v>0.209173625</c:v>
                </c:pt>
                <c:pt idx="145">
                  <c:v>0.209173625</c:v>
                </c:pt>
                <c:pt idx="146">
                  <c:v>0.209173625</c:v>
                </c:pt>
                <c:pt idx="147">
                  <c:v>0.209173625</c:v>
                </c:pt>
                <c:pt idx="148">
                  <c:v>0.209173625</c:v>
                </c:pt>
                <c:pt idx="149">
                  <c:v>0.209173625</c:v>
                </c:pt>
                <c:pt idx="150">
                  <c:v>0.209173625</c:v>
                </c:pt>
                <c:pt idx="151">
                  <c:v>0.209173625</c:v>
                </c:pt>
                <c:pt idx="152">
                  <c:v>0.209173625</c:v>
                </c:pt>
                <c:pt idx="153">
                  <c:v>0.209173625</c:v>
                </c:pt>
                <c:pt idx="154">
                  <c:v>0.209173625</c:v>
                </c:pt>
                <c:pt idx="155">
                  <c:v>0.209173625</c:v>
                </c:pt>
                <c:pt idx="156">
                  <c:v>0.209173625</c:v>
                </c:pt>
                <c:pt idx="157">
                  <c:v>0.209173625</c:v>
                </c:pt>
                <c:pt idx="158">
                  <c:v>0.209173625</c:v>
                </c:pt>
                <c:pt idx="159">
                  <c:v>0.209173625</c:v>
                </c:pt>
                <c:pt idx="160">
                  <c:v>0.209173625</c:v>
                </c:pt>
                <c:pt idx="161">
                  <c:v>0.209173625</c:v>
                </c:pt>
                <c:pt idx="162">
                  <c:v>0.209173625</c:v>
                </c:pt>
                <c:pt idx="163">
                  <c:v>0.209173625</c:v>
                </c:pt>
                <c:pt idx="164">
                  <c:v>0.209173625</c:v>
                </c:pt>
                <c:pt idx="165">
                  <c:v>0.209173625</c:v>
                </c:pt>
                <c:pt idx="166">
                  <c:v>0.209173625</c:v>
                </c:pt>
                <c:pt idx="167">
                  <c:v>0.209173625</c:v>
                </c:pt>
                <c:pt idx="168">
                  <c:v>0.209173625</c:v>
                </c:pt>
                <c:pt idx="169">
                  <c:v>0.209173625</c:v>
                </c:pt>
                <c:pt idx="170">
                  <c:v>0.209173625</c:v>
                </c:pt>
                <c:pt idx="171">
                  <c:v>0.209173625</c:v>
                </c:pt>
                <c:pt idx="172">
                  <c:v>0.209173625</c:v>
                </c:pt>
                <c:pt idx="173">
                  <c:v>0.209173625</c:v>
                </c:pt>
                <c:pt idx="174">
                  <c:v>0.209173625</c:v>
                </c:pt>
                <c:pt idx="175">
                  <c:v>0.209173625</c:v>
                </c:pt>
                <c:pt idx="176">
                  <c:v>0.209173625</c:v>
                </c:pt>
                <c:pt idx="177">
                  <c:v>0.209173625</c:v>
                </c:pt>
                <c:pt idx="178">
                  <c:v>0.209173625</c:v>
                </c:pt>
                <c:pt idx="179">
                  <c:v>0.209173625</c:v>
                </c:pt>
                <c:pt idx="180">
                  <c:v>0.209173625</c:v>
                </c:pt>
                <c:pt idx="181">
                  <c:v>0.209173625</c:v>
                </c:pt>
                <c:pt idx="182">
                  <c:v>0.209173625</c:v>
                </c:pt>
                <c:pt idx="183">
                  <c:v>0.209173625</c:v>
                </c:pt>
                <c:pt idx="184">
                  <c:v>0.209173625</c:v>
                </c:pt>
                <c:pt idx="185">
                  <c:v>0.209173625</c:v>
                </c:pt>
                <c:pt idx="186">
                  <c:v>0.209173625</c:v>
                </c:pt>
                <c:pt idx="187">
                  <c:v>0.209173625</c:v>
                </c:pt>
                <c:pt idx="188">
                  <c:v>0.209173625</c:v>
                </c:pt>
                <c:pt idx="189">
                  <c:v>0.209173625</c:v>
                </c:pt>
                <c:pt idx="190">
                  <c:v>0.209173625</c:v>
                </c:pt>
                <c:pt idx="191">
                  <c:v>0.209173625</c:v>
                </c:pt>
                <c:pt idx="192">
                  <c:v>0.209173625</c:v>
                </c:pt>
                <c:pt idx="193">
                  <c:v>0.209173625</c:v>
                </c:pt>
                <c:pt idx="194">
                  <c:v>0.209173625</c:v>
                </c:pt>
                <c:pt idx="195">
                  <c:v>0.209173625</c:v>
                </c:pt>
                <c:pt idx="196">
                  <c:v>0.209173625</c:v>
                </c:pt>
                <c:pt idx="197">
                  <c:v>0.209173625</c:v>
                </c:pt>
                <c:pt idx="198">
                  <c:v>0.209173625</c:v>
                </c:pt>
                <c:pt idx="199">
                  <c:v>0.209173625</c:v>
                </c:pt>
                <c:pt idx="200">
                  <c:v>0.209173625</c:v>
                </c:pt>
                <c:pt idx="201">
                  <c:v>0.209173625</c:v>
                </c:pt>
                <c:pt idx="202">
                  <c:v>0.209173625</c:v>
                </c:pt>
                <c:pt idx="203">
                  <c:v>0.209173625</c:v>
                </c:pt>
                <c:pt idx="204">
                  <c:v>0.209173625</c:v>
                </c:pt>
                <c:pt idx="205">
                  <c:v>0.209173625</c:v>
                </c:pt>
                <c:pt idx="206">
                  <c:v>0.209173625</c:v>
                </c:pt>
                <c:pt idx="207">
                  <c:v>0.209173625</c:v>
                </c:pt>
                <c:pt idx="208">
                  <c:v>0.209173625</c:v>
                </c:pt>
                <c:pt idx="209">
                  <c:v>0.209173625</c:v>
                </c:pt>
                <c:pt idx="210">
                  <c:v>0.209173625</c:v>
                </c:pt>
                <c:pt idx="211">
                  <c:v>0.209173625</c:v>
                </c:pt>
                <c:pt idx="212">
                  <c:v>0.209173625</c:v>
                </c:pt>
                <c:pt idx="213">
                  <c:v>0.209173625</c:v>
                </c:pt>
                <c:pt idx="214">
                  <c:v>0.209173625</c:v>
                </c:pt>
                <c:pt idx="215">
                  <c:v>0.209173625</c:v>
                </c:pt>
                <c:pt idx="216">
                  <c:v>0.209173625</c:v>
                </c:pt>
                <c:pt idx="217">
                  <c:v>0.209173625</c:v>
                </c:pt>
                <c:pt idx="218">
                  <c:v>0.209173625</c:v>
                </c:pt>
                <c:pt idx="219">
                  <c:v>0.209173625</c:v>
                </c:pt>
                <c:pt idx="220">
                  <c:v>0.209173625</c:v>
                </c:pt>
                <c:pt idx="221">
                  <c:v>0.209173625</c:v>
                </c:pt>
                <c:pt idx="222">
                  <c:v>0.209173625</c:v>
                </c:pt>
                <c:pt idx="223">
                  <c:v>0.209173625</c:v>
                </c:pt>
                <c:pt idx="224">
                  <c:v>0.209173625</c:v>
                </c:pt>
                <c:pt idx="225">
                  <c:v>0.209173625</c:v>
                </c:pt>
                <c:pt idx="226">
                  <c:v>0.209173625</c:v>
                </c:pt>
                <c:pt idx="227">
                  <c:v>0.209173625</c:v>
                </c:pt>
                <c:pt idx="228">
                  <c:v>0.209173625</c:v>
                </c:pt>
                <c:pt idx="229">
                  <c:v>0.209173625</c:v>
                </c:pt>
                <c:pt idx="230">
                  <c:v>0.209173625</c:v>
                </c:pt>
                <c:pt idx="231">
                  <c:v>0.209173625</c:v>
                </c:pt>
                <c:pt idx="232">
                  <c:v>0.209173625</c:v>
                </c:pt>
                <c:pt idx="233">
                  <c:v>0.209173625</c:v>
                </c:pt>
                <c:pt idx="234">
                  <c:v>0.209173625</c:v>
                </c:pt>
                <c:pt idx="235">
                  <c:v>0.209173625</c:v>
                </c:pt>
                <c:pt idx="236">
                  <c:v>0.209173625</c:v>
                </c:pt>
                <c:pt idx="237">
                  <c:v>0.209173625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6631-4F52-88E2-B1936D36B0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30261359"/>
        <c:axId val="1160372255"/>
      </c:scatterChart>
      <c:valAx>
        <c:axId val="11302613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Time,</a:t>
                </a:r>
                <a:r>
                  <a:rPr lang="it-IT" baseline="0"/>
                  <a:t> s</a:t>
                </a:r>
                <a:endParaRPr lang="it-I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60372255"/>
        <c:crosses val="autoZero"/>
        <c:crossBetween val="midCat"/>
      </c:valAx>
      <c:valAx>
        <c:axId val="1160372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Strain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3026135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605077307985122"/>
          <c:y val="0.88946704578594338"/>
          <c:w val="0.66789820332429717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EBA276-136A-4D2A-97EE-86DDC646C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E4B6E62-20E8-4869-A792-CA098CB2C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32141D-49CD-4BDC-9398-A5D097A1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27DF-34AE-4A6C-AAFD-09B36B24E276}" type="datetimeFigureOut">
              <a:rPr lang="it-IT" smtClean="0"/>
              <a:t>05/08/2024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82C5E3-4136-4973-AC09-85AC16E2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06C0EA-A99B-4635-8341-C022B160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1BC2-01A6-4FF2-B1BB-1DEDADB918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99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D2B26A-49CA-411F-8B06-9C23CD2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BCBD52F-B8C5-46BE-8DD7-C5C4870C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BD8A03-A18D-4BAF-AB51-605DBBF3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27DF-34AE-4A6C-AAFD-09B36B24E276}" type="datetimeFigureOut">
              <a:rPr lang="it-IT" smtClean="0"/>
              <a:t>05/08/2024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9434A6-73EC-4E90-ACA3-6AF0CA35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75A764-3352-488D-8109-2540FA5E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1BC2-01A6-4FF2-B1BB-1DEDADB918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547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6EA36D0-D18D-42ED-9733-03AEE2249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A339B25-A50F-43BC-87B8-DBD17B62C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BE8E73-5D3F-4CAA-9FBE-E459B2F9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27DF-34AE-4A6C-AAFD-09B36B24E276}" type="datetimeFigureOut">
              <a:rPr lang="it-IT" smtClean="0"/>
              <a:t>05/08/2024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0F8C0D-828A-48C5-B6BF-9939D101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02FC00-8FD0-43FE-9D67-58AE369D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1BC2-01A6-4FF2-B1BB-1DEDADB918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316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A1AB29-4ECB-4EEB-8D8B-C88C2B66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CEEEBD-843D-4EE5-A0AB-B1D26F693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947EFA-B1A1-47D2-B16A-79CFF03D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27DF-34AE-4A6C-AAFD-09B36B24E276}" type="datetimeFigureOut">
              <a:rPr lang="it-IT" smtClean="0"/>
              <a:t>05/08/2024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A1D772-EAE8-465A-98C4-F9BB526A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1C76AD-8367-4D9B-BDBE-89DD6ADB9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1BC2-01A6-4FF2-B1BB-1DEDADB918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864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041C5A-6933-4708-90C3-4D25990A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D096E7-1642-4784-B306-670D6523E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3C5348-A072-4978-906E-8677F3FD1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27DF-34AE-4A6C-AAFD-09B36B24E276}" type="datetimeFigureOut">
              <a:rPr lang="it-IT" smtClean="0"/>
              <a:t>05/08/2024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A6BA4A-7680-4114-9E22-7D4BB83D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AC8EAF-B81D-4066-9934-1C32698D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1BC2-01A6-4FF2-B1BB-1DEDADB918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128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C6DC8E-B6BF-4DA7-BA69-3E015285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08EADB-4636-4C39-86A3-880D35865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3A4E04E-13DC-4864-A51C-6DD450FA1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CC757A-85B3-4FFD-8293-8D3E5B7B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27DF-34AE-4A6C-AAFD-09B36B24E276}" type="datetimeFigureOut">
              <a:rPr lang="it-IT" smtClean="0"/>
              <a:t>05/08/2024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EE87594-5DE3-4977-B8F7-A1FCCC7A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DB7751-5F95-44DF-9706-2C530A8D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1BC2-01A6-4FF2-B1BB-1DEDADB918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320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743C28-C587-4652-B63D-BD6E9630A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9B86432-F9A5-4331-87FC-BEF81C810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AC6CC1-2664-49AC-97C5-F9159C9FC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8CCD805-2A07-440F-81E5-E1817DD83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F2990D0-47AE-4385-B41A-74D058B55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ADDE426-01D6-478B-9A7E-7AB69BCF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27DF-34AE-4A6C-AAFD-09B36B24E276}" type="datetimeFigureOut">
              <a:rPr lang="it-IT" smtClean="0"/>
              <a:t>05/08/2024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24979DA-9D67-4CFB-914C-DF72B921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ED7DF7F-2F55-45A5-BAA9-6E967A4A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1BC2-01A6-4FF2-B1BB-1DEDADB918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085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AB4742-3C77-4BC0-98BA-C00694E5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37C4B07-8CB1-45C6-9D1C-C8958264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27DF-34AE-4A6C-AAFD-09B36B24E276}" type="datetimeFigureOut">
              <a:rPr lang="it-IT" smtClean="0"/>
              <a:t>05/08/2024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F651BF-B3C8-44E0-ABB3-EAEE69A5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97AB2C-8CB5-4B5B-B38C-70E49A46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1BC2-01A6-4FF2-B1BB-1DEDADB918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816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AA0FA46-D66C-491D-81F7-44A079C8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27DF-34AE-4A6C-AAFD-09B36B24E276}" type="datetimeFigureOut">
              <a:rPr lang="it-IT" smtClean="0"/>
              <a:t>05/08/2024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4550812-9D6A-4572-AB57-C58BDCA3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08311A-120B-4A4A-93E5-638027A85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1BC2-01A6-4FF2-B1BB-1DEDADB918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36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E62C17-9C9B-4BCB-B977-F8815E97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81A074-C393-451C-9711-B8A0DEEEE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092FC38-0824-47BF-AE1B-FA7F96770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76F5623-677D-470C-970B-2CFFE4E10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27DF-34AE-4A6C-AAFD-09B36B24E276}" type="datetimeFigureOut">
              <a:rPr lang="it-IT" smtClean="0"/>
              <a:t>05/08/2024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06AE972-DBAA-4CAA-A36D-B35321A70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E77D13C-7298-4143-887B-9EB729F3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1BC2-01A6-4FF2-B1BB-1DEDADB918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700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3C9E2F-90C3-448A-8582-8E900444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FB89294-0C5A-4244-96A6-437D8A843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783461D-09D6-4659-B817-38DAB0128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68CAAB-8CFF-4438-A63E-AC26F1A93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27DF-34AE-4A6C-AAFD-09B36B24E276}" type="datetimeFigureOut">
              <a:rPr lang="it-IT" smtClean="0"/>
              <a:t>05/08/2024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A0D96C6-224E-4608-A2C6-59D8BEAA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5679BF-A9CF-43C5-AD9E-8EC2FE4F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1BC2-01A6-4FF2-B1BB-1DEDADB918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01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BB132C0-8196-41C1-B903-D0DAD46A8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D8EABC-E99A-4867-966A-8D0BB0908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DD7349-11BB-4FCE-9BB1-058660303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A27DF-34AE-4A6C-AAFD-09B36B24E276}" type="datetimeFigureOut">
              <a:rPr lang="it-IT" smtClean="0"/>
              <a:t>05/08/2024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077F7B-5F43-46D6-8884-56AE611C9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216586-6AF8-4C44-B970-DBA85F064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31BC2-01A6-4FF2-B1BB-1DEDADB918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097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DDA935-03DE-459C-88C8-410F3DE616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3AE53D-65AF-49A3-8FB1-2A01B7E121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29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EA45F5-6620-4738-8B6B-32AAADDD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3128"/>
          </a:xfrm>
        </p:spPr>
        <p:txBody>
          <a:bodyPr/>
          <a:lstStyle/>
          <a:p>
            <a:r>
              <a:rPr lang="en-US" dirty="0"/>
              <a:t>1ms Fab1</a:t>
            </a:r>
            <a:endParaRPr lang="it-IT" dirty="0"/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F76C1E99-6229-4E28-BA91-4BF3F12CB7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034562"/>
              </p:ext>
            </p:extLst>
          </p:nvPr>
        </p:nvGraphicFramePr>
        <p:xfrm>
          <a:off x="5522638" y="1520889"/>
          <a:ext cx="4572000" cy="3582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EEF5C906-3FF8-44DD-9A85-12D0D36843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370381"/>
              </p:ext>
            </p:extLst>
          </p:nvPr>
        </p:nvGraphicFramePr>
        <p:xfrm>
          <a:off x="922648" y="1520890"/>
          <a:ext cx="4367809" cy="3582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814E1D4D-B7E0-45A3-BFF4-80EC71CDFE0B}"/>
              </a:ext>
            </a:extLst>
          </p:cNvPr>
          <p:cNvSpPr txBox="1"/>
          <p:nvPr/>
        </p:nvSpPr>
        <p:spPr>
          <a:xfrm>
            <a:off x="1567543" y="5383763"/>
            <a:ext cx="2556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</a:t>
            </a:r>
            <a:r>
              <a:rPr lang="en-US" sz="1100" dirty="0"/>
              <a:t>E</a:t>
            </a:r>
            <a:r>
              <a:rPr lang="en-US" dirty="0"/>
              <a:t> = 1,33</a:t>
            </a:r>
          </a:p>
          <a:p>
            <a:r>
              <a:rPr lang="en-US" dirty="0"/>
              <a:t>AR</a:t>
            </a:r>
            <a:r>
              <a:rPr lang="en-US" sz="1100" dirty="0"/>
              <a:t>D</a:t>
            </a:r>
            <a:r>
              <a:rPr lang="en-US" dirty="0"/>
              <a:t> = 1,11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71774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1ms Fab1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Balashov, Viktor</dc:creator>
  <cp:lastModifiedBy>Balashov, Viktor</cp:lastModifiedBy>
  <cp:revision>7</cp:revision>
  <dcterms:created xsi:type="dcterms:W3CDTF">2024-08-05T11:39:05Z</dcterms:created>
  <dcterms:modified xsi:type="dcterms:W3CDTF">2024-08-05T16:01:43Z</dcterms:modified>
</cp:coreProperties>
</file>