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80907"/>
    <a:srgbClr val="ABABAB"/>
    <a:srgbClr val="CD0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5"/>
    <p:restoredTop sz="94710"/>
  </p:normalViewPr>
  <p:slideViewPr>
    <p:cSldViewPr snapToGrid="0" snapToObjects="1">
      <p:cViewPr>
        <p:scale>
          <a:sx n="140" d="100"/>
          <a:sy n="140" d="100"/>
        </p:scale>
        <p:origin x="-6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5742A-555B-2B43-AC4B-F857EC72F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4B781A-BB2A-1F44-B44E-2B538725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A8B4F-7310-2647-B966-3C034B40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E0EDFC-A963-5B4B-B37C-A7CBDA22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57BE1-ADBF-4B4F-9FCC-46BB95B8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E072-FB9B-B440-9A32-01637BF9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33E07A-3C35-1449-9D43-6F3B42C30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3205F-3B06-4D4D-AFC5-D8A562EF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909F9-8E00-024F-BDC4-73812810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BFB81-F793-6941-8180-92C95D9F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51CF48-480D-734F-8D37-9BE6FFC69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E1EF9F-7BBC-B049-BD79-C5474938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E91966-9AF5-DD4B-982E-1BD31BB1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E11BB-660A-074A-8717-591E105E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E61BA-6A3D-694F-A834-6E856D6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D14AD-CA11-6840-AE56-7096CE8E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DB06F-1645-6540-A4AD-2A5D36F8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4C936-6056-6446-894B-7C6CFA85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06BD68-8EC3-6F4F-B8C4-CE72E276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105F5-B722-E046-AD4B-6090B28D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C7B9A-8FDC-7547-9481-800E2B35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94295C-3EA9-A14D-85D4-BE720399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F46C5-C60C-8049-8318-001A9A37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080F9-C843-A343-8999-8304F55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51476-6D1B-D840-A6A7-29AC827D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2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07699-02BE-D449-8D7D-60CA4952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AE205-2877-9343-A31B-A44533F72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D93CA1-172D-B447-908D-247D0348D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4E9C80-6993-7E4F-9D57-DEF2C5F3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16F5-D386-9848-A39C-469BED4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AE160C-9FB0-E644-A17C-EDC5FF02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B120E-CA06-8143-B461-E80674EB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C240E-9966-3D4D-9521-8287DE6E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ACE877-87C4-9C49-B92B-455C5A5A4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62522C-B56F-A242-94B6-2267A3D7C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32FCF7-999E-6741-9291-30E52B7E6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1F977-A8AF-BE4C-BB13-E3D1CD91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B5D71E-AC3F-484B-910B-43B19A37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58D837-3583-234B-B61A-98DE8640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2C2CD-F1EE-BD47-BA60-E23E47D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AAE4F0-CAA2-0747-A7A5-8E53BBB6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4D72E0-BE83-D443-ACB7-738CC1CC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E2EA1-8F3E-114C-B7C4-D80FAA8B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A5683B-9781-3F40-9F19-0D1C6C1D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92BCA3-A3C7-5847-9FA1-3D885A6C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71747-7BA9-D447-8380-573B974E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CFDD5-9503-5D49-AECF-7CB91F50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76896-6230-8444-9028-5905C5DE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385182-6EB3-EF44-B60C-9D71A1D2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9FAAA7-3C75-C141-B1E9-38A4E38E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B84F10-F076-1345-9BA0-6B3195A8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FD1651-3334-9149-9692-5273D9FB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7D3C0-2964-4F45-8F9B-3C780036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C5E886-D279-A640-BFBC-3F802AFB6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9546DA-2E98-8343-833D-B8C46A874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123824-7EAD-5C42-BE86-D77C356A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FF72D6-AF24-A04E-A818-E4E7003D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31686C-DA1B-BA45-BED3-ED6A5EB1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A09434-6017-1343-847E-F1E08830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23143C-682B-DB4C-A533-C61D20E93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2BCEB-413A-D241-8560-472DE2676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459A-7AE5-324D-9F60-4516214E055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6DAC7-4EF3-374E-9A68-4415C4E69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60147-C14E-7C48-9516-F9E7DF65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EAA5-F694-8640-8679-C7D1DF3416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Ecken des Rechtecks auf der gleichen Seite abrunden 93">
            <a:extLst>
              <a:ext uri="{FF2B5EF4-FFF2-40B4-BE49-F238E27FC236}">
                <a16:creationId xmlns:a16="http://schemas.microsoft.com/office/drawing/2014/main" id="{34359061-3A8B-E242-B29E-784D92699BF8}"/>
              </a:ext>
            </a:extLst>
          </p:cNvPr>
          <p:cNvSpPr/>
          <p:nvPr/>
        </p:nvSpPr>
        <p:spPr>
          <a:xfrm>
            <a:off x="2479700" y="3174672"/>
            <a:ext cx="5534110" cy="592792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{</a:t>
            </a:r>
            <a:r>
              <a:rPr lang="en-US" dirty="0" err="1"/>
              <a:t>firebaseDb</a:t>
            </a:r>
            <a:r>
              <a:rPr lang="en-US" dirty="0"/>
              <a:t>, </a:t>
            </a:r>
            <a:r>
              <a:rPr lang="en-US" dirty="0" err="1"/>
              <a:t>rebaseInstance</a:t>
            </a:r>
            <a:r>
              <a:rPr lang="en-US" dirty="0"/>
              <a:t>, </a:t>
            </a:r>
            <a:r>
              <a:rPr lang="en-US" dirty="0" err="1"/>
              <a:t>rootUrl</a:t>
            </a:r>
            <a:r>
              <a:rPr lang="en-US" dirty="0"/>
              <a:t>};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5139875-FD1D-BD41-9C8C-21362FBDC3A4}"/>
              </a:ext>
            </a:extLst>
          </p:cNvPr>
          <p:cNvSpPr/>
          <p:nvPr/>
        </p:nvSpPr>
        <p:spPr>
          <a:xfrm>
            <a:off x="1565300" y="1748841"/>
            <a:ext cx="914400" cy="3402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Baghdad" pitchFamily="2" charset="-78"/>
              </a:rPr>
              <a:t>firebase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A60C3EE-3E13-1345-A80C-9FE32055C4AF}"/>
              </a:ext>
            </a:extLst>
          </p:cNvPr>
          <p:cNvSpPr/>
          <p:nvPr/>
        </p:nvSpPr>
        <p:spPr>
          <a:xfrm>
            <a:off x="9215269" y="375585"/>
            <a:ext cx="914400" cy="3402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Baghdad" pitchFamily="2" charset="-78"/>
              </a:rPr>
              <a:t>Rebase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BDBF2B9-1781-654B-AB8A-F061D4313227}"/>
              </a:ext>
            </a:extLst>
          </p:cNvPr>
          <p:cNvSpPr/>
          <p:nvPr/>
        </p:nvSpPr>
        <p:spPr>
          <a:xfrm>
            <a:off x="4126340" y="608242"/>
            <a:ext cx="608309" cy="3402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Baghdad" pitchFamily="2" charset="-78"/>
              </a:rPr>
              <a:t>.env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98E2018-52E4-334C-A812-9A5FE93DAD2D}"/>
              </a:ext>
            </a:extLst>
          </p:cNvPr>
          <p:cNvSpPr/>
          <p:nvPr/>
        </p:nvSpPr>
        <p:spPr>
          <a:xfrm>
            <a:off x="4113848" y="1049081"/>
            <a:ext cx="1622607" cy="3402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Baghdad" pitchFamily="2" charset="-78"/>
              </a:rPr>
              <a:t>Deployment variables</a:t>
            </a:r>
          </a:p>
        </p:txBody>
      </p:sp>
      <p:pic>
        <p:nvPicPr>
          <p:cNvPr id="16" name="Grafik 15" descr="Kasten">
            <a:extLst>
              <a:ext uri="{FF2B5EF4-FFF2-40B4-BE49-F238E27FC236}">
                <a16:creationId xmlns:a16="http://schemas.microsoft.com/office/drawing/2014/main" id="{85F5BDC4-9032-4C4F-8F49-021B96EB6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807" y="55129"/>
            <a:ext cx="914400" cy="914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685360-F9A4-0A40-93B6-0D5CCE986938}"/>
              </a:ext>
            </a:extLst>
          </p:cNvPr>
          <p:cNvSpPr txBox="1"/>
          <p:nvPr/>
        </p:nvSpPr>
        <p:spPr>
          <a:xfrm>
            <a:off x="9968588" y="898111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rebase</a:t>
            </a:r>
          </a:p>
        </p:txBody>
      </p:sp>
      <p:pic>
        <p:nvPicPr>
          <p:cNvPr id="22" name="Grafik 21" descr="Kasten">
            <a:extLst>
              <a:ext uri="{FF2B5EF4-FFF2-40B4-BE49-F238E27FC236}">
                <a16:creationId xmlns:a16="http://schemas.microsoft.com/office/drawing/2014/main" id="{158D2743-4497-414C-A797-D9C6F63FD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474" y="1439989"/>
            <a:ext cx="914400" cy="9144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6F7309CD-4A0B-864D-AA07-A5A73FA8A559}"/>
              </a:ext>
            </a:extLst>
          </p:cNvPr>
          <p:cNvSpPr txBox="1"/>
          <p:nvPr/>
        </p:nvSpPr>
        <p:spPr>
          <a:xfrm>
            <a:off x="837255" y="2282971"/>
            <a:ext cx="9382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firebase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C79B9F-47F3-B14A-95A5-8BD0B8B51E6B}"/>
              </a:ext>
            </a:extLst>
          </p:cNvPr>
          <p:cNvSpPr/>
          <p:nvPr/>
        </p:nvSpPr>
        <p:spPr>
          <a:xfrm>
            <a:off x="837256" y="3767465"/>
            <a:ext cx="9081552" cy="2354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E516DCC-161E-5F4D-8FED-31322C02EAAF}"/>
              </a:ext>
            </a:extLst>
          </p:cNvPr>
          <p:cNvSpPr/>
          <p:nvPr/>
        </p:nvSpPr>
        <p:spPr>
          <a:xfrm>
            <a:off x="2801150" y="512329"/>
            <a:ext cx="1384406" cy="1332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cs typeface="Baghdad" pitchFamily="2" charset="-78"/>
              </a:rPr>
              <a:t>apiKey</a:t>
            </a:r>
            <a:br>
              <a:rPr lang="en-US" sz="1200" dirty="0">
                <a:cs typeface="Baghdad" pitchFamily="2" charset="-78"/>
              </a:rPr>
            </a:br>
            <a:r>
              <a:rPr lang="en-US" sz="1200" dirty="0" err="1">
                <a:cs typeface="Baghdad" pitchFamily="2" charset="-78"/>
              </a:rPr>
              <a:t>authDomain</a:t>
            </a:r>
            <a:br>
              <a:rPr lang="en-US" sz="1200" dirty="0">
                <a:cs typeface="Baghdad" pitchFamily="2" charset="-78"/>
              </a:rPr>
            </a:br>
            <a:r>
              <a:rPr lang="en-US" sz="1200" dirty="0" err="1">
                <a:cs typeface="Baghdad" pitchFamily="2" charset="-78"/>
              </a:rPr>
              <a:t>databaseUrl</a:t>
            </a:r>
            <a:br>
              <a:rPr lang="en-US" sz="1200" dirty="0">
                <a:cs typeface="Baghdad" pitchFamily="2" charset="-78"/>
              </a:rPr>
            </a:br>
            <a:r>
              <a:rPr lang="en-US" sz="1200" dirty="0" err="1">
                <a:cs typeface="Baghdad" pitchFamily="2" charset="-78"/>
              </a:rPr>
              <a:t>projectId</a:t>
            </a:r>
            <a:endParaRPr lang="en-US" sz="1200" dirty="0">
              <a:cs typeface="Baghdad" pitchFamily="2" charset="-78"/>
            </a:endParaRPr>
          </a:p>
          <a:p>
            <a:r>
              <a:rPr lang="en-US" sz="1200" dirty="0" err="1">
                <a:cs typeface="Baghdad" pitchFamily="2" charset="-78"/>
              </a:rPr>
              <a:t>storageBucket</a:t>
            </a:r>
            <a:br>
              <a:rPr lang="en-US" sz="1200" dirty="0">
                <a:cs typeface="Baghdad" pitchFamily="2" charset="-78"/>
              </a:rPr>
            </a:br>
            <a:r>
              <a:rPr lang="en-US" sz="1200" dirty="0" err="1">
                <a:cs typeface="Baghdad" pitchFamily="2" charset="-78"/>
              </a:rPr>
              <a:t>messagingSenderId</a:t>
            </a:r>
            <a:endParaRPr lang="en-US" sz="1200" dirty="0">
              <a:cs typeface="Baghdad" pitchFamily="2" charset="-78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8C63A58-9203-9842-9A52-4EE695B59BAF}"/>
              </a:ext>
            </a:extLst>
          </p:cNvPr>
          <p:cNvSpPr/>
          <p:nvPr/>
        </p:nvSpPr>
        <p:spPr>
          <a:xfrm>
            <a:off x="9209047" y="1716831"/>
            <a:ext cx="1417653" cy="36355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cs typeface="Baghdad" pitchFamily="2" charset="-78"/>
              </a:rPr>
              <a:t>rebaseInstance</a:t>
            </a:r>
            <a:endParaRPr lang="en-US" sz="1400" dirty="0">
              <a:solidFill>
                <a:schemeClr val="tx1"/>
              </a:solidFill>
              <a:cs typeface="Baghdad" pitchFamily="2" charset="-78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FF98A30-0311-3A4E-B56E-96B64566D4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79700" y="1918961"/>
            <a:ext cx="2342671" cy="0"/>
          </a:xfrm>
          <a:prstGeom prst="straightConnector1">
            <a:avLst/>
          </a:prstGeom>
          <a:ln w="22225">
            <a:solidFill>
              <a:schemeClr val="accent1">
                <a:lumMod val="75000"/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F728DAD-8135-B841-BAD8-3B8B55880294}"/>
              </a:ext>
            </a:extLst>
          </p:cNvPr>
          <p:cNvSpPr txBox="1"/>
          <p:nvPr/>
        </p:nvSpPr>
        <p:spPr>
          <a:xfrm>
            <a:off x="2762602" y="1954866"/>
            <a:ext cx="1422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initializeApp</a:t>
            </a:r>
            <a:r>
              <a:rPr lang="en-US" sz="1200" dirty="0"/>
              <a:t>(config)</a:t>
            </a:r>
          </a:p>
        </p:txBody>
      </p:sp>
      <p:pic>
        <p:nvPicPr>
          <p:cNvPr id="43" name="Grafik 42" descr="Einzelnes Zahnrad">
            <a:extLst>
              <a:ext uri="{FF2B5EF4-FFF2-40B4-BE49-F238E27FC236}">
                <a16:creationId xmlns:a16="http://schemas.microsoft.com/office/drawing/2014/main" id="{74E3F3DF-CA4D-2A41-892B-D0FEB7E31D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6739" y="1461761"/>
            <a:ext cx="914400" cy="91440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5567A5D-1BEC-D049-8405-D532666D277C}"/>
              </a:ext>
            </a:extLst>
          </p:cNvPr>
          <p:cNvCxnSpPr>
            <a:cxnSpLocks/>
          </p:cNvCxnSpPr>
          <p:nvPr/>
        </p:nvCxnSpPr>
        <p:spPr>
          <a:xfrm>
            <a:off x="5605507" y="1907099"/>
            <a:ext cx="1622607" cy="11862"/>
          </a:xfrm>
          <a:prstGeom prst="straightConnector1">
            <a:avLst/>
          </a:prstGeom>
          <a:ln w="22225">
            <a:solidFill>
              <a:schemeClr val="accent1">
                <a:lumMod val="75000"/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60F07763-4EA4-1C40-A0EF-DC4239331E98}"/>
              </a:ext>
            </a:extLst>
          </p:cNvPr>
          <p:cNvSpPr txBox="1"/>
          <p:nvPr/>
        </p:nvSpPr>
        <p:spPr>
          <a:xfrm>
            <a:off x="5651532" y="1937814"/>
            <a:ext cx="1649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firebaseApp.Database</a:t>
            </a:r>
            <a:r>
              <a:rPr lang="en-US" sz="1200" dirty="0"/>
              <a:t>()</a:t>
            </a:r>
          </a:p>
        </p:txBody>
      </p:sp>
      <p:pic>
        <p:nvPicPr>
          <p:cNvPr id="48" name="Grafik 47" descr="Datenbank">
            <a:extLst>
              <a:ext uri="{FF2B5EF4-FFF2-40B4-BE49-F238E27FC236}">
                <a16:creationId xmlns:a16="http://schemas.microsoft.com/office/drawing/2014/main" id="{34D9CC75-4CCC-B646-B0EE-C334E0D8FC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9410" y="1449899"/>
            <a:ext cx="914400" cy="914400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2A69EB84-9C5B-6344-888D-1F9ED5810782}"/>
              </a:ext>
            </a:extLst>
          </p:cNvPr>
          <p:cNvSpPr txBox="1"/>
          <p:nvPr/>
        </p:nvSpPr>
        <p:spPr>
          <a:xfrm>
            <a:off x="7420762" y="235330"/>
            <a:ext cx="165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createClass</a:t>
            </a:r>
            <a:r>
              <a:rPr lang="en-US" sz="1200" dirty="0"/>
              <a:t>(</a:t>
            </a:r>
            <a:r>
              <a:rPr lang="en-US" sz="1200" dirty="0" err="1"/>
              <a:t>firebaseDb</a:t>
            </a:r>
            <a:r>
              <a:rPr lang="en-US" sz="1200" dirty="0"/>
              <a:t>)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49A5B3F-C3F7-064F-8E98-1158667EF794}"/>
              </a:ext>
            </a:extLst>
          </p:cNvPr>
          <p:cNvSpPr txBox="1"/>
          <p:nvPr/>
        </p:nvSpPr>
        <p:spPr>
          <a:xfrm>
            <a:off x="4756110" y="2248411"/>
            <a:ext cx="109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 Rounded MT Bold" panose="020F0704030504030204" pitchFamily="34" charset="77"/>
              </a:rPr>
              <a:t>firebaseApp</a:t>
            </a:r>
            <a:endParaRPr lang="en-US" sz="1600" dirty="0">
              <a:latin typeface="Arial Rounded MT Bold" panose="020F0704030504030204" pitchFamily="34" charset="77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922CF86-EB64-7E44-824F-C6C62346A1FD}"/>
              </a:ext>
            </a:extLst>
          </p:cNvPr>
          <p:cNvSpPr txBox="1"/>
          <p:nvPr/>
        </p:nvSpPr>
        <p:spPr>
          <a:xfrm>
            <a:off x="7091185" y="2248411"/>
            <a:ext cx="1004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 Rounded MT Bold" panose="020F0704030504030204" pitchFamily="34" charset="77"/>
              </a:rPr>
              <a:t>firebaseDb</a:t>
            </a:r>
            <a:endParaRPr lang="en-US" sz="1200" dirty="0">
              <a:latin typeface="Arial Rounded MT Bold" panose="020F0704030504030204" pitchFamily="34" charset="77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C427BE4-04EC-2042-8192-567D19DF8FBF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8013810" y="1898610"/>
            <a:ext cx="1195237" cy="8489"/>
          </a:xfrm>
          <a:prstGeom prst="straightConnector1">
            <a:avLst/>
          </a:prstGeom>
          <a:ln w="25400">
            <a:solidFill>
              <a:srgbClr val="92D050">
                <a:alpha val="9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84">
            <a:extLst>
              <a:ext uri="{FF2B5EF4-FFF2-40B4-BE49-F238E27FC236}">
                <a16:creationId xmlns:a16="http://schemas.microsoft.com/office/drawing/2014/main" id="{07696B0D-EA57-D647-BEB0-A325FE0F10D5}"/>
              </a:ext>
            </a:extLst>
          </p:cNvPr>
          <p:cNvCxnSpPr>
            <a:stCxn id="51" idx="1"/>
            <a:endCxn id="48" idx="0"/>
          </p:cNvCxnSpPr>
          <p:nvPr/>
        </p:nvCxnSpPr>
        <p:spPr>
          <a:xfrm rot="10800000" flipV="1">
            <a:off x="7556611" y="545705"/>
            <a:ext cx="1658659" cy="904194"/>
          </a:xfrm>
          <a:prstGeom prst="bentConnector2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 descr="Atom">
            <a:extLst>
              <a:ext uri="{FF2B5EF4-FFF2-40B4-BE49-F238E27FC236}">
                <a16:creationId xmlns:a16="http://schemas.microsoft.com/office/drawing/2014/main" id="{ECA9BDCA-7F53-5444-B0A7-93AA39F0C8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9800" y="3150978"/>
            <a:ext cx="914400" cy="914400"/>
          </a:xfrm>
          <a:prstGeom prst="rect">
            <a:avLst/>
          </a:prstGeom>
        </p:spPr>
      </p:pic>
      <p:sp>
        <p:nvSpPr>
          <p:cNvPr id="98" name="Textfeld 97">
            <a:extLst>
              <a:ext uri="{FF2B5EF4-FFF2-40B4-BE49-F238E27FC236}">
                <a16:creationId xmlns:a16="http://schemas.microsoft.com/office/drawing/2014/main" id="{00A6D030-3E2D-6942-AAB6-C2A0006C3996}"/>
              </a:ext>
            </a:extLst>
          </p:cNvPr>
          <p:cNvSpPr txBox="1"/>
          <p:nvPr/>
        </p:nvSpPr>
        <p:spPr>
          <a:xfrm>
            <a:off x="914073" y="3833547"/>
            <a:ext cx="38420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GET: </a:t>
            </a:r>
            <a:r>
              <a:rPr lang="en-US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rebaseInstance</a:t>
            </a:r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de-DE" sz="105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fetch</a:t>
            </a:r>
            <a:r>
              <a:rPr lang="de-DE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(`${</a:t>
            </a:r>
            <a:r>
              <a:rPr lang="de-DE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rootUrl</a:t>
            </a:r>
            <a:r>
              <a:rPr lang="de-DE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}/</a:t>
            </a:r>
            <a:r>
              <a:rPr lang="de-DE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todos</a:t>
            </a:r>
            <a:r>
              <a:rPr lang="de-DE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`, {</a:t>
            </a:r>
          </a:p>
          <a:p>
            <a:r>
              <a:rPr lang="de-DE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context</a:t>
            </a:r>
            <a:r>
              <a:rPr lang="de-DE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de-DE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de-DE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asArray</a:t>
            </a:r>
            <a:r>
              <a:rPr lang="de-DE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endParaRPr lang="de-DE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endParaRPr lang="en-US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3D1078EB-F1A9-1541-85EA-C9E51DE4732E}"/>
              </a:ext>
            </a:extLst>
          </p:cNvPr>
          <p:cNvSpPr txBox="1"/>
          <p:nvPr/>
        </p:nvSpPr>
        <p:spPr>
          <a:xfrm>
            <a:off x="892612" y="5202688"/>
            <a:ext cx="426721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UPDATE: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rebaseInstance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de-DE" sz="11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(`${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rootUrl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}/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todos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/${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}`, {</a:t>
            </a:r>
          </a:p>
          <a:p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newTodo</a:t>
            </a:r>
            <a:endParaRPr lang="de-DE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FA83D13-AD7E-0F4C-9488-9C558D577848}"/>
              </a:ext>
            </a:extLst>
          </p:cNvPr>
          <p:cNvSpPr txBox="1"/>
          <p:nvPr/>
        </p:nvSpPr>
        <p:spPr>
          <a:xfrm>
            <a:off x="5542744" y="3873200"/>
            <a:ext cx="42870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ADD: </a:t>
            </a:r>
            <a:br>
              <a:rPr lang="en-US" dirty="0"/>
            </a:b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rebaseInstance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de-DE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(`${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rootUrl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}/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todos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`, {</a:t>
            </a:r>
          </a:p>
          <a:p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todo</a:t>
            </a:r>
            <a:endParaRPr lang="de-DE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endParaRPr lang="en-US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8B127B9B-AAC0-0F44-A6A6-C1AB8C932BC8}"/>
              </a:ext>
            </a:extLst>
          </p:cNvPr>
          <p:cNvSpPr txBox="1"/>
          <p:nvPr/>
        </p:nvSpPr>
        <p:spPr>
          <a:xfrm>
            <a:off x="5542744" y="5150969"/>
            <a:ext cx="428705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Remove: </a:t>
            </a:r>
            <a:br>
              <a:rPr lang="en-US" dirty="0"/>
            </a:b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nodeUrl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`${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rootUrl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}/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todos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/${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}`;</a:t>
            </a:r>
          </a:p>
          <a:p>
            <a:b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firebaseDb.</a:t>
            </a:r>
            <a:r>
              <a:rPr lang="de-DE" sz="11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nodeUrl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de-DE" sz="11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remove</a:t>
            </a:r>
            <a:r>
              <a:rPr lang="de-DE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de-DE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1B03759B-F7E1-B74E-8D25-59C94AA6E2D7}"/>
              </a:ext>
            </a:extLst>
          </p:cNvPr>
          <p:cNvSpPr txBox="1"/>
          <p:nvPr/>
        </p:nvSpPr>
        <p:spPr>
          <a:xfrm>
            <a:off x="0" y="6175615"/>
            <a:ext cx="12191999" cy="738664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bg1">
                  <a:shade val="80000"/>
                  <a:lumMod val="108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</a:endParaRPr>
          </a:p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</a:rPr>
              <a:t>Firebase + Rebase + React</a:t>
            </a:r>
          </a:p>
          <a:p>
            <a:pPr algn="ctr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458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Violet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Macintosh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Menlo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Xun Zhou</dc:creator>
  <cp:lastModifiedBy>Xun Zhou</cp:lastModifiedBy>
  <cp:revision>17</cp:revision>
  <cp:lastPrinted>2020-01-13T19:38:37Z</cp:lastPrinted>
  <dcterms:created xsi:type="dcterms:W3CDTF">2020-01-13T09:46:42Z</dcterms:created>
  <dcterms:modified xsi:type="dcterms:W3CDTF">2020-01-13T20:09:49Z</dcterms:modified>
</cp:coreProperties>
</file>