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9" r:id="rId5"/>
    <p:sldId id="262" r:id="rId6"/>
    <p:sldId id="263" r:id="rId7"/>
    <p:sldId id="258" r:id="rId8"/>
    <p:sldId id="260"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3" d="100"/>
          <a:sy n="103" d="100"/>
        </p:scale>
        <p:origin x="-2408" y="-8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C4DCD-8564-1249-B7B3-BD6423C64B30}" type="datetimeFigureOut">
              <a:rPr lang="en-US" smtClean="0"/>
              <a:t>26/03/2014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5B590-2582-2D4A-A248-049E46AD1403}" type="slidenum">
              <a:rPr lang="en-US" smtClean="0"/>
              <a:t>‹#›</a:t>
            </a:fld>
            <a:endParaRPr lang="en-US"/>
          </a:p>
        </p:txBody>
      </p:sp>
    </p:spTree>
    <p:extLst>
      <p:ext uri="{BB962C8B-B14F-4D97-AF65-F5344CB8AC3E}">
        <p14:creationId xmlns:p14="http://schemas.microsoft.com/office/powerpoint/2010/main" val="16919432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true</a:t>
            </a:r>
            <a:r>
              <a:rPr lang="en-US" baseline="0" dirty="0" smtClean="0"/>
              <a:t> SDP fashion, as team 8 our name of course had to be some kind of pun on the number 8 is it’s resemblance to infinity.</a:t>
            </a:r>
            <a:endParaRPr lang="en-US" dirty="0" smtClean="0"/>
          </a:p>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1</a:t>
            </a:fld>
            <a:endParaRPr lang="en-US"/>
          </a:p>
        </p:txBody>
      </p:sp>
    </p:spTree>
    <p:extLst>
      <p:ext uri="{BB962C8B-B14F-4D97-AF65-F5344CB8AC3E}">
        <p14:creationId xmlns:p14="http://schemas.microsoft.com/office/powerpoint/2010/main" val="301916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true</a:t>
            </a:r>
            <a:r>
              <a:rPr lang="en-US" baseline="0" dirty="0" smtClean="0"/>
              <a:t> SDP fashion, as team 8 our name of course had to be some kind of pun on the number 8 is it’s resemblance to infinity.</a:t>
            </a:r>
            <a:endParaRPr lang="en-US" dirty="0" smtClean="0"/>
          </a:p>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2</a:t>
            </a:fld>
            <a:endParaRPr lang="en-US"/>
          </a:p>
        </p:txBody>
      </p:sp>
    </p:spTree>
    <p:extLst>
      <p:ext uri="{BB962C8B-B14F-4D97-AF65-F5344CB8AC3E}">
        <p14:creationId xmlns:p14="http://schemas.microsoft.com/office/powerpoint/2010/main" val="301916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I’ll take you through some of the high points of the project for out team. Then I’m going to show you some of the iterations we underwent throughout the SDP process and how the system evolved from commit 1, to commit 554 (change as </a:t>
            </a:r>
            <a:r>
              <a:rPr lang="en-US" baseline="0" dirty="0" err="1" smtClean="0"/>
              <a:t>necceary</a:t>
            </a:r>
            <a:r>
              <a:rPr lang="en-US" baseline="0" dirty="0" smtClean="0"/>
              <a:t>).</a:t>
            </a:r>
          </a:p>
          <a:p>
            <a:r>
              <a:rPr lang="en-US" baseline="0" dirty="0" smtClean="0"/>
              <a:t>Then I’m going to give you an insight into how and why we worked so well together as a team.</a:t>
            </a:r>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3</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4</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5</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I’ll take you through some of the high points of the project for out team. Then I’m going to show you some of the iterations we underwent throughout the SDP process and how the system evolved from commit 1, to commit 554 (change as </a:t>
            </a:r>
            <a:r>
              <a:rPr lang="en-US" baseline="0" dirty="0" err="1" smtClean="0"/>
              <a:t>necceary</a:t>
            </a:r>
            <a:r>
              <a:rPr lang="en-US" baseline="0" dirty="0" smtClean="0"/>
              <a:t>).</a:t>
            </a:r>
          </a:p>
          <a:p>
            <a:r>
              <a:rPr lang="en-US" baseline="0" dirty="0" smtClean="0"/>
              <a:t>Then I’m going to give you an insight into how and why we worked so well together as a team.</a:t>
            </a:r>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6</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7</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8</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9</a:t>
            </a:fld>
            <a:endParaRPr lang="en-US"/>
          </a:p>
        </p:txBody>
      </p:sp>
    </p:spTree>
    <p:extLst>
      <p:ext uri="{BB962C8B-B14F-4D97-AF65-F5344CB8AC3E}">
        <p14:creationId xmlns:p14="http://schemas.microsoft.com/office/powerpoint/2010/main" val="274114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40417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360062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8819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78757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55411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2C5A36C0-92D1-A049-9A17-81456A3C36F9}" type="datetimeFigureOut">
              <a:rPr lang="en-US" smtClean="0"/>
              <a:t>26/03/2014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177791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2C5A36C0-92D1-A049-9A17-81456A3C36F9}" type="datetimeFigureOut">
              <a:rPr lang="en-US" smtClean="0"/>
              <a:t>26/03/2014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382066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2C5A36C0-92D1-A049-9A17-81456A3C36F9}" type="datetimeFigureOut">
              <a:rPr lang="en-US" smtClean="0"/>
              <a:t>26/03/2014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384301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A36C0-92D1-A049-9A17-81456A3C36F9}" type="datetimeFigureOut">
              <a:rPr lang="en-US" smtClean="0"/>
              <a:t>26/03/2014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58443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C5A36C0-92D1-A049-9A17-81456A3C36F9}" type="datetimeFigureOut">
              <a:rPr lang="en-US" smtClean="0"/>
              <a:t>26/03/2014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11685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C5A36C0-92D1-A049-9A17-81456A3C36F9}" type="datetimeFigureOut">
              <a:rPr lang="en-US" smtClean="0"/>
              <a:t>26/03/2014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6342669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A36C0-92D1-A049-9A17-81456A3C36F9}" type="datetimeFigureOut">
              <a:rPr lang="en-US" smtClean="0"/>
              <a:t>26/03/2014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779FA-291F-C24C-9945-E1DE897000CE}" type="slidenum">
              <a:rPr lang="en-US" smtClean="0"/>
              <a:t>‹#›</a:t>
            </a:fld>
            <a:endParaRPr lang="en-US"/>
          </a:p>
        </p:txBody>
      </p:sp>
    </p:spTree>
    <p:extLst>
      <p:ext uri="{BB962C8B-B14F-4D97-AF65-F5344CB8AC3E}">
        <p14:creationId xmlns:p14="http://schemas.microsoft.com/office/powerpoint/2010/main" val="744734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png"/>
          <p:cNvPicPr>
            <a:picLocks noChangeAspect="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36509" y="737825"/>
            <a:ext cx="7885088" cy="2876790"/>
          </a:xfrm>
          <a:prstGeom prst="rect">
            <a:avLst/>
          </a:prstGeom>
        </p:spPr>
      </p:pic>
    </p:spTree>
    <p:extLst>
      <p:ext uri="{BB962C8B-B14F-4D97-AF65-F5344CB8AC3E}">
        <p14:creationId xmlns:p14="http://schemas.microsoft.com/office/powerpoint/2010/main" val="39931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png"/>
          <p:cNvPicPr>
            <a:picLocks noChangeAspect="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36509" y="737825"/>
            <a:ext cx="7885088" cy="2876790"/>
          </a:xfrm>
          <a:prstGeom prst="rect">
            <a:avLst/>
          </a:prstGeom>
        </p:spPr>
      </p:pic>
      <p:sp>
        <p:nvSpPr>
          <p:cNvPr id="6" name="TextBox 5"/>
          <p:cNvSpPr txBox="1"/>
          <p:nvPr/>
        </p:nvSpPr>
        <p:spPr>
          <a:xfrm>
            <a:off x="3297869" y="4040143"/>
            <a:ext cx="2446439" cy="523220"/>
          </a:xfrm>
          <a:prstGeom prst="rect">
            <a:avLst/>
          </a:prstGeom>
          <a:noFill/>
        </p:spPr>
        <p:txBody>
          <a:bodyPr wrap="square" rtlCol="0">
            <a:spAutoFit/>
          </a:bodyPr>
          <a:lstStyle/>
          <a:p>
            <a:r>
              <a:rPr lang="en-US" sz="2800" dirty="0" smtClean="0">
                <a:latin typeface="Garamond"/>
                <a:cs typeface="Garamond"/>
              </a:rPr>
              <a:t>(SDP aw Yeeee)</a:t>
            </a:r>
          </a:p>
        </p:txBody>
      </p:sp>
    </p:spTree>
    <p:extLst>
      <p:ext uri="{BB962C8B-B14F-4D97-AF65-F5344CB8AC3E}">
        <p14:creationId xmlns:p14="http://schemas.microsoft.com/office/powerpoint/2010/main" val="223623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0" y="2364153"/>
            <a:ext cx="9108000" cy="2677656"/>
          </a:xfrm>
          <a:prstGeom prst="rect">
            <a:avLst/>
          </a:prstGeom>
          <a:noFill/>
        </p:spPr>
        <p:txBody>
          <a:bodyPr wrap="square" rtlCol="0">
            <a:spAutoFit/>
          </a:bodyPr>
          <a:lstStyle/>
          <a:p>
            <a:pPr marL="342900" indent="-342900" algn="ctr">
              <a:buAutoNum type="arabicPeriod"/>
            </a:pPr>
            <a:r>
              <a:rPr lang="en-US" sz="2400" dirty="0" smtClean="0">
                <a:latin typeface="Garamond"/>
                <a:cs typeface="Garamond"/>
              </a:rPr>
              <a:t>Introduce you to the robots and the backend system.</a:t>
            </a:r>
          </a:p>
          <a:p>
            <a:pPr algn="ctr"/>
            <a:endParaRPr lang="en-US" sz="2400" dirty="0" smtClean="0">
              <a:latin typeface="Garamond"/>
              <a:cs typeface="Garamond"/>
            </a:endParaRPr>
          </a:p>
          <a:p>
            <a:pPr marL="342900" indent="-342900" algn="ctr">
              <a:buAutoNum type="arabicPeriod"/>
            </a:pPr>
            <a:r>
              <a:rPr lang="en-US" sz="2400" dirty="0" smtClean="0">
                <a:latin typeface="Garamond"/>
                <a:cs typeface="Garamond"/>
              </a:rPr>
              <a:t>Show the different stages of evolution.</a:t>
            </a:r>
            <a:endParaRPr lang="en-US" sz="2400" dirty="0">
              <a:latin typeface="Garamond"/>
              <a:cs typeface="Garamond"/>
            </a:endParaRPr>
          </a:p>
          <a:p>
            <a:pPr algn="ctr"/>
            <a:endParaRPr lang="en-US" sz="2400" dirty="0" smtClean="0">
              <a:latin typeface="Garamond"/>
              <a:cs typeface="Garamond"/>
            </a:endParaRPr>
          </a:p>
          <a:p>
            <a:pPr marL="342900" indent="-342900" algn="ctr">
              <a:buAutoNum type="arabicPeriod"/>
            </a:pPr>
            <a:r>
              <a:rPr lang="en-US" sz="2400" dirty="0" smtClean="0">
                <a:latin typeface="Garamond"/>
                <a:cs typeface="Garamond"/>
              </a:rPr>
              <a:t>Take you through the high points of the project.</a:t>
            </a:r>
          </a:p>
          <a:p>
            <a:pPr algn="ctr"/>
            <a:endParaRPr lang="en-US" sz="2400" dirty="0">
              <a:latin typeface="Garamond"/>
              <a:cs typeface="Garamond"/>
            </a:endParaRPr>
          </a:p>
          <a:p>
            <a:pPr algn="ctr"/>
            <a:r>
              <a:rPr lang="en-US" sz="2400" dirty="0" smtClean="0">
                <a:latin typeface="Garamond"/>
                <a:cs typeface="Garamond"/>
              </a:rPr>
              <a:t>4. Give some insight into why we worked well as a team.</a:t>
            </a:r>
            <a:endParaRPr lang="en-US" sz="2400" dirty="0">
              <a:latin typeface="Garamond"/>
              <a:cs typeface="Garamond"/>
            </a:endParaRPr>
          </a:p>
        </p:txBody>
      </p:sp>
      <p:sp>
        <p:nvSpPr>
          <p:cNvPr id="6" name="TextBox 5"/>
          <p:cNvSpPr txBox="1"/>
          <p:nvPr/>
        </p:nvSpPr>
        <p:spPr>
          <a:xfrm>
            <a:off x="1563754" y="950128"/>
            <a:ext cx="5998308" cy="1138773"/>
          </a:xfrm>
          <a:prstGeom prst="rect">
            <a:avLst/>
          </a:prstGeom>
          <a:noFill/>
        </p:spPr>
        <p:txBody>
          <a:bodyPr wrap="square" rtlCol="0">
            <a:spAutoFit/>
          </a:bodyPr>
          <a:lstStyle/>
          <a:p>
            <a:pPr algn="ctr"/>
            <a:r>
              <a:rPr lang="en-US" sz="4400" dirty="0" smtClean="0">
                <a:latin typeface="Garamond"/>
                <a:cs typeface="Garamond"/>
              </a:rPr>
              <a:t>Aims of this Presentation</a:t>
            </a:r>
          </a:p>
          <a:p>
            <a:endParaRPr lang="en-US" sz="2400" dirty="0">
              <a:latin typeface="Garamond"/>
              <a:cs typeface="Garamond"/>
            </a:endParaRPr>
          </a:p>
        </p:txBody>
      </p:sp>
    </p:spTree>
    <p:extLst>
      <p:ext uri="{BB962C8B-B14F-4D97-AF65-F5344CB8AC3E}">
        <p14:creationId xmlns:p14="http://schemas.microsoft.com/office/powerpoint/2010/main" val="47457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1563754" y="626962"/>
            <a:ext cx="5998308" cy="646331"/>
          </a:xfrm>
          <a:prstGeom prst="rect">
            <a:avLst/>
          </a:prstGeom>
          <a:noFill/>
        </p:spPr>
        <p:txBody>
          <a:bodyPr wrap="square" rtlCol="0">
            <a:spAutoFit/>
          </a:bodyPr>
          <a:lstStyle/>
          <a:p>
            <a:pPr algn="ctr"/>
            <a:r>
              <a:rPr lang="en-US" sz="2400" dirty="0" smtClean="0">
                <a:latin typeface="Garamond"/>
                <a:cs typeface="Garamond"/>
              </a:rPr>
              <a:t>The Robots</a:t>
            </a:r>
          </a:p>
          <a:p>
            <a:endParaRPr lang="en-US" sz="1200" dirty="0">
              <a:latin typeface="Garamond"/>
              <a:cs typeface="Garamond"/>
            </a:endParaRPr>
          </a:p>
        </p:txBody>
      </p:sp>
    </p:spTree>
    <p:extLst>
      <p:ext uri="{BB962C8B-B14F-4D97-AF65-F5344CB8AC3E}">
        <p14:creationId xmlns:p14="http://schemas.microsoft.com/office/powerpoint/2010/main" val="319556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1563754" y="626962"/>
            <a:ext cx="5998308" cy="461665"/>
          </a:xfrm>
          <a:prstGeom prst="rect">
            <a:avLst/>
          </a:prstGeom>
          <a:noFill/>
        </p:spPr>
        <p:txBody>
          <a:bodyPr wrap="square" rtlCol="0">
            <a:spAutoFit/>
          </a:bodyPr>
          <a:lstStyle/>
          <a:p>
            <a:pPr algn="ctr"/>
            <a:r>
              <a:rPr lang="en-US" sz="2400" dirty="0" smtClean="0">
                <a:latin typeface="Garamond"/>
                <a:cs typeface="Garamond"/>
              </a:rPr>
              <a:t>The Vision System</a:t>
            </a:r>
            <a:endParaRPr lang="en-US" sz="1200" dirty="0">
              <a:latin typeface="Garamond"/>
              <a:cs typeface="Garamond"/>
            </a:endParaRPr>
          </a:p>
        </p:txBody>
      </p:sp>
    </p:spTree>
    <p:extLst>
      <p:ext uri="{BB962C8B-B14F-4D97-AF65-F5344CB8AC3E}">
        <p14:creationId xmlns:p14="http://schemas.microsoft.com/office/powerpoint/2010/main" val="36994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6" name="TextBox 5"/>
          <p:cNvSpPr txBox="1"/>
          <p:nvPr/>
        </p:nvSpPr>
        <p:spPr>
          <a:xfrm>
            <a:off x="1583292" y="2528239"/>
            <a:ext cx="5998308" cy="1138773"/>
          </a:xfrm>
          <a:prstGeom prst="rect">
            <a:avLst/>
          </a:prstGeom>
          <a:noFill/>
        </p:spPr>
        <p:txBody>
          <a:bodyPr wrap="square" rtlCol="0">
            <a:spAutoFit/>
          </a:bodyPr>
          <a:lstStyle/>
          <a:p>
            <a:pPr algn="ctr"/>
            <a:r>
              <a:rPr lang="en-US" sz="4400" dirty="0" smtClean="0">
                <a:latin typeface="Garamond"/>
                <a:cs typeface="Garamond"/>
              </a:rPr>
              <a:t>High Points</a:t>
            </a:r>
          </a:p>
          <a:p>
            <a:endParaRPr lang="en-US" sz="2400" dirty="0">
              <a:latin typeface="Garamond"/>
              <a:cs typeface="Garamond"/>
            </a:endParaRPr>
          </a:p>
        </p:txBody>
      </p:sp>
    </p:spTree>
    <p:extLst>
      <p:ext uri="{BB962C8B-B14F-4D97-AF65-F5344CB8AC3E}">
        <p14:creationId xmlns:p14="http://schemas.microsoft.com/office/powerpoint/2010/main" val="61211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63754" y="626962"/>
            <a:ext cx="5998308" cy="646331"/>
          </a:xfrm>
          <a:prstGeom prst="rect">
            <a:avLst/>
          </a:prstGeom>
          <a:noFill/>
        </p:spPr>
        <p:txBody>
          <a:bodyPr wrap="square" rtlCol="0">
            <a:spAutoFit/>
          </a:bodyPr>
          <a:lstStyle/>
          <a:p>
            <a:pPr algn="ctr"/>
            <a:r>
              <a:rPr lang="en-US" sz="2400" dirty="0" smtClean="0">
                <a:latin typeface="Garamond"/>
                <a:cs typeface="Garamond"/>
              </a:rPr>
              <a:t>Project Management</a:t>
            </a:r>
          </a:p>
          <a:p>
            <a:endParaRPr lang="en-US" sz="1200" dirty="0">
              <a:latin typeface="Garamond"/>
              <a:cs typeface="Garamond"/>
            </a:endParaRPr>
          </a:p>
        </p:txBody>
      </p:sp>
      <p:pic>
        <p:nvPicPr>
          <p:cNvPr id="4" name="Picture 3" descr="Screen Shot 2014-03-26 at 12.48.57.png"/>
          <p:cNvPicPr>
            <a:picLocks noChangeAspect="1"/>
          </p:cNvPicPr>
          <p:nvPr/>
        </p:nvPicPr>
        <p:blipFill rotWithShape="1">
          <a:blip r:embed="rId3">
            <a:extLst>
              <a:ext uri="{28A0092B-C50C-407E-A947-70E740481C1C}">
                <a14:useLocalDpi xmlns:a14="http://schemas.microsoft.com/office/drawing/2010/main" val="0"/>
              </a:ext>
            </a:extLst>
          </a:blip>
          <a:srcRect l="-2" t="3" r="38979" b="43706"/>
          <a:stretch/>
        </p:blipFill>
        <p:spPr>
          <a:xfrm>
            <a:off x="332989" y="5065429"/>
            <a:ext cx="6518798" cy="1518249"/>
          </a:xfrm>
          <a:prstGeom prst="rect">
            <a:avLst/>
          </a:prstGeom>
        </p:spPr>
      </p:pic>
      <p:pic>
        <p:nvPicPr>
          <p:cNvPr id="5" name="Picture 4" descr="diagram1.png"/>
          <p:cNvPicPr>
            <a:picLocks noChangeAspect="1"/>
          </p:cNvPicPr>
          <p:nvPr/>
        </p:nvPicPr>
        <p:blipFill rotWithShape="1">
          <a:blip r:embed="rId4">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Tree>
    <p:extLst>
      <p:ext uri="{BB962C8B-B14F-4D97-AF65-F5344CB8AC3E}">
        <p14:creationId xmlns:p14="http://schemas.microsoft.com/office/powerpoint/2010/main" val="357568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Tree>
    <p:extLst>
      <p:ext uri="{BB962C8B-B14F-4D97-AF65-F5344CB8AC3E}">
        <p14:creationId xmlns:p14="http://schemas.microsoft.com/office/powerpoint/2010/main" val="14767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Tree>
    <p:extLst>
      <p:ext uri="{BB962C8B-B14F-4D97-AF65-F5344CB8AC3E}">
        <p14:creationId xmlns:p14="http://schemas.microsoft.com/office/powerpoint/2010/main" val="1476726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276</Words>
  <Application>Microsoft Macintosh PowerPoint</Application>
  <PresentationFormat>On-screen Show (4:3)</PresentationFormat>
  <Paragraphs>28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Student of Awesome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Brown</dc:creator>
  <cp:lastModifiedBy>Iain Brown</cp:lastModifiedBy>
  <cp:revision>14</cp:revision>
  <dcterms:created xsi:type="dcterms:W3CDTF">2014-03-26T11:48:51Z</dcterms:created>
  <dcterms:modified xsi:type="dcterms:W3CDTF">2014-03-26T13:55:18Z</dcterms:modified>
</cp:coreProperties>
</file>