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29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74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CF-F052-47BA-9A98-D2FDEEC9141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CDE4A7-B861-4431-8C56-C02A77F9B5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Opening Turkish Restaurant in Bucharest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chemeClr val="tx1"/>
                </a:solidFill>
              </a:rPr>
              <a:t>Victor José Faria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August 2020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Cluster 2 suffers from restaurant. Especially there is no Turkish 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Turkish 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6270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Turkish 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Turk restaurant. Red clusters populations may like Turkish 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Turkish 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Turkish 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Turkish restaurant and from bar chart we can see that this neighborhood has not too much restaurant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smtClean="0"/>
              <a:t>Thank You…</a:t>
            </a:r>
          </a:p>
          <a:p>
            <a:pPr marL="64008" indent="0">
              <a:buNone/>
            </a:pPr>
            <a:r>
              <a:rPr lang="en-US" dirty="0" smtClean="0"/>
              <a:t>Wish you days with full </a:t>
            </a:r>
            <a:r>
              <a:rPr lang="en-US" dirty="0"/>
              <a:t>of </a:t>
            </a:r>
            <a:r>
              <a:rPr lang="en-US" dirty="0" smtClean="0"/>
              <a:t>flavors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Turkish 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Turkish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Turkish restaurant. We can see from histogram of restaurants, </a:t>
            </a:r>
            <a:r>
              <a:rPr lang="en-US" sz="2800" b="1" dirty="0"/>
              <a:t>19</a:t>
            </a:r>
            <a:r>
              <a:rPr lang="en-US" sz="2800" dirty="0"/>
              <a:t> neighborhoods has </a:t>
            </a:r>
            <a:r>
              <a:rPr lang="en-US" sz="2800" b="1" dirty="0"/>
              <a:t>not</a:t>
            </a:r>
            <a:r>
              <a:rPr lang="en-US" sz="2800" dirty="0"/>
              <a:t> Turkish 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969818" y="3837709"/>
            <a:ext cx="7467600" cy="302029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Turkish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Turkish 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65848"/>
            <a:ext cx="2960255" cy="28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65849"/>
            <a:ext cx="2851974" cy="29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Turkish </a:t>
            </a:r>
            <a:r>
              <a:rPr lang="en-US" sz="2000" dirty="0"/>
              <a:t>restaurant counts in Bucharest is </a:t>
            </a:r>
            <a:r>
              <a:rPr lang="en-US" sz="2000" b="1" dirty="0"/>
              <a:t>4.18%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Turkish restaurants: 21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Turkish restaurant</a:t>
            </a:r>
          </a:p>
          <a:p>
            <a:pPr lvl="1"/>
            <a:r>
              <a:rPr lang="en-US" sz="1600" dirty="0" err="1"/>
              <a:t>Odai</a:t>
            </a:r>
            <a:r>
              <a:rPr lang="en-US" sz="1600" dirty="0"/>
              <a:t> 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/>
              <a:t>19 neighborhoods do not have any Turkish 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/>
              <a:t>Turkish 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Turkish Restaurants in West and North West part</a:t>
            </a:r>
          </a:p>
          <a:p>
            <a:pPr lvl="1"/>
            <a:r>
              <a:rPr lang="en-US" sz="1600" dirty="0"/>
              <a:t>Some Turkish restaurants gets bad points. That means people does not prefer these restaurant too much and any </a:t>
            </a:r>
            <a:r>
              <a:rPr lang="en-US" sz="1600" dirty="0" err="1"/>
              <a:t>turkish</a:t>
            </a:r>
            <a:r>
              <a:rPr lang="en-US" sz="1600" dirty="0"/>
              <a:t> 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Props1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641</Words>
  <Application>Microsoft Office PowerPoint</Application>
  <PresentationFormat>Apresentação no Ecrã (4:3)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Haste</vt:lpstr>
      <vt:lpstr>Opening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Methodology - Clustering</vt:lpstr>
      <vt:lpstr>Results</vt:lpstr>
      <vt:lpstr>Discussions </vt:lpstr>
      <vt:lpstr>Conclusion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Victor Faria</cp:lastModifiedBy>
  <cp:revision>62</cp:revision>
  <dcterms:created xsi:type="dcterms:W3CDTF">2019-10-24T08:32:47Z</dcterms:created>
  <dcterms:modified xsi:type="dcterms:W3CDTF">2020-08-05T13:39:16Z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