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69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766EA-0FE9-49B0-8CBE-707CFEE1F164}" v="14" dt="2022-03-29T11:14:54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7949" autoAdjust="0"/>
  </p:normalViewPr>
  <p:slideViewPr>
    <p:cSldViewPr snapToGrid="0" showGuides="1">
      <p:cViewPr varScale="1">
        <p:scale>
          <a:sx n="60" d="100"/>
          <a:sy n="60" d="100"/>
        </p:scale>
        <p:origin x="1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a, Victor V" userId="S::victor.faria@standardbank.co.mz::3b62f0fc-65f3-45b0-8e89-f33674d10094" providerId="AD" clId="Web-{E90766EA-0FE9-49B0-8CBE-707CFEE1F164}"/>
    <pc:docChg chg="modSld">
      <pc:chgData name="Faria, Victor V" userId="S::victor.faria@standardbank.co.mz::3b62f0fc-65f3-45b0-8e89-f33674d10094" providerId="AD" clId="Web-{E90766EA-0FE9-49B0-8CBE-707CFEE1F164}" dt="2022-03-29T11:14:54.483" v="11"/>
      <pc:docMkLst>
        <pc:docMk/>
      </pc:docMkLst>
      <pc:sldChg chg="addSp modSp">
        <pc:chgData name="Faria, Victor V" userId="S::victor.faria@standardbank.co.mz::3b62f0fc-65f3-45b0-8e89-f33674d10094" providerId="AD" clId="Web-{E90766EA-0FE9-49B0-8CBE-707CFEE1F164}" dt="2022-03-29T11:14:54.483" v="11"/>
        <pc:sldMkLst>
          <pc:docMk/>
          <pc:sldMk cId="3167172060" sldId="258"/>
        </pc:sldMkLst>
        <pc:spChg chg="mod">
          <ac:chgData name="Faria, Victor V" userId="S::victor.faria@standardbank.co.mz::3b62f0fc-65f3-45b0-8e89-f33674d10094" providerId="AD" clId="Web-{E90766EA-0FE9-49B0-8CBE-707CFEE1F164}" dt="2022-03-29T11:14:41.170" v="7" actId="20577"/>
          <ac:spMkLst>
            <pc:docMk/>
            <pc:sldMk cId="3167172060" sldId="258"/>
            <ac:spMk id="2" creationId="{FBAB08B8-3DB3-4637-AE23-B8DB96D9FCEC}"/>
          </ac:spMkLst>
        </pc:spChg>
        <pc:spChg chg="mod">
          <ac:chgData name="Faria, Victor V" userId="S::victor.faria@standardbank.co.mz::3b62f0fc-65f3-45b0-8e89-f33674d10094" providerId="AD" clId="Web-{E90766EA-0FE9-49B0-8CBE-707CFEE1F164}" dt="2022-03-29T11:14:50.014" v="10" actId="20577"/>
          <ac:spMkLst>
            <pc:docMk/>
            <pc:sldMk cId="3167172060" sldId="258"/>
            <ac:spMk id="3" creationId="{2198AA37-E298-4CD8-9F0F-2123ACFD9653}"/>
          </ac:spMkLst>
        </pc:spChg>
        <pc:spChg chg="add">
          <ac:chgData name="Faria, Victor V" userId="S::victor.faria@standardbank.co.mz::3b62f0fc-65f3-45b0-8e89-f33674d10094" providerId="AD" clId="Web-{E90766EA-0FE9-49B0-8CBE-707CFEE1F164}" dt="2022-03-29T11:14:54.483" v="11"/>
          <ac:spMkLst>
            <pc:docMk/>
            <pc:sldMk cId="3167172060" sldId="258"/>
            <ac:spMk id="4" creationId="{C18036D4-5CDB-FD28-B54D-C75A7E7F07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3/29/2022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Platform </a:t>
            </a:r>
            <a:br>
              <a:rPr lang="en-US" sz="4400" dirty="0"/>
            </a:br>
            <a:r>
              <a:rPr lang="en-US" sz="4400" dirty="0"/>
              <a:t>TEAM</a:t>
            </a:r>
            <a:br>
              <a:rPr lang="en-US" sz="4400" dirty="0"/>
            </a:br>
            <a:r>
              <a:rPr lang="en-US" sz="4400" dirty="0"/>
              <a:t>(PL)</a:t>
            </a:r>
          </a:p>
        </p:txBody>
      </p:sp>
      <p:pic>
        <p:nvPicPr>
          <p:cNvPr id="7" name="Picture Placeholder 6" descr="A picture containing sky, outdoor, building, house&#10;&#10;Description automatically generated">
            <a:extLst>
              <a:ext uri="{FF2B5EF4-FFF2-40B4-BE49-F238E27FC236}">
                <a16:creationId xmlns:a16="http://schemas.microsoft.com/office/drawing/2014/main" id="{63A0C431-E481-41DC-A608-83A10C0026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000" r="20000"/>
          <a:stretch>
            <a:fillRect/>
          </a:stretch>
        </p:blipFill>
        <p:spPr>
          <a:xfrm>
            <a:off x="704850" y="565861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Projectos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714174"/>
            <a:ext cx="3991476" cy="3226202"/>
          </a:xfrm>
        </p:spPr>
        <p:txBody>
          <a:bodyPr/>
          <a:lstStyle/>
          <a:p>
            <a:pPr marL="0" indent="0">
              <a:buNone/>
            </a:pPr>
            <a:r>
              <a:rPr lang="en-ZA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ChatBots</a:t>
            </a: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API's;</a:t>
            </a:r>
          </a:p>
          <a:p>
            <a:pPr marL="0" indent="0">
              <a:buNone/>
            </a:pPr>
            <a:r>
              <a:rPr lang="en-ZA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SalesForce</a:t>
            </a: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Pension Funds;</a:t>
            </a:r>
          </a:p>
          <a:p>
            <a:pPr marL="0" indent="0">
              <a:buNone/>
            </a:pP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Nice </a:t>
            </a:r>
            <a:r>
              <a:rPr lang="en-ZA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Actimaze</a:t>
            </a: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NUIB;</a:t>
            </a:r>
          </a:p>
          <a:p>
            <a:pPr marL="0" indent="0">
              <a:buNone/>
            </a:pP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UNAYO;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pt-BR" dirty="0"/>
              <a:t>é </a:t>
            </a:r>
            <a:r>
              <a:rPr lang="en-US" dirty="0"/>
              <a:t>UNAYO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3" y="2863158"/>
            <a:ext cx="5021223" cy="284664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</a:rPr>
              <a:t>UNAYO é a plataforma digital global do Standard Bank que conecta pessoas, empresas e comunidades.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289694" y="1647949"/>
            <a:ext cx="4074002" cy="28345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Botswana;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Eswatini;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Kenya;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Lesotho;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Malawi;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475709" y="4963450"/>
            <a:ext cx="4370394" cy="495389"/>
          </a:xfrm>
        </p:spPr>
        <p:txBody>
          <a:bodyPr/>
          <a:lstStyle/>
          <a:p>
            <a:r>
              <a:rPr lang="en-US" dirty="0" err="1"/>
              <a:t>Países</a:t>
            </a:r>
            <a:r>
              <a:rPr lang="en-US" dirty="0"/>
              <a:t>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implementaram</a:t>
            </a:r>
            <a:r>
              <a:rPr lang="en-US" dirty="0"/>
              <a:t> </a:t>
            </a:r>
            <a:r>
              <a:rPr lang="en-US" dirty="0" err="1"/>
              <a:t>unayo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810" y="2968832"/>
            <a:ext cx="11150600" cy="92033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3317</TotalTime>
  <Words>70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Corbel</vt:lpstr>
      <vt:lpstr>Office Theme</vt:lpstr>
      <vt:lpstr>Platform  TEAM (PL)</vt:lpstr>
      <vt:lpstr>Alguns Projectos </vt:lpstr>
      <vt:lpstr>O que é UNAYO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account opening</dc:title>
  <dc:creator>Singa, Gerson G</dc:creator>
  <cp:lastModifiedBy>Faria, Victor V</cp:lastModifiedBy>
  <cp:revision>28</cp:revision>
  <dcterms:created xsi:type="dcterms:W3CDTF">2022-02-17T07:11:57Z</dcterms:created>
  <dcterms:modified xsi:type="dcterms:W3CDTF">2022-03-29T18:56:08Z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27a3850-2850-457c-8efb-fdd5fa4d27d3_Enabled">
    <vt:lpwstr>true</vt:lpwstr>
  </property>
  <property fmtid="{D5CDD505-2E9C-101B-9397-08002B2CF9AE}" pid="4" name="MSIP_Label_027a3850-2850-457c-8efb-fdd5fa4d27d3_SetDate">
    <vt:lpwstr>2022-02-17T07:45:11Z</vt:lpwstr>
  </property>
  <property fmtid="{D5CDD505-2E9C-101B-9397-08002B2CF9AE}" pid="5" name="MSIP_Label_027a3850-2850-457c-8efb-fdd5fa4d27d3_Method">
    <vt:lpwstr>Standard</vt:lpwstr>
  </property>
  <property fmtid="{D5CDD505-2E9C-101B-9397-08002B2CF9AE}" pid="6" name="MSIP_Label_027a3850-2850-457c-8efb-fdd5fa4d27d3_Name">
    <vt:lpwstr>027a3850-2850-457c-8efb-fdd5fa4d27d3</vt:lpwstr>
  </property>
  <property fmtid="{D5CDD505-2E9C-101B-9397-08002B2CF9AE}" pid="7" name="MSIP_Label_027a3850-2850-457c-8efb-fdd5fa4d27d3_SiteId">
    <vt:lpwstr>7369e6ec-faa6-42fa-bc0e-4f332da5b1db</vt:lpwstr>
  </property>
  <property fmtid="{D5CDD505-2E9C-101B-9397-08002B2CF9AE}" pid="8" name="MSIP_Label_027a3850-2850-457c-8efb-fdd5fa4d27d3_ActionId">
    <vt:lpwstr>5b9cc337-c643-48ea-8665-9335918d0ed5</vt:lpwstr>
  </property>
  <property fmtid="{D5CDD505-2E9C-101B-9397-08002B2CF9AE}" pid="9" name="MSIP_Label_027a3850-2850-457c-8efb-fdd5fa4d27d3_ContentBits">
    <vt:lpwstr>0</vt:lpwstr>
  </property>
</Properties>
</file>