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826" y="-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8314-3F54-4802-ACE4-0EA83418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216F-F9B2-40E2-B96C-A35786ED7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F33FD-7E25-459A-9DC8-1F40C0D8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5078-19C1-43B8-8109-6808F11CCBB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BE0A-45E5-483E-BE11-917A3466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23DC-37F3-4153-8C26-DB69269B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AD3-43F4-4139-9377-77206995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0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924E-B952-4345-B9C8-B381FD83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56260-102F-424E-9351-981A6324C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713C0-B531-4BAC-A944-C1D2CED7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5078-19C1-43B8-8109-6808F11CCBB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9617-0A7D-4C83-AFA0-C80D1B7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AF32-06AC-47E1-BE72-BB71BB3D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AD3-43F4-4139-9377-77206995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62A06-88A6-4530-B3FC-B24013A1D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D3233-DA89-49C7-B724-A0E9C4D3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73EE6-1B5E-4A65-B7B0-A275E9CD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5078-19C1-43B8-8109-6808F11CCBB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43C4-00BC-49C6-84D8-05C15CA0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4EA5-1751-4016-946C-1366DC89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AD3-43F4-4139-9377-77206995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2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8AB0-39AA-4762-AE89-C022DC7D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51FA-260B-4ACB-9DD3-EA88A8B2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8357-CA6E-4C3F-815E-FCDF8716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5078-19C1-43B8-8109-6808F11CCBB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9CB5-A677-400C-B457-0CF6B68E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F455-91EA-422C-A490-03C668D7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AD3-43F4-4139-9377-77206995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F45D-7975-4AEC-A42C-310A3617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53DF6-A7BD-4CBA-A9B3-F826C13F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8E7A-1A60-4FF7-AD35-DA2F80B0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5078-19C1-43B8-8109-6808F11CCBB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C89E-4740-4A2F-967E-B49DEF6A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80D88-2128-45E2-8AC0-8224DE55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AD3-43F4-4139-9377-77206995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AA95-2041-41E3-9E09-3CA1A661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8DBC-1841-4642-90D2-E6F206F10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D7557-B189-4BDD-883A-C3B52352A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EB9D9-DF34-4DAF-853E-ED290E94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5078-19C1-43B8-8109-6808F11CCBB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6348A-9C7F-4060-A9C6-2ED95357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6FC9-927D-4A15-9F8A-BA72657E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AD3-43F4-4139-9377-77206995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62B9-AE7D-4508-A400-CBC346A6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D5F33-BD39-4BF5-A1A2-88BB6B4C3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E5192-F708-49E0-932A-213C5F60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FE359-ABFE-42A0-BB37-B27806955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D7189-E49E-46C1-BF3E-2FC31734F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2F16-CAB3-494C-B5D7-9B0F4925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5078-19C1-43B8-8109-6808F11CCBB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464EB-B269-4D05-83F7-02019BF9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EF28F-568B-4FAD-8E91-FBAF5470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AD3-43F4-4139-9377-77206995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0D31-0893-4A83-94B6-F400589D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3E1E2-AAD1-479A-B31A-3C6CC0E1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5078-19C1-43B8-8109-6808F11CCBB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9ED24-5777-416D-BBC6-1ADAE66E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F3CEE-0A74-4EC3-B5CE-BFE4FF73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AD3-43F4-4139-9377-77206995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A1D7B-6BF3-4663-88BE-E14ED2D0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5078-19C1-43B8-8109-6808F11CCBB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55AAF-AA72-4978-A000-0CE03D04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A94B6-4CA5-4CC6-BD25-28912AF2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AD3-43F4-4139-9377-77206995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2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3940-6B21-48B3-A47D-9F9853C9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21DD-69D0-4741-BAC0-B0ABF7158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CE252-517F-49C8-BF13-32BBB24B9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6B2D5-5A09-488C-A8C9-FC5EF4F1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5078-19C1-43B8-8109-6808F11CCBB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82C4C-5299-4918-87DE-7662B80A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4D2C1-AF63-43E8-81EA-EEB864BC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AD3-43F4-4139-9377-77206995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3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B4F-F24C-4E14-8B9A-D4575BFD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61C2B-BC3E-456B-82F1-A7A629FF9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5DEB7-F68D-4A16-BD01-3ABAF1326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B7CB-6E99-4091-8948-675E7306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5078-19C1-43B8-8109-6808F11CCBB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CA7-790C-4511-8D35-B796968A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9FD7D-0349-4C6D-A4C5-D99723E8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AD3-43F4-4139-9377-77206995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E35AA-F63C-4A05-9901-C3F3399A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39F3-918F-4402-BB3B-1B5B8336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7489-0F48-4408-81B4-7476B75B5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A5078-19C1-43B8-8109-6808F11CCBB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5E32-7ED2-480D-BA5E-ECBC02F02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1346-0E6C-435C-B8A2-DE542214C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BAD3-43F4-4139-9377-77206995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3C96567-AF96-46E5-9C62-591697D0CA3E}"/>
              </a:ext>
            </a:extLst>
          </p:cNvPr>
          <p:cNvGrpSpPr/>
          <p:nvPr/>
        </p:nvGrpSpPr>
        <p:grpSpPr>
          <a:xfrm>
            <a:off x="3798792" y="1680349"/>
            <a:ext cx="5435585" cy="2517636"/>
            <a:chOff x="3798792" y="1680349"/>
            <a:chExt cx="5435585" cy="251763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DBF62F3-F63D-4713-9185-848112A3581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807902" y="2614295"/>
              <a:ext cx="2499995" cy="158369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F42D4D-E7C3-4A7E-9841-0009E900A97E}"/>
                </a:ext>
              </a:extLst>
            </p:cNvPr>
            <p:cNvGrpSpPr/>
            <p:nvPr/>
          </p:nvGrpSpPr>
          <p:grpSpPr>
            <a:xfrm>
              <a:off x="3798792" y="1680349"/>
              <a:ext cx="5435585" cy="1222871"/>
              <a:chOff x="3798792" y="1680349"/>
              <a:chExt cx="5435585" cy="122287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E2352E-6A1A-442B-857A-4A4402220C16}"/>
                  </a:ext>
                </a:extLst>
              </p:cNvPr>
              <p:cNvSpPr/>
              <p:nvPr/>
            </p:nvSpPr>
            <p:spPr>
              <a:xfrm>
                <a:off x="3798792" y="1680349"/>
                <a:ext cx="2574068" cy="57834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bắt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GPS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983936-ADF4-4902-9637-96EDB617EFAE}"/>
                  </a:ext>
                </a:extLst>
              </p:cNvPr>
              <p:cNvSpPr/>
              <p:nvPr/>
            </p:nvSpPr>
            <p:spPr>
              <a:xfrm>
                <a:off x="5825489" y="2701289"/>
                <a:ext cx="150495" cy="2019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A42940-B913-4CAC-912D-DEF956CCBD9B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 flipH="1" flipV="1">
                <a:off x="5085826" y="2258698"/>
                <a:ext cx="809468" cy="4425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D80E94-9FE4-4A17-BAA6-57949E209A4F}"/>
                  </a:ext>
                </a:extLst>
              </p:cNvPr>
              <p:cNvSpPr/>
              <p:nvPr/>
            </p:nvSpPr>
            <p:spPr>
              <a:xfrm>
                <a:off x="5977889" y="2701289"/>
                <a:ext cx="448901" cy="2019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D8B395-4999-4C25-83D4-640981891863}"/>
                  </a:ext>
                </a:extLst>
              </p:cNvPr>
              <p:cNvCxnSpPr>
                <a:cxnSpLocks/>
                <a:stCxn id="17" idx="3"/>
                <a:endCxn id="19" idx="2"/>
              </p:cNvCxnSpPr>
              <p:nvPr/>
            </p:nvCxnSpPr>
            <p:spPr>
              <a:xfrm flipV="1">
                <a:off x="6426790" y="2266701"/>
                <a:ext cx="1520553" cy="53555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53FA18-DC13-4BEC-82DC-08CAE05AC6F1}"/>
                  </a:ext>
                </a:extLst>
              </p:cNvPr>
              <p:cNvSpPr/>
              <p:nvPr/>
            </p:nvSpPr>
            <p:spPr>
              <a:xfrm>
                <a:off x="6660309" y="1688352"/>
                <a:ext cx="2574068" cy="57834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Dung l</a:t>
                </a:r>
                <a:r>
                  <a:rPr lang="vi-V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trăm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pin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458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2024-05-07T04:44:47Z</dcterms:created>
  <dcterms:modified xsi:type="dcterms:W3CDTF">2024-05-07T04:44:59Z</dcterms:modified>
</cp:coreProperties>
</file>