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8E62-026E-4718-9165-1CA205FEF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D5589-EDB4-4A07-86BD-98C8479B6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F72C1-3839-4E3A-8E73-A4FB78F2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CE4E-3583-4E07-9491-00369D0D9A2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A214B-2925-4197-9C7C-BFD8C031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2A2C-2EFE-4FFA-AD85-0C6A4F4A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4CBB-DA63-41AF-8006-A196B019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2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6AEE-FC7E-42CE-AB1D-50888BFD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85683-5E46-4877-B9EA-F83B980CE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EE7E6-76E3-4B66-8722-B3D6C287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CE4E-3583-4E07-9491-00369D0D9A2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1B024-470E-4057-A515-9A83CF72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66EE2-70EF-4F48-A5F8-B4B009B2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4CBB-DA63-41AF-8006-A196B019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6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5D3F6-3BB5-4DEB-AC8A-1FEE59E33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4EB28-D33D-4F4A-8376-B4BFEB8A7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FD9DB-FE46-4078-B0E5-F956FBD3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CE4E-3583-4E07-9491-00369D0D9A2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0B447-915D-4C2E-84CF-CDB61B71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6E4C-5BFC-49A9-98D6-A3594A6F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4CBB-DA63-41AF-8006-A196B019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4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28EE-6CB9-47D5-A347-0A2F9699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C271-3053-4A68-9791-6B633FA2B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9923A-7E72-47BE-AC7B-DD8314A2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CE4E-3583-4E07-9491-00369D0D9A2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68172-66DE-4FCC-809B-16F6A2CE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9858-6507-4857-80BB-25250836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4CBB-DA63-41AF-8006-A196B019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4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178C-5349-4B82-AE51-9A1BDC40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13FF2-F356-4B9C-B3B2-20193905A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0C15A-2199-4E42-9B8C-FCC583A5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CE4E-3583-4E07-9491-00369D0D9A2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6830-621B-43FB-BF70-9B018B18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FC96D-2DC4-4509-B63B-5F0A1D2A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4CBB-DA63-41AF-8006-A196B019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5705-8B65-45B4-8DC8-6DBDA37B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D502-789D-4F17-9C05-2DC0D2335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E0A5D-AB84-4FE1-92F6-47B74EED6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DF7AC-0FCE-4BA8-8FD0-A3A5047A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CE4E-3583-4E07-9491-00369D0D9A2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637BF-4240-4B1A-A359-1F3E8DF5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0513D-6664-4E5B-AEA1-5FA6E757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4CBB-DA63-41AF-8006-A196B019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8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3CE2-110E-4AE1-A00F-36845B33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D241A-A880-4E4E-9E26-711A0DE74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6092A-4823-4267-97D6-7092ACC56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17572-FD5C-4348-9571-B632780B8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16062-773D-4E79-AAD4-4700A6164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0BA55-14E3-486A-9247-EAD4BA47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CE4E-3583-4E07-9491-00369D0D9A2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A99BF-60CA-458B-9088-0B094CAB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15BEF-7B33-463B-A922-FF050360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4CBB-DA63-41AF-8006-A196B019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9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48B5-CF74-48A5-B25F-E52A2555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4D9A6-DA29-43C8-8352-5E5528AC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CE4E-3583-4E07-9491-00369D0D9A2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A9CC8-BAC9-48DC-8756-63EFD24D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8002E-973B-4760-ACA1-78ACB76F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4CBB-DA63-41AF-8006-A196B019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4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21AFF-8051-4F7A-BFA6-3D5C94DF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CE4E-3583-4E07-9491-00369D0D9A2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D4E77-C8DE-4180-8B61-12C7F07E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435-EAEF-4A19-AD34-C4229C2E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4CBB-DA63-41AF-8006-A196B019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3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2A6A-25F7-4AEF-AFF0-EFE75764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F2F2-A860-4EC9-BD67-F89470CB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CB0F9-C438-424C-A532-85FEAC7E6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7E803-1D20-411B-8101-A84D62F9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CE4E-3583-4E07-9491-00369D0D9A2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21847-0085-4784-862C-6280042A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39DDC-E7B3-4B83-9A6A-512FF9C7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4CBB-DA63-41AF-8006-A196B019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6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F16D-ABB0-4AB8-B910-063B9D5D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CC531-AE88-44CC-918F-1C3A43C27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A9A6E-DB03-47D5-9C9F-B59463A70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488F6-FF28-41AA-B076-4B8C1CF5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CE4E-3583-4E07-9491-00369D0D9A2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C7FCD-D515-4C2E-A2E5-377B76E2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B1FC4-142B-4BE5-8B84-22B42B65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4CBB-DA63-41AF-8006-A196B019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6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B4B4D-CF1D-41D4-A83F-872FA98F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FA16F-592B-4829-9A29-CA2F2F75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2EA89-0655-4CBB-9BB0-4FF890EAA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8CE4E-3583-4E07-9491-00369D0D9A2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002B4-1FFD-4900-A80E-BBE66E1FA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7F0BA-5B84-4B46-A99C-918C69696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F4CBB-DA63-41AF-8006-A196B0199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8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235007C-681F-4991-88F7-36C98A06AB0C}"/>
              </a:ext>
            </a:extLst>
          </p:cNvPr>
          <p:cNvGrpSpPr/>
          <p:nvPr/>
        </p:nvGrpSpPr>
        <p:grpSpPr>
          <a:xfrm>
            <a:off x="3798792" y="1680349"/>
            <a:ext cx="5435585" cy="2574468"/>
            <a:chOff x="3798792" y="1680349"/>
            <a:chExt cx="5435585" cy="25744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C85253D-DBCF-40B3-B842-70CDCB066D11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798377" y="2603182"/>
              <a:ext cx="2595245" cy="165163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48D367-130C-4D28-8937-6991DEC48A8D}"/>
                </a:ext>
              </a:extLst>
            </p:cNvPr>
            <p:cNvSpPr/>
            <p:nvPr/>
          </p:nvSpPr>
          <p:spPr>
            <a:xfrm>
              <a:off x="3798792" y="1680349"/>
              <a:ext cx="2574068" cy="5783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Biểu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</a:t>
              </a:r>
              <a:r>
                <a:rPr lang="vi-V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ợng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r>
                <a:rPr lang="vi-V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bắt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đ</a:t>
              </a:r>
              <a:r>
                <a:rPr lang="vi-V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ợc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GPS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9CBCDF-4E7C-4F6B-B47C-F909C07036D4}"/>
                </a:ext>
              </a:extLst>
            </p:cNvPr>
            <p:cNvSpPr/>
            <p:nvPr/>
          </p:nvSpPr>
          <p:spPr>
            <a:xfrm>
              <a:off x="5825489" y="2701289"/>
              <a:ext cx="150495" cy="2019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21469B-4CAB-4DF6-8ECF-4A34531366F1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H="1" flipV="1">
              <a:off x="5085826" y="2258698"/>
              <a:ext cx="809468" cy="4425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65A378-F70C-433C-B976-768D0F35D149}"/>
                </a:ext>
              </a:extLst>
            </p:cNvPr>
            <p:cNvSpPr/>
            <p:nvPr/>
          </p:nvSpPr>
          <p:spPr>
            <a:xfrm>
              <a:off x="5977889" y="2701289"/>
              <a:ext cx="448901" cy="2019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0D69EC7-0858-486E-BCA5-DAF3A8F34972}"/>
                </a:ext>
              </a:extLst>
            </p:cNvPr>
            <p:cNvCxnSpPr>
              <a:cxnSpLocks/>
              <a:stCxn id="8" idx="3"/>
              <a:endCxn id="11" idx="2"/>
            </p:cNvCxnSpPr>
            <p:nvPr/>
          </p:nvCxnSpPr>
          <p:spPr>
            <a:xfrm flipV="1">
              <a:off x="6426790" y="2266701"/>
              <a:ext cx="1520553" cy="535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0F0262-FC23-43D0-BE82-F833C61B1329}"/>
                </a:ext>
              </a:extLst>
            </p:cNvPr>
            <p:cNvSpPr/>
            <p:nvPr/>
          </p:nvSpPr>
          <p:spPr>
            <a:xfrm>
              <a:off x="6660309" y="1688352"/>
              <a:ext cx="2574068" cy="5783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Dung l</a:t>
              </a:r>
              <a:r>
                <a:rPr lang="vi-V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ợng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trăm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pin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10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2024-05-07T04:36:24Z</dcterms:created>
  <dcterms:modified xsi:type="dcterms:W3CDTF">2024-05-07T04:40:16Z</dcterms:modified>
</cp:coreProperties>
</file>