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958" y="-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B1E0-84CB-4A8D-98B9-4DF0C0F6B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E21D9-D742-4E0C-BC36-DD1E9AB85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1A56D-4A0B-444C-958E-E26969F3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0CEF-67CD-4185-81E3-0993C5E91E0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C2E42-7C14-4600-950C-6F4F727A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CA012-11B1-45E3-92BF-4C99049F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71E6-CF34-45D8-8CB9-4EB92188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5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3FA-CCE8-44C3-9AB7-523CA67C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7F9CA-20F7-4F54-85F9-E3A3D2AA3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41B72-CD85-42D1-BD06-BEE1EE22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0CEF-67CD-4185-81E3-0993C5E91E0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14333-C69A-417D-8EBE-C92ECB7C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6EA59-7F06-4BA5-8549-A3CCF02B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71E6-CF34-45D8-8CB9-4EB92188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4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E450B-A463-4A1A-BF0D-142E722AA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31A58-D64C-4059-81DC-637A6D276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7B6F3-9DEC-47BD-8EAA-668BF2CC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0CEF-67CD-4185-81E3-0993C5E91E0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AF4B8-8F96-4DCF-AD2B-F4C0262C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5BEC5-1E05-48DB-A7E7-DA63FE16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71E6-CF34-45D8-8CB9-4EB92188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5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2A18-2BEF-40B3-A11A-B981A992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0DE5-0ACC-41C6-B5C4-1CB5D5A8F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1E2A6-B844-459B-87A5-A1A63B3E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0CEF-67CD-4185-81E3-0993C5E91E0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61D58-82B9-4926-B181-3FABBB95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D41C3-B91B-4FD8-969B-B9348A68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71E6-CF34-45D8-8CB9-4EB92188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5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C6CE-DBE7-4B0C-AD08-F2964189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887F2-17DD-4B0B-AF9F-4BC99FB8F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5638E-FB26-4725-97BE-21B2A4E3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0CEF-67CD-4185-81E3-0993C5E91E0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200FD-FAA8-4371-A4E7-54202185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18F23-C69A-4D8D-8A4D-BA37CABE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71E6-CF34-45D8-8CB9-4EB92188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1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0391-1F98-486E-B7A6-F7C9F8AE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7B7E-B428-46EF-9CF5-B8EDF0205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FBA52-8C59-4CB7-A826-2B86BE7B0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F46C3-4516-43F4-B5AD-6427CF48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0CEF-67CD-4185-81E3-0993C5E91E0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3FE8D-1BFE-4A1B-A864-38F5B733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1EDF4-C4C2-4B58-BC90-1DAD8339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71E6-CF34-45D8-8CB9-4EB92188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5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DAB9-3C9D-4119-A189-B2841EE5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1C288-00AE-4D90-A30F-1E5936C54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3ADA7-9F7D-4C62-A838-DB023CD2B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36471-8A95-415F-950F-663F0D009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507F6D-97EC-4A4D-9B33-0C5C23E47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6DD98-C209-4442-9AF0-F768247A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0CEF-67CD-4185-81E3-0993C5E91E0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72FD3-AB67-444D-B067-92728D7F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4F956-33A2-4997-82F6-82DF8D12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71E6-CF34-45D8-8CB9-4EB92188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C691-945B-4AFC-84DB-96CD9727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E245D-139F-4085-A42D-DC1C6C25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0CEF-67CD-4185-81E3-0993C5E91E0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AEA01-04D4-4604-A865-F96B55CB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62589-0B1D-454E-9AB0-F55E0B4F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71E6-CF34-45D8-8CB9-4EB92188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6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FBAF6-3FEE-4E41-B3B4-2FDC93B8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0CEF-67CD-4185-81E3-0993C5E91E0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3008E-80BE-462C-9DB2-A9556F64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28641-9E5B-4316-81EA-BC15487D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71E6-CF34-45D8-8CB9-4EB92188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0F60-ACB9-4377-B552-9523D8743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6AC14-D9BC-441A-8F1F-465186136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E063B-7B03-4469-B9F7-A76F96864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F16B0-45B2-479A-9F59-564CA098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0CEF-67CD-4185-81E3-0993C5E91E0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7F4FE-58E1-4D85-8126-73255A28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97B6E-B469-470B-9746-B654CF99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71E6-CF34-45D8-8CB9-4EB92188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5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72A2-1A48-40D9-ABA4-BADAD0C5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2E9DD-23E6-4DB3-AD4E-E8482D7F5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89E57-4D91-48A5-9364-DE044189D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04481-97B1-44C2-B1AC-6F086201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0CEF-67CD-4185-81E3-0993C5E91E0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65269-EB62-403A-974F-EF460228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F3B5C-732C-4982-AAF9-52D24990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71E6-CF34-45D8-8CB9-4EB92188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E3918-A766-43FF-8721-DE538103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5FBC8-7D52-443E-8673-EA272908A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4C0A4-4EA4-404C-B606-173105BB4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00CEF-67CD-4185-81E3-0993C5E91E0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71E6A-5FF9-41E9-B116-162CCF413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0B0B8-0EDC-457F-9799-1D1A2366D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571E6-CF34-45D8-8CB9-4EB92188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7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6F8297F-9BF4-4F54-B71F-F057B84B64EE}"/>
              </a:ext>
            </a:extLst>
          </p:cNvPr>
          <p:cNvGrpSpPr/>
          <p:nvPr/>
        </p:nvGrpSpPr>
        <p:grpSpPr>
          <a:xfrm>
            <a:off x="3184525" y="752475"/>
            <a:ext cx="4131501" cy="1543050"/>
            <a:chOff x="4901565" y="2657475"/>
            <a:chExt cx="4131501" cy="15430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4FC012-2BC4-47EC-AD0E-69E4C08AD405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901565" y="2657475"/>
              <a:ext cx="2388870" cy="154305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83B7D7-DEEA-473D-A5E3-1947B182C786}"/>
                </a:ext>
              </a:extLst>
            </p:cNvPr>
            <p:cNvSpPr/>
            <p:nvPr/>
          </p:nvSpPr>
          <p:spPr>
            <a:xfrm>
              <a:off x="6161006" y="3396615"/>
              <a:ext cx="623334" cy="6381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B3036F-89D8-404D-8621-F8A064788F8E}"/>
                </a:ext>
              </a:extLst>
            </p:cNvPr>
            <p:cNvSpPr/>
            <p:nvPr/>
          </p:nvSpPr>
          <p:spPr>
            <a:xfrm>
              <a:off x="7054496" y="3567367"/>
              <a:ext cx="1978570" cy="2966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Ảnh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xế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phụ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trách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223046B-7F49-46C8-B569-E4FF41FCF8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4341" y="3715703"/>
              <a:ext cx="259170" cy="51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A174A3-75E2-4D80-B47F-5EE42955B40B}"/>
              </a:ext>
            </a:extLst>
          </p:cNvPr>
          <p:cNvGrpSpPr/>
          <p:nvPr/>
        </p:nvGrpSpPr>
        <p:grpSpPr>
          <a:xfrm>
            <a:off x="4814252" y="2613977"/>
            <a:ext cx="4542065" cy="1630045"/>
            <a:chOff x="4814252" y="2613977"/>
            <a:chExt cx="4542065" cy="163004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46522B4-E11A-4EB8-92CD-A62F7F7885B7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814252" y="2613977"/>
              <a:ext cx="2563495" cy="163004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5E77792-FF55-477B-9F2F-09FBB0A52E02}"/>
                </a:ext>
              </a:extLst>
            </p:cNvPr>
            <p:cNvSpPr/>
            <p:nvPr/>
          </p:nvSpPr>
          <p:spPr>
            <a:xfrm>
              <a:off x="6484257" y="3437255"/>
              <a:ext cx="623334" cy="6381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091F06-2656-48D6-A1F2-1CEA00B0B510}"/>
                </a:ext>
              </a:extLst>
            </p:cNvPr>
            <p:cNvSpPr/>
            <p:nvPr/>
          </p:nvSpPr>
          <p:spPr>
            <a:xfrm>
              <a:off x="7377747" y="3608007"/>
              <a:ext cx="1978570" cy="2966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Ảnh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phụ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huynh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sinh</a:t>
              </a:r>
              <a:endPara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CC024F4-CAEE-4719-BC02-68797B587C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7592" y="3756343"/>
              <a:ext cx="259170" cy="51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822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2024-05-15T06:16:40Z</dcterms:created>
  <dcterms:modified xsi:type="dcterms:W3CDTF">2024-05-15T06:17:04Z</dcterms:modified>
</cp:coreProperties>
</file>