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53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6EAE-08CE-4228-9ED0-3E96F4F1C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E1FCA-0CA3-4A9E-9A4B-FCC41D4E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749A-E9D5-47AD-B295-38A9EBBA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2A3F-A4F2-40D3-B117-248E6383B7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7175-DCC3-4C5B-8D20-685C7407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D103-F3B3-4F2A-9ACE-86C0CB7F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4709-B529-4CE9-9CE9-DD347305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7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0A30-9761-49C4-B754-489C3C7B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ACE8E-650F-449C-B678-483E712DF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CA32-A03A-43BA-8113-8B19F542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2A3F-A4F2-40D3-B117-248E6383B7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49030-A83D-4BB2-ADD0-A2DE290B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FBD2E-89C7-4D83-B27F-EC83D8C2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4709-B529-4CE9-9CE9-DD347305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2BBD8-12DC-4402-92D2-94DA97B61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5910B-E07F-4D93-8679-35320E26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70F7-2491-4D93-B6F9-2EF5A7CF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2A3F-A4F2-40D3-B117-248E6383B7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A0AD-D8F9-4D1B-B684-890EBB73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E4A4-2D2A-4CE9-B5B0-722CA04D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4709-B529-4CE9-9CE9-DD347305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7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E4E7-8875-4ABD-84E3-C5CC2ED9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62946-9EE0-4105-A543-93232F04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7E53D-489E-49F0-9353-A918B1A1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2A3F-A4F2-40D3-B117-248E6383B7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92B1-12A7-44BE-9432-F04E0DCA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EF117-98A4-4508-8271-98C44DA6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4709-B529-4CE9-9CE9-DD347305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7C53-2ED2-4D96-80F8-C49F05B9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A4DC5-9B74-4D97-B257-53563AF09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5B79F-3978-4B0D-A310-8CA8BA02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2A3F-A4F2-40D3-B117-248E6383B7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76BA5-B20E-4FFD-85C1-B7D51EFB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06251-D1C6-46D1-B471-E74AC916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4709-B529-4CE9-9CE9-DD347305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5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5251-9C5E-43B8-8093-3D833BA5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7E3D-2265-4A45-AFE2-C41D0E88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4ED49-B4C8-4AF7-8EFA-33CDA116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A2628-FE9E-4F09-AEAF-420BC6D8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2A3F-A4F2-40D3-B117-248E6383B7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EEF8D-EE6A-4518-B38F-70F75A2D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182A5-2BD4-41CD-AE18-3CAE5582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4709-B529-4CE9-9CE9-DD347305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3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FEB2-4888-4AC0-8E34-B994737F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4B5B6-EF4C-4DAD-A39D-510F4951A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03CC8-489E-4080-8691-8804ECBAB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656C2-2746-42D2-9999-C491A39F4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6DCF6-0EF4-474D-AC2C-D239DDDB5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2A4DA-2905-4345-8AF3-48B89763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2A3F-A4F2-40D3-B117-248E6383B7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06426-1F0C-49A3-A3EF-5251858D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D6392-F7CD-4B25-B07B-7DAE81C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4709-B529-4CE9-9CE9-DD347305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3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9FD1-8E19-4442-918A-F1A73186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DD752-7A9D-4962-AF81-AF16C385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2A3F-A4F2-40D3-B117-248E6383B7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3644A-86D8-4B50-A741-A0539DB1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51932-6052-4ACB-B3FE-418C57BC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4709-B529-4CE9-9CE9-DD347305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5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EC56C-F719-455A-9008-74F49EB2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2A3F-A4F2-40D3-B117-248E6383B7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6D08C-92F3-44F6-A2D0-D398DA6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C5629-4DA5-44D0-B641-D3BD482E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4709-B529-4CE9-9CE9-DD347305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93F7-8FB3-4AF4-AFD7-335562A3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329CE-B4C7-4A66-86CE-1743BFADF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82663-5FF1-4B22-8D4C-0B6498804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EE22B-1BEB-4E32-8035-D51A26C2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2A3F-A4F2-40D3-B117-248E6383B7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F327B-27B6-42AA-84C2-F5B917D4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1431C-8347-465A-8032-5E47AE39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4709-B529-4CE9-9CE9-DD347305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D533-FD1E-4E70-9C61-501D4531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1D411-F1F2-4E33-BAA1-B5828CB6A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4C8D-9230-4492-9114-822EC908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8304F-3E21-495E-8A98-B1118191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2A3F-A4F2-40D3-B117-248E6383B7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8D4BC-FA74-442E-A9B8-A689DA5E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194A9-49F2-43A2-9716-15FB7A65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4709-B529-4CE9-9CE9-DD347305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3C5D-83B8-4020-9997-92E9A2DD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E88C-13DA-4D77-B9FB-2D90BF207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D46E2-9B42-43B2-A0A5-D9B27D583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2A3F-A4F2-40D3-B117-248E6383B7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45659-FAC8-4EBB-BBA1-797E9B9A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D0F3-9422-4151-A0F2-E648856E0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4709-B529-4CE9-9CE9-DD347305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6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671209-A823-47B9-B1D4-BFAD174098C7}"/>
              </a:ext>
            </a:extLst>
          </p:cNvPr>
          <p:cNvGrpSpPr/>
          <p:nvPr/>
        </p:nvGrpSpPr>
        <p:grpSpPr>
          <a:xfrm>
            <a:off x="3832860" y="2185724"/>
            <a:ext cx="3630675" cy="2428186"/>
            <a:chOff x="3832860" y="2185724"/>
            <a:chExt cx="3630675" cy="24281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D7A8E3-BFC9-4C54-A89E-7DCE8EB7E6DA}"/>
                </a:ext>
              </a:extLst>
            </p:cNvPr>
            <p:cNvPicPr/>
            <p:nvPr/>
          </p:nvPicPr>
          <p:blipFill rotWithShape="1">
            <a:blip r:embed="rId2"/>
            <a:srcRect t="4729" b="5567"/>
            <a:stretch/>
          </p:blipFill>
          <p:spPr bwMode="auto">
            <a:xfrm>
              <a:off x="3893502" y="2244090"/>
              <a:ext cx="1189355" cy="23698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803A27-CBF3-4639-B95E-2EED75A8DF02}"/>
                </a:ext>
              </a:extLst>
            </p:cNvPr>
            <p:cNvSpPr/>
            <p:nvPr/>
          </p:nvSpPr>
          <p:spPr>
            <a:xfrm>
              <a:off x="3832860" y="2388871"/>
              <a:ext cx="1308100" cy="4686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833521-4C99-4881-BCFC-B34BFB0DE5C1}"/>
                </a:ext>
              </a:extLst>
            </p:cNvPr>
            <p:cNvSpPr/>
            <p:nvPr/>
          </p:nvSpPr>
          <p:spPr>
            <a:xfrm>
              <a:off x="5400130" y="2185724"/>
              <a:ext cx="2063405" cy="16776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xin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nghỉ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phép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vào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ngày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7/5/2024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vào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buổi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sáng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do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nghỉ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bé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bị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ốm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”.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đ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ợc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cập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đến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sách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nghỉ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phép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xế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xem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đ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ợc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bỏ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qua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đ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ớc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này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E677389-1D6C-4DF9-BA90-964AC2F33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960" y="2623185"/>
              <a:ext cx="259170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821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2024-05-15T06:38:16Z</dcterms:created>
  <dcterms:modified xsi:type="dcterms:W3CDTF">2024-05-15T07:45:47Z</dcterms:modified>
</cp:coreProperties>
</file>