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A7A0D-BFC9-474D-93F3-4293D7A61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331C8-8A96-4872-A6F1-AC9DC660E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38FF3-DC50-485F-B5EC-40B059E3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A633-C263-4DEB-87D7-9A55243ED14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1F4BC-F314-4B28-A06B-3F187735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70871-0234-4BCD-96EB-1DB3AAE0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DCE0-582F-4796-BC01-31D5ACEF1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4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DBD40-C6D5-4EC2-BBA1-6C5ECC8F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5FA71-1CEF-4FEF-93AA-521DBFEE2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4B1B-14ED-4FEA-AE2F-01C1A953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A633-C263-4DEB-87D7-9A55243ED14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BA40A-F8B4-4DDF-AA81-67855CC0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32FAE-F492-457F-B844-E329170F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DCE0-582F-4796-BC01-31D5ACEF1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5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4D64EF-1A81-4EF1-B86B-D261BAD53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B28C9-9F3B-4E51-8B7A-2774E91C2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409E4-BE3B-4725-8E7C-83BA9E8D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A633-C263-4DEB-87D7-9A55243ED14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6D225-DE06-4229-B4F1-D80FAF99E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52B5-0439-408D-846D-8B26E6DA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DCE0-582F-4796-BC01-31D5ACEF1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8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80C7-A5BB-42C8-92D8-19E6DAE6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1E984-0DD4-4F16-A3F0-602216207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ADA1B-9046-417A-A3C0-70756EACB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A633-C263-4DEB-87D7-9A55243ED14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59484-3A09-47B3-8F29-F61AA052B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12B89-073B-4649-A449-88DE5079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DCE0-582F-4796-BC01-31D5ACEF1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5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794A-315B-40A8-B662-5DB387FBA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2390B-5671-4AD0-80E6-2575344E0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5B8A6-E1E3-43F4-B70F-16B9EA929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A633-C263-4DEB-87D7-9A55243ED14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38546-5F2E-4C3A-8F20-B0CC64FC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8CBE0-388C-44B2-A905-F38C2D6A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DCE0-582F-4796-BC01-31D5ACEF1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0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5DEE2-3D04-4AFC-8FC2-41091A2B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003AF-B04F-4E13-87EB-B47974E5F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9C759-9717-4EBB-BB70-934AC7490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D73F9-3125-4EA2-ADEB-DEEB497C5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A633-C263-4DEB-87D7-9A55243ED14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16D65-EA6D-44CE-B0FB-8E8DD64CC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809C6-B32D-48DF-84FD-85ED79385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DCE0-582F-4796-BC01-31D5ACEF1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6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8CFD-1A54-4E3D-9A9C-9D44BD30F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0F50A-9F35-4832-A499-8B17EADBF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C246F-72E0-411A-895B-453DD714F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A4305-2421-43CB-AD4F-E00CE1C14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2E0E3D-7E65-4F27-A371-456ED5CFA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38B4B-F40C-4E2C-A543-F9CD9E97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A633-C263-4DEB-87D7-9A55243ED14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A7A0B-9656-4CB5-A589-8F4603F5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4EC8B2-6B13-4582-B097-35FD433A9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DCE0-582F-4796-BC01-31D5ACEF1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14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D0A49-5C4E-4E2B-BA8F-8E23359BE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000276-95FD-4CFC-A13E-8C255D9F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A633-C263-4DEB-87D7-9A55243ED14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1CE0FF-4FCF-4188-91CF-24145A0A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545F4-EA80-4802-819B-A002CD49B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DCE0-582F-4796-BC01-31D5ACEF1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0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CC6296-88A6-4E7D-A009-0F3F7C98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A633-C263-4DEB-87D7-9A55243ED14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B7C90-DC56-4A90-9ACB-83407CF5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0DE9C-34CB-4139-A2EF-AF13F368F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DCE0-582F-4796-BC01-31D5ACEF1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0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8B9DB-9BAF-4087-8523-838C4E20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DD188-5402-4A9B-A40A-44F0E6F0F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4E628-EF17-44EB-81C4-96DFAD967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E8AB6-C03F-40BD-98D5-21FBDB2A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A633-C263-4DEB-87D7-9A55243ED14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1F0D9-131A-457A-8DBB-644664C1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4E0E1-2D26-4004-8012-869FEB76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DCE0-582F-4796-BC01-31D5ACEF1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7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A958-6E7A-44A2-A3F4-0DE3EE3ED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ED2503-3738-4839-AAED-0FA708274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65040-F6F5-4048-9244-28522B288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12536-5319-40AC-B6E3-538DD0997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A633-C263-4DEB-87D7-9A55243ED14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913E3-C2E3-4144-A264-59D235F1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D4582-7858-4DDC-85F4-3A2F5E5B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DCE0-582F-4796-BC01-31D5ACEF1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8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9E3584-92B2-4FB8-942A-2EE00C299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C1EB7-3541-48E3-82FE-1F1506D3B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1D40C-1383-4A66-B954-BAA6FFAC0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4A633-C263-4DEB-87D7-9A55243ED14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93444-6F4D-4797-8841-3430F1810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7D1E5-2186-45E8-AA15-E016FE869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7DCE0-582F-4796-BC01-31D5ACEF1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1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06A18AA-D448-4FD3-842F-6FF0996F0409}"/>
              </a:ext>
            </a:extLst>
          </p:cNvPr>
          <p:cNvGrpSpPr/>
          <p:nvPr/>
        </p:nvGrpSpPr>
        <p:grpSpPr>
          <a:xfrm>
            <a:off x="5510530" y="2250440"/>
            <a:ext cx="2857786" cy="2374826"/>
            <a:chOff x="5510530" y="2250440"/>
            <a:chExt cx="2857786" cy="23748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A2C6B97-BE4E-42CA-834C-A2C7F770F1B8}"/>
                </a:ext>
              </a:extLst>
            </p:cNvPr>
            <p:cNvPicPr/>
            <p:nvPr/>
          </p:nvPicPr>
          <p:blipFill rotWithShape="1">
            <a:blip r:embed="rId2"/>
            <a:srcRect t="4105" b="5262"/>
            <a:stretch/>
          </p:blipFill>
          <p:spPr bwMode="auto">
            <a:xfrm>
              <a:off x="5510530" y="2250440"/>
              <a:ext cx="1179736" cy="237482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AA3B4D6-A1ED-4A56-9C81-D0077720177C}"/>
                </a:ext>
              </a:extLst>
            </p:cNvPr>
            <p:cNvSpPr/>
            <p:nvPr/>
          </p:nvSpPr>
          <p:spPr>
            <a:xfrm>
              <a:off x="5570220" y="3622040"/>
              <a:ext cx="1049020" cy="1524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BC139F-9EED-4BA4-9B55-3A7EAAD7F102}"/>
                </a:ext>
              </a:extLst>
            </p:cNvPr>
            <p:cNvSpPr/>
            <p:nvPr/>
          </p:nvSpPr>
          <p:spPr>
            <a:xfrm>
              <a:off x="6875051" y="3472816"/>
              <a:ext cx="1493265" cy="4508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</a:t>
              </a:r>
              <a:r>
                <a:rPr lang="vi-VN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ời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dùng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nhập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tên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đăng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nhập</a:t>
              </a:r>
              <a:endPara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0A3EFF2-9C52-4FFD-B65A-4A58D19CC3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5881" y="3698240"/>
              <a:ext cx="259170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0B79EA-28B6-4A52-A0B3-45F79B25BC60}"/>
                </a:ext>
              </a:extLst>
            </p:cNvPr>
            <p:cNvSpPr/>
            <p:nvPr/>
          </p:nvSpPr>
          <p:spPr>
            <a:xfrm>
              <a:off x="5570220" y="3879848"/>
              <a:ext cx="1049020" cy="1524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97AEEF8-DDC1-483F-8CE8-81847FED0B1F}"/>
                </a:ext>
              </a:extLst>
            </p:cNvPr>
            <p:cNvSpPr/>
            <p:nvPr/>
          </p:nvSpPr>
          <p:spPr>
            <a:xfrm>
              <a:off x="6875050" y="4032247"/>
              <a:ext cx="1493265" cy="5930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</a:t>
              </a:r>
              <a:r>
                <a:rPr lang="vi-VN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ời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dùng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nhập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mật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khẩu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do tr</a:t>
              </a:r>
              <a:r>
                <a:rPr lang="vi-VN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ờng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cấp</a:t>
              </a:r>
              <a:endPara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988D0FE-EE79-4135-A689-30B60BE4C488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6460376" y="4032248"/>
              <a:ext cx="414674" cy="29650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3357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</cp:revision>
  <dcterms:created xsi:type="dcterms:W3CDTF">2024-05-15T07:54:43Z</dcterms:created>
  <dcterms:modified xsi:type="dcterms:W3CDTF">2024-05-17T01:10:30Z</dcterms:modified>
</cp:coreProperties>
</file>