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AC02-A643-48C4-8A7C-682F9EB37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638C1-5ACB-4ECC-8F33-DDD8D895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1E2E-FF55-4883-AF88-C5912820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3061-98F2-4B71-AFD1-7F739E6A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143B-DF0A-4472-8786-F5DFB3FE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C137-3D09-45F1-8F04-5E80AB93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D9391-B5EA-4C86-87EC-890A9EDD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213F-D9E5-4285-8B07-2C9FEBB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D9F7-EAC2-4B61-AC5B-8E7F10D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2CA2-9332-4D0A-A4AE-ED505067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B28A0-EFD4-48F8-9E02-BD9B578DE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156C2-FF6B-4A54-99EF-57F65EAC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0C1F-F987-4BA6-8787-DA15ED2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B049-AA5A-4685-9BDF-262F614B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8937-1C96-41CD-8CF5-5FF0BCC1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BB46-A540-426B-A664-ADF54D70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F3E2-5551-4DC8-8690-BC68C944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FB0D-FF7C-4009-9F3C-93D73186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A986-1DB9-4300-A352-8269313A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90E0-C370-4D89-A3A5-50FF4506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341F-18D1-4104-852B-D661896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02D7-8117-4F29-BF59-2A3C9ED8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6F55-8EC0-4CF1-80BD-D0A216F2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5F48-D988-4C9C-8BA7-17F8C448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5A5A-8D80-44A5-B73F-76D77D9C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EEFC-27A4-4FB4-9F8C-2808E4CA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E602-2E95-40BB-A083-FEC7F315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3FBD7-4E63-43E0-B372-6C5C6F331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705F-59CA-4A08-8C31-FB22CE27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ABB5-DC8E-4A40-A1C1-24218009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91BA-2849-4DF5-AC05-1C103A07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9F78-2CF1-4A35-8541-A9571958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F5AD-B22B-49B9-91BC-C0D2B6F6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A42DB-35B3-4671-BD26-EDE39C9C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60B9-5080-45DF-BBA0-5867AD049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B6867-E051-4CA0-9789-17B7238B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ACF53-06AE-4867-A198-4C10025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A6C49-690A-435E-8E7A-DC3AD2E3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00500-A84E-4058-B87C-68C259A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04A-99D3-44F8-85C6-63DC8004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AE26-98D1-4A8C-8916-05AE48B3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B05EE-0D3A-4A3B-BE3A-8615F6A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02DE8-140B-445F-ACCB-25310A74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898C4-7ACC-4C93-B32D-AEBE66A3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13A22-A255-4BF4-98DA-AE56492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6B3B-B4A8-4BEF-8B63-18733ABE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DE23-15B2-499C-A507-410A3A27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151E-099F-4E05-956F-EF17648F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8EE9-DE4F-4AED-AE27-AC59D1DE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2814-90B8-44CB-8599-33027BF3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0664-D48C-4C37-B1E8-F83F6FF6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03596-267F-4887-8871-10C78B68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FCA6-19E6-433E-A252-68D5FBB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5487F-4264-4743-8BEF-D43E02E3C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A5742-B1E2-4E51-82B3-4465F8C9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DC01-762A-46EB-935C-A955FC0B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5ABDC-74F6-49E1-90F0-E607DF8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EDA9-F590-4CA2-8FA3-13FD358F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4F40E-4729-4733-8E03-C9052771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4B70-E063-4EBA-9E67-7837FDCB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8D0C-75A0-4C7F-B944-B57C09F70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2DDF-DC20-49AF-8FEC-3A67421EBD0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46C4-6C8D-461D-AF4A-B3F8592D1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E09F-5162-4658-82A2-F743B5EF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6DCB-E63D-4EFA-B661-BCBCCC127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D0DB5F-2DA6-4B6F-ADEA-AE778DD2F0A7}"/>
              </a:ext>
            </a:extLst>
          </p:cNvPr>
          <p:cNvGrpSpPr/>
          <p:nvPr/>
        </p:nvGrpSpPr>
        <p:grpSpPr>
          <a:xfrm>
            <a:off x="7009940" y="1058443"/>
            <a:ext cx="4867446" cy="2949107"/>
            <a:chOff x="7009940" y="1058443"/>
            <a:chExt cx="4867446" cy="29491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A154B3-7A34-4F25-8A7C-F23683D8810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09940" y="1598720"/>
              <a:ext cx="3474066" cy="240883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CB808D-1CF1-464F-B79B-7BCD1BC36957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9768840" y="1710322"/>
              <a:ext cx="544020" cy="73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2DEA4-AE95-4837-8270-645C91E6B622}"/>
                </a:ext>
              </a:extLst>
            </p:cNvPr>
            <p:cNvSpPr/>
            <p:nvPr/>
          </p:nvSpPr>
          <p:spPr>
            <a:xfrm>
              <a:off x="7412854" y="1821180"/>
              <a:ext cx="2355986" cy="1082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5F3298-B09B-4320-9E48-0831A42EE97A}"/>
                </a:ext>
              </a:extLst>
            </p:cNvPr>
            <p:cNvSpPr/>
            <p:nvPr/>
          </p:nvSpPr>
          <p:spPr>
            <a:xfrm>
              <a:off x="10312860" y="1058443"/>
              <a:ext cx="1564526" cy="13037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“Ten hoc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“Ho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ten”, “date”, “time”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D582EA-E213-4A7E-8EB9-595898E79901}"/>
              </a:ext>
            </a:extLst>
          </p:cNvPr>
          <p:cNvGrpSpPr/>
          <p:nvPr/>
        </p:nvGrpSpPr>
        <p:grpSpPr>
          <a:xfrm>
            <a:off x="2056197" y="1296880"/>
            <a:ext cx="4232679" cy="3962400"/>
            <a:chOff x="2056197" y="1296880"/>
            <a:chExt cx="4232679" cy="3962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8C07D8-2189-412F-BAB7-502406076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6197" y="1296880"/>
              <a:ext cx="1581150" cy="3962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EF4BAA-5F71-47F4-B6A7-8BC5BD1C34B3}"/>
                </a:ext>
              </a:extLst>
            </p:cNvPr>
            <p:cNvSpPr/>
            <p:nvPr/>
          </p:nvSpPr>
          <p:spPr>
            <a:xfrm>
              <a:off x="2585787" y="1598720"/>
              <a:ext cx="1051560" cy="2125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691939-DACF-4BE5-994C-17396E2D4E07}"/>
                </a:ext>
              </a:extLst>
            </p:cNvPr>
            <p:cNvSpPr/>
            <p:nvPr/>
          </p:nvSpPr>
          <p:spPr>
            <a:xfrm>
              <a:off x="3896517" y="2204087"/>
              <a:ext cx="2392359" cy="904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“HS1”, “HS3”, “HS4”, “HS5”, “HS6”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DB644E-2368-4C58-A6C9-BC55DBAD1911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637347" y="265652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54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2024-05-15T05:42:04Z</dcterms:created>
  <dcterms:modified xsi:type="dcterms:W3CDTF">2024-05-15T05:45:36Z</dcterms:modified>
</cp:coreProperties>
</file>