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3AF4-C46E-4E37-BA8B-ECA464819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FE035-F1F5-4BC2-BA0B-99FE5179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84FE-FBBB-4966-BF8E-BC29BE6E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38C-55FF-46A3-821D-D9ED1C5B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4465-CD71-4B03-A3C6-C3DCFA88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7616-235F-4530-8F4B-B2D13084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3B76C-B2AD-497B-8544-5FCEE1029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9BEB-854D-4531-BCE7-8EA89BA1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B66B-F690-417F-8AA5-DE51E07B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D027-3B3F-4FEB-BD7E-461B0114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9AA2A-57AF-41A8-8984-66EA5A0E0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42DCE-F3F2-4052-B2CA-7282FB36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502F-B801-4794-B305-F9240BFF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A14F-FC25-4272-B314-7A2FBE3C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A0AC-5FBB-45AF-B861-5A19884A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4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1CE6-EA5A-441C-829D-01C222A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8DD9-09B6-4853-9548-93663817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BCC-0618-40C8-ACD0-D078BD33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BA85-B4C7-4D22-8D07-432D68D0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BCBD-D682-460A-A59A-CCFA54B7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C0F8-820F-4E3E-88A3-A86AB0F6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F770-235F-4A6A-80A3-74866B60E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B6E0-0DB2-4157-8FC9-EC4EDA3E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4BAE-F1E7-4F63-91D3-A178A948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38AC-E8B1-40F8-A56C-3956591E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3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96D-7F5F-465E-9F5D-82027DEC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F2F3-D201-4CF7-A490-D8C05409D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3A945-5565-4E29-8180-7A86E14F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CF6BC-473C-4FF3-BD43-D3981FA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FBDBF-6316-45DE-AEED-48FD12CB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D5C49-BD7F-4ED6-AA93-55D81644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4FA6-3698-41C9-8E24-F7E5A6D4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B9075-062D-4493-A1BE-41C1E325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271C0-A1AC-46CD-966E-93CF856D2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385FA-8059-4890-AE74-2EACDA814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A035-E642-49D1-8893-21E94254B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6FA22-A59F-4B09-A77B-B69DE690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76417-AF16-4E9D-BA5E-EAFF8BBF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CE9DA-D8DD-44EC-8E53-982A093B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85EA-A421-49F7-8F12-6E33DFEB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7D144-248C-4AC8-9A19-A8777261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FCB19-AE3B-41A7-A8D3-750FB9CC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F9DD5-C0EC-4004-8260-17C6C067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1D980-4738-4229-8241-C967CCC2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607B-2E3A-42A1-A81D-322F2114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EE08E-0282-4048-B947-7C7CA92D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3D59-63C2-41E5-9E08-760DE787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99F5-F1DC-4E83-B428-52442008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2853F-7EEE-4E67-8D43-60C42F45F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32453-090F-4AC0-B279-F11D2107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AB81-6D24-46FB-8F9F-6B5BBF9C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65C53-4F51-4E5A-961C-F0D00AAD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555B-931D-4E3E-9B1E-B5759470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07799-E38F-4E19-9F8F-77FB8ACC8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79F4B-2E4D-43CD-A000-48B4B1C09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395DC-4103-4A7D-A9E2-D215501C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8AA06-2F41-4508-8324-D9D586F7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9159-03BF-4377-9910-F09BF6A4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962A7-730F-47EC-AEA5-008C4CBF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B3BA4-8A97-41F6-B5A3-6F551DDDC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D558-CC7B-42CC-9A99-963827B2E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24EEA-8456-4081-A0E6-443943C089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45A45-B54B-4AE4-BBAB-62995B1A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724E-E0A9-40DF-A4C7-BD4115874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855D7-210D-42F0-B2E3-3ED1B041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6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F9355AF-5DB3-4117-8A46-68B344C6DA44}"/>
              </a:ext>
            </a:extLst>
          </p:cNvPr>
          <p:cNvGrpSpPr/>
          <p:nvPr/>
        </p:nvGrpSpPr>
        <p:grpSpPr>
          <a:xfrm>
            <a:off x="7154896" y="1058443"/>
            <a:ext cx="4722490" cy="2782037"/>
            <a:chOff x="7154896" y="1058443"/>
            <a:chExt cx="4722490" cy="27820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3F994C-6A07-494D-A252-300660A6EE1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154896" y="1653286"/>
              <a:ext cx="2815966" cy="2187194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C317D85-3C7D-45D0-BB86-9C3A79C263F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9768840" y="1710322"/>
              <a:ext cx="544020" cy="73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2E99F1-DB75-4E81-B3CD-B6CEFF5DBBC7}"/>
                </a:ext>
              </a:extLst>
            </p:cNvPr>
            <p:cNvSpPr/>
            <p:nvPr/>
          </p:nvSpPr>
          <p:spPr>
            <a:xfrm>
              <a:off x="7412854" y="1851660"/>
              <a:ext cx="2355986" cy="10515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F9BA86-8262-4691-8923-E91625ED2EE4}"/>
                </a:ext>
              </a:extLst>
            </p:cNvPr>
            <p:cNvSpPr/>
            <p:nvPr/>
          </p:nvSpPr>
          <p:spPr>
            <a:xfrm>
              <a:off x="10312860" y="1058443"/>
              <a:ext cx="1564526" cy="13037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“Ten hoc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“Ho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ten”, “date”, “time”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quẹt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lên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nhà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1B89E8-E755-4C37-961A-401522A70D7D}"/>
              </a:ext>
            </a:extLst>
          </p:cNvPr>
          <p:cNvGrpSpPr/>
          <p:nvPr/>
        </p:nvGrpSpPr>
        <p:grpSpPr>
          <a:xfrm>
            <a:off x="2205196" y="1335202"/>
            <a:ext cx="4083680" cy="3924300"/>
            <a:chOff x="2205196" y="1335202"/>
            <a:chExt cx="4083680" cy="39243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B7BA79-3A73-407A-A732-C4275201A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5196" y="1335202"/>
              <a:ext cx="1685925" cy="39243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A08E22-339E-4E32-A47A-2A5C8C67A6B3}"/>
                </a:ext>
              </a:extLst>
            </p:cNvPr>
            <p:cNvSpPr/>
            <p:nvPr/>
          </p:nvSpPr>
          <p:spPr>
            <a:xfrm>
              <a:off x="2585787" y="1598720"/>
              <a:ext cx="1051560" cy="21259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5CEB58-4236-413C-970A-3EDAE1A6723E}"/>
                </a:ext>
              </a:extLst>
            </p:cNvPr>
            <p:cNvSpPr/>
            <p:nvPr/>
          </p:nvSpPr>
          <p:spPr>
            <a:xfrm>
              <a:off x="3896517" y="2204087"/>
              <a:ext cx="2392359" cy="904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“HS1”, “HS3”, “HS4”, “HS5”, “HS6”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đổi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“3”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quẹt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lên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nhà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BC1C7A-28CB-4AC5-94D3-109442BF184E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3637347" y="2656523"/>
              <a:ext cx="259170" cy="5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30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2024-05-15T06:07:20Z</dcterms:created>
  <dcterms:modified xsi:type="dcterms:W3CDTF">2024-05-15T06:07:39Z</dcterms:modified>
</cp:coreProperties>
</file>