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DFD0-0361-4FDC-80F9-6B1F73A4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5116-0AED-4EEC-A460-53D7C34C7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B809-8CC9-438A-8489-5F7003D6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D9AE-D8EE-4C3E-9B44-678CABFE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D045-9169-4B77-AA6A-30FDD83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8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5B28-02F7-4A36-A499-309E7A14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312D3-4257-4573-A599-2D660EEE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6A5D-849B-480A-923E-BA98CF14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ED0F-D569-4BEA-8664-4A088612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3BB3-92D8-45E9-B374-ACEEEBD8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F1C21-BC0E-4C8D-8D91-5F21BE06A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0AD7-F1A4-44AC-AD1B-B99A65D3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8CBC-4540-4B9E-9494-C7C8AA70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4826-E29B-450F-A1CF-34DA05F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ACF3-0F86-43D2-A002-1FADA0F7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91A8-0981-4E58-AD97-950560F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BAC2-EF9E-4AF1-A1A1-F6DB703D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DDE3-3DFA-45A4-A409-258A7622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E5B2-1211-4989-8C15-7654C93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DC6C-7AEF-44CB-8066-5138DDE5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991C-438E-46BB-81B2-8D058972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441C8-B5D6-401F-ACDA-62AF4555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BD73-290B-4452-ACFF-185CD895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B03C-7C6E-4F38-8ADC-299A39A6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FCB7-F729-40F2-BCB9-27BF7A9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9995-A1F3-4EEB-9855-66EDBDAA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ED4F-FA7F-4114-8CF0-E12831268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A905-5C81-40B3-88C5-BB7F9849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16DC-A274-4838-9EBC-02F7BF7D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37D62-19B7-4FA3-9B6A-15B16797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DF13-7A1F-41BD-B979-F41EE398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98FE-CAB0-4B51-9D77-6F635376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8024B-6554-4785-AC59-194AD92A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C6224-4ED2-4BCF-AC44-93DFB60E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89270-559B-4333-AF52-A6309C29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8BA9-2D3D-4B0F-9C0D-613E40F2D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672D0-F296-43BB-A2E3-EB746AAB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7E792-D397-437E-8160-F025168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C77F3-D7FF-45DF-9260-2EE3B591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3876-2A5F-416B-AA67-7F008C64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3C78E-372A-43BE-ADD0-ED3DC83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934E2-B868-45CA-A274-57664EF9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098B9-5439-47A4-B299-36453A89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D09FD-DE36-49B0-9BBD-9101D80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229C9-556B-4DAA-8FE1-7118529D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8E81-286D-4533-BCDE-D7329D2C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2068-FC81-436F-824B-28F21B31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BCE9-233E-4C41-98D4-0AB58A12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1422-376C-4EA3-BDB6-F77E0FBA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82D3-1967-48D3-8926-4A716835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FB21-5F14-457D-B7A0-C3ADB8EB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93525-688F-4F77-934E-C722F799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FBD8-921E-4075-ADD0-FECE3CEC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33C3D-4C68-4AFB-804A-B5C3D1D2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4CDF0-CC77-471D-847E-D8E43EA7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D779-89A0-4705-BB71-8540E998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BC007-E251-4E11-B8A7-F0128E37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2726-D373-4ABC-A0CE-22719D83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D63B9-1A37-4375-B003-C02A272E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0B82C-2BDD-453D-942E-A6F4D7FA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7D58-798B-4571-A326-7FAA7AB7D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7F52-837E-4DE1-8916-3F0D05897AE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2E3D-8039-4F52-B509-E6EC4567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856D-4D7B-413F-A9A4-CE976072E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D0E7-BB0C-41FC-8440-657B5355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B6303-D717-4653-911A-0186DF0CF62E}"/>
              </a:ext>
            </a:extLst>
          </p:cNvPr>
          <p:cNvGrpSpPr/>
          <p:nvPr/>
        </p:nvGrpSpPr>
        <p:grpSpPr>
          <a:xfrm>
            <a:off x="6719706" y="1058443"/>
            <a:ext cx="5157680" cy="2996608"/>
            <a:chOff x="6719706" y="1058443"/>
            <a:chExt cx="5157680" cy="29966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9F3F5B-7869-472B-AEBA-2BCDA43AD18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719706" y="1598720"/>
              <a:ext cx="3669897" cy="245633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350961-A8AD-4B4D-ABF0-FACB92F2CE5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9768840" y="1710322"/>
              <a:ext cx="544020" cy="73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A8328E-71A0-459C-9A6E-483C27AF3418}"/>
                </a:ext>
              </a:extLst>
            </p:cNvPr>
            <p:cNvSpPr/>
            <p:nvPr/>
          </p:nvSpPr>
          <p:spPr>
            <a:xfrm>
              <a:off x="7230501" y="1821180"/>
              <a:ext cx="2538339" cy="1082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A38791-A375-47F8-97FD-CBBD5B944FE1}"/>
                </a:ext>
              </a:extLst>
            </p:cNvPr>
            <p:cNvSpPr/>
            <p:nvPr/>
          </p:nvSpPr>
          <p:spPr>
            <a:xfrm>
              <a:off x="10312860" y="1058443"/>
              <a:ext cx="1564526" cy="13037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“Ten hoc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cập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“Ho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ten”, “date”, “time”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D96ABA-FF44-49B8-BBA6-FF90975B7979}"/>
              </a:ext>
            </a:extLst>
          </p:cNvPr>
          <p:cNvGrpSpPr/>
          <p:nvPr/>
        </p:nvGrpSpPr>
        <p:grpSpPr>
          <a:xfrm>
            <a:off x="1997089" y="1329265"/>
            <a:ext cx="4291787" cy="3990975"/>
            <a:chOff x="1997089" y="1329265"/>
            <a:chExt cx="4291787" cy="39909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2B11E1-4F96-4895-B003-CDBAD958D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7089" y="1329265"/>
              <a:ext cx="2009775" cy="399097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C7844F-F753-4393-AD48-212323493141}"/>
                </a:ext>
              </a:extLst>
            </p:cNvPr>
            <p:cNvSpPr/>
            <p:nvPr/>
          </p:nvSpPr>
          <p:spPr>
            <a:xfrm>
              <a:off x="2585787" y="1598720"/>
              <a:ext cx="1051560" cy="21259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79F174-30D2-46BD-B68B-CE977DDB9B02}"/>
                </a:ext>
              </a:extLst>
            </p:cNvPr>
            <p:cNvSpPr/>
            <p:nvPr/>
          </p:nvSpPr>
          <p:spPr>
            <a:xfrm>
              <a:off x="3896517" y="2204087"/>
              <a:ext cx="2392359" cy="904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“HS1”, “HS3”, “HS4”, “HS5”, “HS6”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đổi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trị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“2”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sau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quẹt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thẻ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xuống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xe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đến</a:t>
              </a:r>
              <a:r>
                <a:rPr lang="en-US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</a:t>
              </a:r>
              <a:r>
                <a:rPr lang="vi-VN" sz="1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13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ờng</a:t>
              </a:r>
              <a:endPara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BA56F0-4A43-4A4E-A239-EA4F771940A9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3637347" y="2656523"/>
              <a:ext cx="259170" cy="5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03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2024-05-15T05:50:49Z</dcterms:created>
  <dcterms:modified xsi:type="dcterms:W3CDTF">2024-05-15T05:51:11Z</dcterms:modified>
</cp:coreProperties>
</file>