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D9DF-D9A7-4AF0-B59A-5C5D5232A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12CFF-912D-4B20-B6A4-5D8DBCD77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ED582-2EED-4832-9A96-EDA466A7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624F-9E2B-4639-ABF7-D6EE2D09F3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4C2A-E38F-4C3E-B259-2CB381F0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E52F-3EDD-4C95-9803-FBBC80E8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0CF-039A-4468-882E-A438652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2CBF-8E29-44A1-9B3A-FE265B20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5EE56-743B-4F33-A149-5BE1D3BB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0438-F7B9-498A-8BDF-8CFBD0A1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624F-9E2B-4639-ABF7-D6EE2D09F3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F75C-5D5C-4982-9E1C-250E3D35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20CFD-7B5A-4337-B94F-BE470E29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0CF-039A-4468-882E-A438652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C063D-8948-4E54-88C9-D54BBD14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32286-3B52-47DA-BAF7-785C8814B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BD86-8443-4A19-B90B-93BA1D70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624F-9E2B-4639-ABF7-D6EE2D09F3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6573-BE52-4961-8F0E-12D96C38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20AA-42EA-4B4A-BEF4-18BBE501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0CF-039A-4468-882E-A438652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5967-79CC-46F2-90EF-D4E48AFA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B95E-5385-4B31-86EA-1FE0D3CD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4B66-552B-4B31-A5D0-2356E05B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624F-9E2B-4639-ABF7-D6EE2D09F3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6C3D-9CE1-4324-899F-90D964C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A938-9AA1-4AF9-B83E-89BDD478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0CF-039A-4468-882E-A438652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5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CF26-9C84-48A9-B212-1734F40F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E10A2-E8A4-4919-9597-851C25A1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378A0-5172-4D7F-9739-B6841CD8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624F-9E2B-4639-ABF7-D6EE2D09F3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3045-9717-4BF9-967E-46AC090B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1835-29CA-4CAC-8D81-12A53925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0CF-039A-4468-882E-A438652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3997-8FA9-4EAC-89AD-606C0A23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A077-09C4-4674-8D42-7A1A1C129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55374-8039-4948-B9E1-9553196D5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999A8-8838-4913-8F09-67B47505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624F-9E2B-4639-ABF7-D6EE2D09F3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F684-875C-45BF-918D-02DC70C1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9FE28-C54D-4EAD-9824-0EF203F3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0CF-039A-4468-882E-A438652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54C9-A216-4C56-B368-577EA609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28740-DA8F-4FDD-9680-EE82AAB7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BFF0-FC97-4DAB-9ADE-D90B7A370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687AB-8D1E-4881-A0BC-991AE7719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D64D3-3AB1-443F-95DB-8A704757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08A08-1610-4985-936C-B9F16911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624F-9E2B-4639-ABF7-D6EE2D09F3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93D06-41A3-48D6-A142-92826634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AAC2A-8AEF-4AF3-9715-76A3722A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0CF-039A-4468-882E-A438652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D6EC-FD04-4E44-ADDC-978CEF96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4D4D9-7BB9-4FC0-8E8F-EFC5F022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624F-9E2B-4639-ABF7-D6EE2D09F3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0872F-AAD8-45CE-A063-7057B50E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FA57-0755-4825-B459-A4997E95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0CF-039A-4468-882E-A438652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7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C22E-A7DC-441E-BA9D-F2C50102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624F-9E2B-4639-ABF7-D6EE2D09F3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E22A9-D069-4C45-995C-E9BD12E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E163-FEE1-4594-BC81-1F5775B2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0CF-039A-4468-882E-A438652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C84F-FD47-49B4-A130-33490726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EF8F-AC82-4F81-9208-1757C743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2C64F-D77E-4153-B810-80B347941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EEE04-E989-427D-95AD-2C9E2B0E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624F-9E2B-4639-ABF7-D6EE2D09F3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2FAFE-13E8-446F-A33F-888AB205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0FA46-6AC7-4030-8658-F4E77555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0CF-039A-4468-882E-A438652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10A-9FF9-4488-BC49-D4041449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3AB96-28F5-4A7F-9E9B-07D6BB8CB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CDDD8-6772-46F9-A799-195F62A96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BF026-63EF-4EE0-A573-E21464D1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624F-9E2B-4639-ABF7-D6EE2D09F3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D52EF-60BF-40A0-8521-BFC15EE8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3C429-16A4-43F4-BFBE-814F4568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0CF-039A-4468-882E-A438652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1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C155B-3F5D-4FF6-A6BC-4FBD31F6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B2057-721A-4996-85F2-3168D73C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65A7-B07D-487D-8D40-113874393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624F-9E2B-4639-ABF7-D6EE2D09F3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2E9E-D748-4F2B-A30A-101FA856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2480A-C4A1-4A1B-B2B0-00E6B531B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D0CF-039A-4468-882E-A438652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0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79858-76AB-4BE5-BDBE-C827EC5670FE}"/>
              </a:ext>
            </a:extLst>
          </p:cNvPr>
          <p:cNvGrpSpPr/>
          <p:nvPr/>
        </p:nvGrpSpPr>
        <p:grpSpPr>
          <a:xfrm>
            <a:off x="7046862" y="1058443"/>
            <a:ext cx="4830524" cy="2797607"/>
            <a:chOff x="7046862" y="1058443"/>
            <a:chExt cx="4830524" cy="279760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A27318-03DD-46AF-8085-8396A090A14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046862" y="1710321"/>
              <a:ext cx="2993988" cy="2145729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7F3F52-1665-42C9-AF3B-09625C0C960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9768840" y="1710322"/>
              <a:ext cx="544020" cy="73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8F836F-FC8C-465C-9803-CBE1E5FC6AF3}"/>
                </a:ext>
              </a:extLst>
            </p:cNvPr>
            <p:cNvSpPr/>
            <p:nvPr/>
          </p:nvSpPr>
          <p:spPr>
            <a:xfrm>
              <a:off x="7412854" y="1889760"/>
              <a:ext cx="2355986" cy="10134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B933B2-E45F-4AD4-B26A-8720C58EC1F3}"/>
                </a:ext>
              </a:extLst>
            </p:cNvPr>
            <p:cNvSpPr/>
            <p:nvPr/>
          </p:nvSpPr>
          <p:spPr>
            <a:xfrm>
              <a:off x="10312860" y="1058443"/>
              <a:ext cx="1564526" cy="13037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“Ten hoc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“Ho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ten”, “date”, “time”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quẹt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xuống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nhà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D594AB-3B76-4D5C-8806-46F92E5EDFB3}"/>
              </a:ext>
            </a:extLst>
          </p:cNvPr>
          <p:cNvGrpSpPr/>
          <p:nvPr/>
        </p:nvGrpSpPr>
        <p:grpSpPr>
          <a:xfrm>
            <a:off x="2030372" y="1354030"/>
            <a:ext cx="4258504" cy="3905250"/>
            <a:chOff x="2030372" y="1354030"/>
            <a:chExt cx="4258504" cy="39052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687C83-A47B-43C9-8198-FB029956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372" y="1354030"/>
              <a:ext cx="2000250" cy="390525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A50B38-2A24-45D7-8198-0C062F929BAF}"/>
                </a:ext>
              </a:extLst>
            </p:cNvPr>
            <p:cNvSpPr/>
            <p:nvPr/>
          </p:nvSpPr>
          <p:spPr>
            <a:xfrm>
              <a:off x="2585787" y="1598720"/>
              <a:ext cx="1051560" cy="21259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9F4021-92D0-4955-B7A6-38E742A48CEA}"/>
                </a:ext>
              </a:extLst>
            </p:cNvPr>
            <p:cNvSpPr/>
            <p:nvPr/>
          </p:nvSpPr>
          <p:spPr>
            <a:xfrm>
              <a:off x="3896517" y="2204087"/>
              <a:ext cx="2392359" cy="904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“HS1”, “HS3”, “HS4”, “HS5”, “HS6”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đổi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“0”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quẹt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xuống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nhà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1FDE195-19A1-4F19-8B2A-52AE4C64C502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3637347" y="2656523"/>
              <a:ext cx="259170" cy="5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62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2024-05-15T06:11:52Z</dcterms:created>
  <dcterms:modified xsi:type="dcterms:W3CDTF">2024-05-15T06:12:19Z</dcterms:modified>
</cp:coreProperties>
</file>