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893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FE7C-9104-477B-9A45-D1B6E1131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7C8D4-C5FC-4201-A975-C38A436B5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DCCF-1924-4B46-AE3D-F2567AB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BE27-01CD-4004-A5BE-445A818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E05D-E692-48B2-94B0-74677ADD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7F3-AB0D-4CC1-9C0E-FAB58AA6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F0425-C6F7-4EF5-9110-9EF6E8719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F8CB-7CB8-4445-822A-9935B0C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78AE-1819-4A0E-8F01-605AFD39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D5C2-84DE-4B54-80DE-1BC5B8DA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186B-B16F-42E0-ABF7-42F1B737A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CF10F-F423-4D80-B7F3-279816A9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F228-2FC0-4777-869E-8B059CA3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5218-BBA9-4320-9D62-AA5228D5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F8BE-EC43-427B-AAC5-06344D5D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2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379E-7803-4C0D-8907-70DEACEB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9D82-40CE-4DE2-B851-9931016F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E9EA-9789-4F4B-992D-F7C92321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D93B-6EE2-4CCC-8791-ABA04518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67E4-D8C4-4876-9604-693618B0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BC9-C569-4DAB-8DDE-8773CF8F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BBEEC-D57C-4CDE-BB56-3CF08C01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0AAC-3705-4BFE-895F-07CD4274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D52B-DB31-40AB-B72D-1F55943A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FD32-1C94-4595-92BA-E5552CB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C68B-B008-4BEE-BAEB-17C7816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8A60-507D-4193-97C6-E19F10CAA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CEAA-13A5-48A4-BBD8-8B42B92EA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25CD-78B5-4872-98B0-BED3B948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DB519-90BD-436D-8810-D7F5A060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E387F-8A94-4D46-B06D-481188E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023F-B076-4A0D-B7BD-F32FCE94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FF9F-D730-4827-9177-D8F61E11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F0584-7660-41E6-9B8D-3CC9A32F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40406-713D-4595-9185-BA6412595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B0C02-C2E0-4AEB-8538-86A4E3CBC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710F3-C41A-49B8-804D-62C7F983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995FD-CA6E-4375-B83B-E4C3376B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FF8E8-4563-4879-B5EB-E6CC1690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4F-74A0-4004-A6DE-9A688AFC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2B357-30AA-4EF3-9F9D-3E0E9A5B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792C-020E-4C92-8DEB-C835687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55E4E-5EBF-40DB-8071-01344EF0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7D1A7-BC47-44A4-9519-A1F94A8F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8168A-599B-4AE6-B4AA-19875E68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A9557-D74A-4ECD-BC48-78EC9ED8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D52-A914-40C5-89F9-9B19FDA2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65FD-A0A0-4909-97AC-901C4A29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2D2A7-B0D2-44A4-8E70-D1156C54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9D884-DC39-42D7-8D51-90EDDCD9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636B-64AF-4940-BED2-CD3482E6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3965-5E2B-419F-818A-2A4E8214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C458-5E2A-487E-9DE8-E1E6BF1F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21F26-CC57-40EE-AEA2-1CD33F9DA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45CDB-4418-404E-9A41-624E06FA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FCB09-316D-4436-A385-F85BECF4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1018-08C2-4D4A-BEF2-35175E95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FD28-AA70-4279-B6E1-84A4C2CD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33C1-A869-4CFB-8168-B9837C4C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9462-5E48-41C2-96F3-1A33E653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FAAE-6BA2-45AD-AEB7-9BF363E88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56BF-E88F-46DF-8DBC-90DECFCA90C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2A4CF-642C-4750-8D21-55B579FDC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1079-C8DA-47FE-9B71-4F1AF04C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7914-97A2-47B5-990C-6728D639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1771FE-CE62-44A9-8CEB-7C1DB2824275}"/>
              </a:ext>
            </a:extLst>
          </p:cNvPr>
          <p:cNvGrpSpPr/>
          <p:nvPr/>
        </p:nvGrpSpPr>
        <p:grpSpPr>
          <a:xfrm>
            <a:off x="5601970" y="2461895"/>
            <a:ext cx="4146760" cy="2745534"/>
            <a:chOff x="5601970" y="2461895"/>
            <a:chExt cx="4146760" cy="27455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C7C748-E23C-45C0-B0F3-5A31ECCA2A3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601970" y="2461895"/>
              <a:ext cx="1402512" cy="274553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9FE183-26B8-4BD3-9C34-34B49613AF5A}"/>
                </a:ext>
              </a:extLst>
            </p:cNvPr>
            <p:cNvSpPr/>
            <p:nvPr/>
          </p:nvSpPr>
          <p:spPr>
            <a:xfrm>
              <a:off x="6096000" y="4995759"/>
              <a:ext cx="448901" cy="1638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9682E3-25F5-4E28-A549-BE64D24B999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6555150" y="4746447"/>
              <a:ext cx="449332" cy="3312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17CAD8-BCE1-48D2-AD19-B1DB6E028C2D}"/>
                </a:ext>
              </a:extLst>
            </p:cNvPr>
            <p:cNvSpPr/>
            <p:nvPr/>
          </p:nvSpPr>
          <p:spPr>
            <a:xfrm>
              <a:off x="7004482" y="4457272"/>
              <a:ext cx="2744248" cy="5783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“TX2”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“1”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xế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70ED96-7297-4CE7-BDA5-6A8008A63ACE}"/>
              </a:ext>
            </a:extLst>
          </p:cNvPr>
          <p:cNvGrpSpPr/>
          <p:nvPr/>
        </p:nvGrpSpPr>
        <p:grpSpPr>
          <a:xfrm>
            <a:off x="967105" y="1732788"/>
            <a:ext cx="4421759" cy="2351532"/>
            <a:chOff x="967105" y="1732788"/>
            <a:chExt cx="4421759" cy="23515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FF28DC-178F-438D-8BA4-1D5434BD7DD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7105" y="2333307"/>
              <a:ext cx="2584068" cy="175101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431C30-4B2B-456E-AACE-4705E55FF378}"/>
                </a:ext>
              </a:extLst>
            </p:cNvPr>
            <p:cNvSpPr/>
            <p:nvPr/>
          </p:nvSpPr>
          <p:spPr>
            <a:xfrm>
              <a:off x="1280160" y="2333308"/>
              <a:ext cx="1051560" cy="210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AD0712-F2BA-4CEE-8D53-5DDF6E454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940" y="2021964"/>
              <a:ext cx="716959" cy="311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E37704-A192-497D-9B43-E8408E743564}"/>
                </a:ext>
              </a:extLst>
            </p:cNvPr>
            <p:cNvSpPr/>
            <p:nvPr/>
          </p:nvSpPr>
          <p:spPr>
            <a:xfrm>
              <a:off x="2522898" y="1732788"/>
              <a:ext cx="2865966" cy="5783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“Thong tin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cua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xế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72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2024-05-15T05:17:58Z</dcterms:created>
  <dcterms:modified xsi:type="dcterms:W3CDTF">2024-05-15T05:33:11Z</dcterms:modified>
</cp:coreProperties>
</file>