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4535-3630-4E8B-8896-592375B09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CAEF2-015B-41EB-AB03-03120FFB9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721E-F8D3-46A0-90D3-678CE423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116-BB39-4345-98F3-5E944E6B335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5E2E1-DDD2-44B3-8706-D29199D7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4F5E6-DBF4-45AE-9EEE-98B4B27D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6A35-3513-4632-8416-CB0E4595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4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A705-4C72-4544-99A1-109FCBD4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21016-806A-4271-8E77-DE1D27C0F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D74BE-639B-4B07-94CB-8D7355386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116-BB39-4345-98F3-5E944E6B335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CEB0E-DA65-4E03-8B5B-D144B0A5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6A72E-CD87-4676-B51C-0D8FBB26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6A35-3513-4632-8416-CB0E4595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8C5CA6-AEEF-494C-8417-ADAFB952E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81AAC-99D0-457F-92F5-AB42CD3E4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FF874-91B9-4D59-AE37-E22D496D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116-BB39-4345-98F3-5E944E6B335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57859-F7A7-42EA-AD64-EC02B3637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238A8-ED30-4BA3-BE62-2281D7F8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6A35-3513-4632-8416-CB0E4595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3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11CA-51BD-4329-9EDA-8890CFA3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A0101-6E95-420A-B7FC-4E9B5E064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D07D0-99B8-4E21-BDE1-36F124E3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116-BB39-4345-98F3-5E944E6B335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71ECA-4BAB-4B41-9E69-69627C52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D2221-44FB-44C5-A45B-4862CB6B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6A35-3513-4632-8416-CB0E4595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7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D6907-2D75-4261-87F1-43B565D3F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AACD9-FDAB-410F-95E0-BB68A9472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9B101-D324-4C8D-B715-9555ECDD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116-BB39-4345-98F3-5E944E6B335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ACE3C-6FBE-47DD-A795-C695314C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E77AC-1C5C-4592-88DF-D9A06861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6A35-3513-4632-8416-CB0E4595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0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756B-B631-44B5-8043-83FE94C9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8EA49-6BDF-499B-9301-3530E78C6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E8571-7757-4E38-9969-1FD310E9A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848E2-A5BF-440A-980D-D7869D8A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116-BB39-4345-98F3-5E944E6B335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92BDD-9EBE-4D00-B094-CF9BED8B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65251-BD1E-4356-831A-20B40A6B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6A35-3513-4632-8416-CB0E4595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6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95C2-0062-484B-846D-9F7FA45A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48EF6-F735-42FC-82AA-21B84A596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0ECD0-88B6-4520-91D3-160401F26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5CE82C-06A8-4D97-BB3E-95A8E330A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58079-CE02-4AB3-AC99-AC3499EE8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BA585-B5A0-4C5B-9AC2-DAD033F2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116-BB39-4345-98F3-5E944E6B335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D9A68F-F470-44EA-8795-F0CF1B3D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E1F82-792E-4603-9415-A698F3AF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6A35-3513-4632-8416-CB0E4595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8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2DA7B-8384-4FF2-B9AD-2CDE76F6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6DB8EC-F7B8-412B-8EE9-8A92F3DC3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116-BB39-4345-98F3-5E944E6B335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29619-2A8D-40BD-8DD8-2FFC9BB9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F9E30-7BCC-48CA-97E0-099EF780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6A35-3513-4632-8416-CB0E4595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2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F6D13A-7C3E-487E-833A-9392CAD9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116-BB39-4345-98F3-5E944E6B335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60070-E753-448B-A092-40922A79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D6870-50E3-451F-93DF-81179F1D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6A35-3513-4632-8416-CB0E4595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5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28E7-C571-444C-8A8A-162167CF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D5896-6D96-48D4-9038-1DEDE1F13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A144F-53BC-4768-9A45-D5FFB3BF7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3A389-8C48-4AB4-8AC6-F2D819A1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116-BB39-4345-98F3-5E944E6B335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1BF50-8A34-446B-9952-34A970A0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41434-759C-4ABE-A193-7E494EDD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6A35-3513-4632-8416-CB0E4595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2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3082-54C5-4383-873B-0D2237F89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BD4B1A-BD30-4662-9A34-06FA71286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351C1-DCB0-4D92-BB6C-332707F9B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3DE94-E626-46D7-91C2-C776DB0A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116-BB39-4345-98F3-5E944E6B335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02719-3318-4BCA-88BE-34EB550F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FC7D1-8749-46F4-B6B2-C1C9DA4A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6A35-3513-4632-8416-CB0E4595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3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DA7712-2DCF-496F-903E-D2957A53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13D17-BF52-4D86-8989-853FD211B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3209-F75C-42E3-981F-BBD272347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5D116-BB39-4345-98F3-5E944E6B335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0E7D0-5B47-4300-A2FF-010872FC6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C261C-1C70-4046-BC96-E16F8842F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96A35-3513-4632-8416-CB0E4595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0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141793F-1388-4049-9251-92BEA1A53D06}"/>
              </a:ext>
            </a:extLst>
          </p:cNvPr>
          <p:cNvGrpSpPr/>
          <p:nvPr/>
        </p:nvGrpSpPr>
        <p:grpSpPr>
          <a:xfrm>
            <a:off x="5674178" y="2663693"/>
            <a:ext cx="4074552" cy="2506057"/>
            <a:chOff x="5674178" y="2663693"/>
            <a:chExt cx="4074552" cy="250605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E728B4F-0C44-4E75-871D-C9EF4B797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74178" y="2663693"/>
              <a:ext cx="1231583" cy="250605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F56067-92AE-4B00-8AEF-5F3589D5F7A6}"/>
                </a:ext>
              </a:extLst>
            </p:cNvPr>
            <p:cNvSpPr/>
            <p:nvPr/>
          </p:nvSpPr>
          <p:spPr>
            <a:xfrm>
              <a:off x="6096000" y="4995759"/>
              <a:ext cx="448901" cy="16383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DC6511A-5FA2-4613-B1C0-3C7FA7958762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flipV="1">
              <a:off x="6555150" y="4746447"/>
              <a:ext cx="449332" cy="3312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12C30F-B5FF-4C80-9508-2C291F4ECB82}"/>
                </a:ext>
              </a:extLst>
            </p:cNvPr>
            <p:cNvSpPr/>
            <p:nvPr/>
          </p:nvSpPr>
          <p:spPr>
            <a:xfrm>
              <a:off x="7004482" y="4457272"/>
              <a:ext cx="2744248" cy="57834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</a:t>
              </a:r>
              <a:r>
                <a:rPr lang="vi-VN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ờng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“TX2”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có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giá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trị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là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“0”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khi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tài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xế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đã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điểm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danh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xuống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xe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8C6F8D1-1BB8-4489-97F8-D7D88F8003CE}"/>
              </a:ext>
            </a:extLst>
          </p:cNvPr>
          <p:cNvGrpSpPr/>
          <p:nvPr/>
        </p:nvGrpSpPr>
        <p:grpSpPr>
          <a:xfrm>
            <a:off x="1030454" y="1699400"/>
            <a:ext cx="4339868" cy="2443900"/>
            <a:chOff x="1030454" y="1699400"/>
            <a:chExt cx="4339868" cy="24439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06D1AC4-DAC4-4AD9-AB45-1E287E74EA30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030454" y="2351594"/>
              <a:ext cx="2720976" cy="1791706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A2D862D-8E30-43DB-84C7-5466438B6913}"/>
                </a:ext>
              </a:extLst>
            </p:cNvPr>
            <p:cNvSpPr/>
            <p:nvPr/>
          </p:nvSpPr>
          <p:spPr>
            <a:xfrm>
              <a:off x="1280160" y="3535680"/>
              <a:ext cx="1761744" cy="53035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3C699B1-57B6-4BE8-8FB6-C6888939547F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3041904" y="2277749"/>
              <a:ext cx="895435" cy="152310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D9299BD-58FC-40FD-B80E-3DA18722B119}"/>
                </a:ext>
              </a:extLst>
            </p:cNvPr>
            <p:cNvSpPr/>
            <p:nvPr/>
          </p:nvSpPr>
          <p:spPr>
            <a:xfrm>
              <a:off x="2504356" y="1699400"/>
              <a:ext cx="2865966" cy="57834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Cập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nhật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tr</a:t>
              </a:r>
              <a:r>
                <a:rPr lang="vi-VN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ờng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“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thoi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gian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tai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xe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xuong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xe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”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khi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tài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xế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quét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thẻ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xuống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xe</a:t>
              </a:r>
              <a:endPara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9376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2024-05-15T05:57:57Z</dcterms:created>
  <dcterms:modified xsi:type="dcterms:W3CDTF">2024-05-15T05:58:58Z</dcterms:modified>
</cp:coreProperties>
</file>