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893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E56B-2EE2-4A2F-B43B-F9FFE826E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BD61C-3FD9-4E8C-AECB-B7F7FF124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92AA-CF0E-4A24-AE08-1D057715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AE3D-3C57-437E-A489-9FEC53B1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B96D-85FE-4BC9-8584-7BBBC0D8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4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48D-8C83-477C-BB91-13515F52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19FF6-FFD6-458C-9CEC-85435101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3F8C-E874-49AD-9CF6-00D3DCE3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1AF3-4E1D-4814-A691-577F4128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AC16-6EF8-4B77-A1D5-E036E7D5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B3137-0425-478D-A0D7-5577A9CBE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EEB8B-9C96-4F69-9547-06515D980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DF-D52E-4954-8E53-0FE6454B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CF5F-3AC2-49D8-95F6-3C5AC171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4A9C-81C9-4950-8567-BB87C3FA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2319-0DD8-4DBD-B6F7-26F8B9B3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6D07-6B84-45DA-A51A-7FAE4358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29E2-DA80-4E43-8388-8D7FB0F7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F648-7B27-4B15-A42F-BC0B2F23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4A5B-0536-4917-9037-AB156C04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4B2-C19E-4C48-A179-C9C119F2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CDD4C-D0D5-4C38-B667-EF934938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16FA-5CD9-467C-A186-4E2CD139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DE9F-4FBA-440C-87CD-27C8429D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73DB-B523-48A6-B125-C57328CE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8D0D-2037-4C1F-8C25-74E23B69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80BE-02A4-436A-8CD3-E11CB9D5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5D555-8B3F-4E25-A932-FEC748DE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713D-3240-4C6D-B59D-0B8F5EF3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9C40-BDC5-449E-9937-7C896E80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AF14-CFE9-4320-8096-67A2AC1D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589-55BD-4ECE-8141-C34E624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4935-C396-4729-AF7A-0C4E8BA24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886A-9E6F-48E9-93ED-CD7FCC61A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731AC-B5B2-49E6-B14A-41E25186A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C5FAD-E490-41CD-BCDA-15CB123C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A736D-A029-4DDC-AED8-F7EE14D9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6D3E9-FF0A-4311-8AAC-0E88DA3C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1B582-43F4-4532-90ED-C829881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C0FD-D09E-45B3-AAA0-4F8DEBB4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53A94-454A-445F-A76A-680A3EA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6DBDA-0F3F-4424-ACDD-F8CEF89C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4C4C2-12CD-4EB8-889F-1DA2935E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A5419-DC68-4A39-8548-CB2E67F2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699BE-F96B-4006-8DB0-414929A0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5E595-46E2-4F73-B95D-E8FFCB7A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1213-AEF8-48E2-849A-05EEE241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F836-9FED-4A1C-B93D-1CF70D0F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33D43-F53E-4833-AB46-C469D9B17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5E683-85D0-4121-A32E-C3F70E63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2DC7-28E6-4E21-A343-53BC8253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B2137-23D4-471D-AC41-97A200EC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C555-895B-4AFB-A8A7-1A6DD90C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AF737-168D-4C0A-9D0C-608FAC962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7F508-3E88-4AC5-B092-44306698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8B0CF-7312-4AE9-9BD5-9A40B9B3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56B1B-4700-487A-A279-0D0376BF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4F349-69DD-4180-90F9-FAED579A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EE285-2C03-49E1-876D-160FF59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DEEDB-A5EB-420F-8056-24D8AB65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B03B-6045-4A9A-8EFB-8B93E6045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3988-453D-4311-AED8-6D0A88B7425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D45A-3E77-4B6A-AC48-12325F3AA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B289-4439-407D-ABE6-F8FCF2F06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5CB3-896D-4BC2-A1AA-FC23CBD1A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E2C4D6-6E4D-45C1-81A0-8FB20F01ED0A}"/>
              </a:ext>
            </a:extLst>
          </p:cNvPr>
          <p:cNvGrpSpPr/>
          <p:nvPr/>
        </p:nvGrpSpPr>
        <p:grpSpPr>
          <a:xfrm>
            <a:off x="939298" y="779881"/>
            <a:ext cx="3785101" cy="3954879"/>
            <a:chOff x="4901698" y="1305661"/>
            <a:chExt cx="3785101" cy="3954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B89808-C232-4025-A330-67BBA83AA2E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901698" y="1305661"/>
              <a:ext cx="1800944" cy="395487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7993A0-7217-413B-BA7E-11BE395C9A16}"/>
                </a:ext>
              </a:extLst>
            </p:cNvPr>
            <p:cNvSpPr/>
            <p:nvPr/>
          </p:nvSpPr>
          <p:spPr>
            <a:xfrm>
              <a:off x="5390829" y="1597460"/>
              <a:ext cx="973395" cy="2923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933BCC-C3AC-489F-BF00-CC980A222D3C}"/>
                </a:ext>
              </a:extLst>
            </p:cNvPr>
            <p:cNvSpPr/>
            <p:nvPr/>
          </p:nvSpPr>
          <p:spPr>
            <a:xfrm>
              <a:off x="6623394" y="1425094"/>
              <a:ext cx="2063405" cy="1422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xin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nghỉ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phép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buổi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sáng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“HS1”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“2” (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bỏ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qua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điểm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xuống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bắt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quá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điểm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nhà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46824CD-89CB-4846-A600-6DD8B5E59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224" y="1743610"/>
              <a:ext cx="25917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B02F11-6712-4320-BD9D-FF8390FE808D}"/>
              </a:ext>
            </a:extLst>
          </p:cNvPr>
          <p:cNvGrpSpPr/>
          <p:nvPr/>
        </p:nvGrpSpPr>
        <p:grpSpPr>
          <a:xfrm>
            <a:off x="6096000" y="779881"/>
            <a:ext cx="3681983" cy="3025416"/>
            <a:chOff x="6096000" y="779881"/>
            <a:chExt cx="3681983" cy="30254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DD417B-2DC2-473B-95F4-386C1551C497}"/>
                </a:ext>
              </a:extLst>
            </p:cNvPr>
            <p:cNvPicPr/>
            <p:nvPr/>
          </p:nvPicPr>
          <p:blipFill rotWithShape="1">
            <a:blip r:embed="rId3"/>
            <a:srcRect t="4687" b="5956"/>
            <a:stretch/>
          </p:blipFill>
          <p:spPr bwMode="auto">
            <a:xfrm>
              <a:off x="6096000" y="779881"/>
              <a:ext cx="1524000" cy="302541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6D6E85-9DB3-409F-92E0-26E0050BBC95}"/>
                </a:ext>
              </a:extLst>
            </p:cNvPr>
            <p:cNvSpPr/>
            <p:nvPr/>
          </p:nvSpPr>
          <p:spPr>
            <a:xfrm>
              <a:off x="6096000" y="3307079"/>
              <a:ext cx="1359408" cy="1752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C65D7F-A718-413C-B9DD-9FE9D52179E9}"/>
                </a:ext>
              </a:extLst>
            </p:cNvPr>
            <p:cNvSpPr/>
            <p:nvPr/>
          </p:nvSpPr>
          <p:spPr>
            <a:xfrm>
              <a:off x="7714578" y="2930377"/>
              <a:ext cx="2063405" cy="874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xin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nghỉ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phép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7/5/2024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buổi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sáng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do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nghỉ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bé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ốm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E60157F-66D6-4FFD-B3E8-C228CB8FE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5408" y="3394708"/>
              <a:ext cx="25917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04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2024-05-15T06:26:04Z</dcterms:created>
  <dcterms:modified xsi:type="dcterms:W3CDTF">2024-05-15T06:28:58Z</dcterms:modified>
</cp:coreProperties>
</file>