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0C77-57C5-4C59-A942-2B56548DD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017AC-6644-45BD-8BC1-257468FA0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42C8-F96C-4E64-BDBB-C3E9FE22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17EC-4534-4257-8C0A-42FF7DC5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D69DA-6630-48FD-BB65-6AF8BF86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DC4B-52EF-4F5C-9964-E2D20153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14CD1-9248-43F7-9929-0D5C7C33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2B29-F62F-483F-9F36-2EB1AEF4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785E-A161-4BA2-8989-D3FD1E7C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8CDF-6804-4405-A5F4-B8A687F4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EF419-1FC6-4DE9-A562-7F24C11AB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AE97-783F-46B6-87D8-A585F65E4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885A-0B2F-479B-83E8-85D11640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F9BA-18BE-4A17-8DFB-F92049E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D585-A224-4A4E-BF2A-1257626C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A77C-F36E-4896-A7A8-61AF221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A577-AC76-45DE-878A-250072E6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9141-6B71-489D-8EA2-29F9082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03EE-74A0-4EB3-BA18-4C7A3EF3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004E2-EE8E-4E92-864D-D2A8C57E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5E4B-F5FE-422D-9704-37EBA73D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CA696-9480-42C1-92DF-8D999EF1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30BD-CF4E-4012-AE45-7226C908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CB00-DEE6-4758-9D90-6E76CBAA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0EE4-0CB4-4A23-B01C-F85F201D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3CAE-B98C-4C49-A36C-F2302984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C475-F1F9-4557-AED8-E18710EFE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42A43-55AE-4F56-8960-AA89731F4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8AE9E-D545-4DC3-AF2D-48CD49A9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64BA-6A37-4574-99A1-F7E8ABAE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FAF68-9494-4CFE-9C35-FB515BC1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8E2B-0BF5-41C3-8289-717DC9D1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008C-82F4-4E38-8671-B54EB34F5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3DE9-EBF4-4B0E-BB33-3602A0EA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B353F-0C9B-4128-B703-6B393ADEB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B479C-B2B3-47CF-8B55-F46933DB0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D6C3A-F31C-4E82-919B-7627D1E1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D5C07-AAAC-4962-921C-636E2689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4AB2E-B62C-4DB3-9574-837980CE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A523-26D2-420D-9510-4D759F43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52DE4-7585-40B0-B518-A79243CC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7ABF6-05FA-4B70-A47A-E3DF2FB8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A6292-10D0-4E74-AB1B-C88716A5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C9234-443D-4998-87EF-A55E293B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898A-E0D0-4C8C-8279-1CBA03D5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F2A5A-5638-4D7B-B56A-7B64C86F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3746-60CC-4522-A0C5-B43F5150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051C-5EEC-4F4D-80A7-082B03C72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570-9E8E-45A0-9931-FB0F514D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E254-403F-41FE-82F4-792D93E6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B938-5FE5-471E-B796-ED35F27C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0C925-7EC7-4B36-AFAB-ACA164AC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8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DD36-95BE-4BBB-995B-1FA18463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568D2-F056-4561-9E71-400554B8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53346-5BDE-49B5-ADC6-3A0B75265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C6EA-9044-4F39-B56E-35933433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8606F-10FE-4B36-814F-EDB7A214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6FE60-A512-4D36-BF51-87A8E92F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E4370-4F87-4D10-A6CA-E723EF57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551A-76B1-49CB-AA5F-FE0BC1B4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B833-AD3D-4FC3-8A5C-50A11091F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427D-A50C-4E14-A6ED-AB23B6F910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571A-DE40-4DFF-8FA1-5FCA78A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91A1-1C87-4659-B82D-8644673C8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63B7-D124-4498-B3A8-0B864289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84E03F-6C05-4FCB-A674-3D9F121FF03C}"/>
              </a:ext>
            </a:extLst>
          </p:cNvPr>
          <p:cNvGrpSpPr/>
          <p:nvPr/>
        </p:nvGrpSpPr>
        <p:grpSpPr>
          <a:xfrm>
            <a:off x="4757579" y="2494885"/>
            <a:ext cx="4708779" cy="2017674"/>
            <a:chOff x="4757579" y="2494885"/>
            <a:chExt cx="4708779" cy="201767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C21724-4C10-4841-8D9B-652D30AD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7579" y="2589280"/>
              <a:ext cx="2808922" cy="192327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B144A6-7129-4A95-959D-E5CDBD9FE7B0}"/>
                </a:ext>
              </a:extLst>
            </p:cNvPr>
            <p:cNvSpPr/>
            <p:nvPr/>
          </p:nvSpPr>
          <p:spPr>
            <a:xfrm>
              <a:off x="6045200" y="2701289"/>
              <a:ext cx="294640" cy="2019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B5A57E-4B25-46E5-8583-18FA37F84D61}"/>
                </a:ext>
              </a:extLst>
            </p:cNvPr>
            <p:cNvCxnSpPr>
              <a:cxnSpLocks/>
            </p:cNvCxnSpPr>
            <p:nvPr/>
          </p:nvCxnSpPr>
          <p:spPr>
            <a:xfrm>
              <a:off x="6339840" y="2784060"/>
              <a:ext cx="55245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2E5FBF-5341-4BBE-8486-E1FC80791FE0}"/>
                </a:ext>
              </a:extLst>
            </p:cNvPr>
            <p:cNvSpPr/>
            <p:nvPr/>
          </p:nvSpPr>
          <p:spPr>
            <a:xfrm>
              <a:off x="6892290" y="2494885"/>
              <a:ext cx="2574068" cy="5783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Pin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đang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đ</a:t>
              </a:r>
              <a:r>
                <a:rPr lang="vi-V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sạc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4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2024-05-17T03:11:31Z</dcterms:created>
  <dcterms:modified xsi:type="dcterms:W3CDTF">2024-05-17T03:11:42Z</dcterms:modified>
</cp:coreProperties>
</file>