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F05C3-C132-4182-B624-E511CD71C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15367-1037-4F25-B116-70C7D554A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40F97-E460-4942-96E3-8BC4191B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52FE-E909-4EFC-87E1-3DCAB659A0E6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CD093-5B4E-43D1-8CA5-EC41ECEF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2483F-0C55-40F5-ACBE-18D3BE93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D9CF-2FC7-4554-925F-61F11A7A2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4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0E7DD-2808-4F24-A6A0-36123CAC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98FCA-0E01-44B6-B77F-5729284BF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E502E-BEB0-4E58-A688-32A678FF0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52FE-E909-4EFC-87E1-3DCAB659A0E6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FCA80-D7BC-4D83-8759-B83869B98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DF775-4F6C-4733-A96B-F0467585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D9CF-2FC7-4554-925F-61F11A7A2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0C4CEB-8F24-4CE9-BE25-8EBDF21E4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9582A-7AC7-4169-9482-5894C3296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4F46-1A7B-47BA-A931-89F87669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52FE-E909-4EFC-87E1-3DCAB659A0E6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73752-7FE4-4698-8BB3-BDFBD087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6547B-70A5-4F5D-A90D-327D9F0F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D9CF-2FC7-4554-925F-61F11A7A2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8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18F1-5496-4B7E-9A91-11B475486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A1268-4D91-4B04-98A6-EB01C710B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994E5-1A8F-4D89-88E0-38169C047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52FE-E909-4EFC-87E1-3DCAB659A0E6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8EC35-51CB-4079-8744-119452C2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592EB-2974-4A73-9878-CAAB4A3E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D9CF-2FC7-4554-925F-61F11A7A2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2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E478-26CB-429D-8D62-43DBBF65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C936D-170A-4D83-812F-D1BBA0B19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2664A-4C2C-48A5-9F37-9A638A2B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52FE-E909-4EFC-87E1-3DCAB659A0E6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7A7E2-BD83-4EA6-BD1E-786D6CB6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D01A7-4791-4DBB-B955-939FA8AD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D9CF-2FC7-4554-925F-61F11A7A2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7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70D3-4EEE-4602-B0D8-4D5C3929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BB490-D3F5-47C9-BD0A-8121AF466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9FE8C-BECD-42AE-90EB-38343868B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41007-836F-47B6-9322-711DCA3F6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52FE-E909-4EFC-87E1-3DCAB659A0E6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DF44D-6FE8-4169-A50E-D722DB9B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31404-B12C-4657-808A-3F27C021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D9CF-2FC7-4554-925F-61F11A7A2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7A050-5713-4314-8680-64947DBE4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EAFF2-5376-4B27-8F40-5EF5DD3A2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E34A4-A0A9-4039-97B5-E183FDDB8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1AC40-81DF-4E24-9A48-049A7BB45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3AC416-5D53-4FF6-88C9-A680F3676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17E88-DEA7-4E0D-8B2C-6158468B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52FE-E909-4EFC-87E1-3DCAB659A0E6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C4A129-82FA-4F9E-9CB0-816FB02F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883B21-63A0-45C9-8E65-F2399AFF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D9CF-2FC7-4554-925F-61F11A7A2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360C-DCBE-493C-A6D1-4DE26A54E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6FA27-187B-4D49-BDC7-66C46BE4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52FE-E909-4EFC-87E1-3DCAB659A0E6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19FEA-D782-4552-8CB6-DE67E0537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0362E-E2BC-45CF-B9D7-2D55F6CD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D9CF-2FC7-4554-925F-61F11A7A2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2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8961C-0774-4C8B-BD52-2A74E5E4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52FE-E909-4EFC-87E1-3DCAB659A0E6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084E4-390F-4077-9629-BE85BBBA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AFD75-BC42-465F-BF14-0478C326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D9CF-2FC7-4554-925F-61F11A7A2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1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EE47-9E6C-40F0-9EE1-AEBC2ED1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40E76-89B2-4143-9155-51FFA15F9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7352B-2DFA-4E6A-8473-0F9360350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E672E-363C-4AF3-9A15-DA35578F3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52FE-E909-4EFC-87E1-3DCAB659A0E6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95D8D-F50C-4221-954E-95252751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5F4B0-4642-402C-BD49-FBE61E12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D9CF-2FC7-4554-925F-61F11A7A2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9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0B938-BB52-4ADB-A11B-039D4F343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6DA92-3200-4A98-A8C2-034DFA44C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C30B1-D15D-415A-BE7D-C05F4AE50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676C1-FB4F-445B-82B3-1017837A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52FE-E909-4EFC-87E1-3DCAB659A0E6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BA95D-D30F-4D73-A9D0-D8839A79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F7FF3-E7F4-4715-9D61-DA074C5E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D9CF-2FC7-4554-925F-61F11A7A2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6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F23B8D-FCAE-4B59-BCAE-238878299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0FA51-BB7F-48E4-BC9B-A579CCCAD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AEACF-84B3-4D11-B091-C05BEB6A1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352FE-E909-4EFC-87E1-3DCAB659A0E6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3FBA4-77BE-4E16-9816-53C013018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780F0-4183-426A-AEE9-E37B54985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CD9CF-2FC7-4554-925F-61F11A7A2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3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4E8DCC-47EF-47E8-A344-F58287054A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5" b="2524"/>
          <a:stretch/>
        </p:blipFill>
        <p:spPr>
          <a:xfrm>
            <a:off x="3524250" y="1056444"/>
            <a:ext cx="5143500" cy="56284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462A29C-3A5B-4FAE-A390-202C133DFC20}"/>
              </a:ext>
            </a:extLst>
          </p:cNvPr>
          <p:cNvSpPr/>
          <p:nvPr/>
        </p:nvSpPr>
        <p:spPr>
          <a:xfrm>
            <a:off x="5756176" y="2352894"/>
            <a:ext cx="489553" cy="5742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197A3D-C57E-4D28-B7F1-C7451AD0E860}"/>
              </a:ext>
            </a:extLst>
          </p:cNvPr>
          <p:cNvCxnSpPr>
            <a:cxnSpLocks/>
          </p:cNvCxnSpPr>
          <p:nvPr/>
        </p:nvCxnSpPr>
        <p:spPr>
          <a:xfrm flipV="1">
            <a:off x="6003113" y="1937909"/>
            <a:ext cx="0" cy="4149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5F3D66D-DEC3-4A2C-8E3D-110C96E6841D}"/>
              </a:ext>
            </a:extLst>
          </p:cNvPr>
          <p:cNvSpPr/>
          <p:nvPr/>
        </p:nvSpPr>
        <p:spPr>
          <a:xfrm>
            <a:off x="4770120" y="1605319"/>
            <a:ext cx="2506980" cy="34362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on/off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EA22EB-2EA4-41A2-B93F-F92DDFDCBFFE}"/>
              </a:ext>
            </a:extLst>
          </p:cNvPr>
          <p:cNvSpPr/>
          <p:nvPr/>
        </p:nvSpPr>
        <p:spPr>
          <a:xfrm>
            <a:off x="5664736" y="5651680"/>
            <a:ext cx="489553" cy="5742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AABB15-5A65-48BD-BCD3-C7FCE7B7F4E7}"/>
              </a:ext>
            </a:extLst>
          </p:cNvPr>
          <p:cNvCxnSpPr>
            <a:cxnSpLocks/>
          </p:cNvCxnSpPr>
          <p:nvPr/>
        </p:nvCxnSpPr>
        <p:spPr>
          <a:xfrm flipV="1">
            <a:off x="5911673" y="5236695"/>
            <a:ext cx="0" cy="4149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570118-D56C-4250-B626-CAB08827B5A8}"/>
              </a:ext>
            </a:extLst>
          </p:cNvPr>
          <p:cNvSpPr/>
          <p:nvPr/>
        </p:nvSpPr>
        <p:spPr>
          <a:xfrm>
            <a:off x="4678680" y="4904105"/>
            <a:ext cx="2506980" cy="34362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sạc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72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2024-05-24T01:34:07Z</dcterms:created>
  <dcterms:modified xsi:type="dcterms:W3CDTF">2024-05-24T01:36:56Z</dcterms:modified>
</cp:coreProperties>
</file>