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826" y="-24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A81E-1BFF-4272-9225-D03F79F1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F79CC-70C8-4B22-A951-B3174616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A306-0DEC-498E-A509-2599FD3D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1F1-BA67-4DBE-B988-544BA62EAA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4CC6-DAF3-4897-9A02-003F5D35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E6FB0-8F13-4C34-8110-05A01EA7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5AE-4BB2-4410-A2D4-3B2CA3A1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9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C530-E707-4F87-B325-9D37A0C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0A191-5EB8-42DE-9EDF-A9AB3BBD5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2069-EF3D-4FC3-9761-987E95B3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1F1-BA67-4DBE-B988-544BA62EAA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F39F-5410-4893-B353-C9F266FB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AE0B-FBA4-4B0F-A814-7BE88F47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5AE-4BB2-4410-A2D4-3B2CA3A1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EAA37-FD6A-408A-948C-C7EAFF12A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FF2A4-AAEE-4590-B035-099BE494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DA3B-CB4E-463E-9F48-F2C9F47F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1F1-BA67-4DBE-B988-544BA62EAA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716D-C529-44DD-8593-24914848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33B3-F32B-4B51-9D80-55847377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5AE-4BB2-4410-A2D4-3B2CA3A1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2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5F9B-0992-4208-BEBC-D0024EF5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6D4E-101C-4245-8860-9677E3EB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2B7-3D27-4B9B-BBE1-28D6908E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1F1-BA67-4DBE-B988-544BA62EAA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1AB9-D261-45F6-8191-9CEEACEC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B176-8F90-49C2-8ABE-E96AF041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5AE-4BB2-4410-A2D4-3B2CA3A1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8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82A2-AEAC-45D3-BFBF-BFBFFAC0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BC61-7FD5-414B-A9EE-53C2B773D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5F5E-2D1A-4124-82BA-8D799407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1F1-BA67-4DBE-B988-544BA62EAA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BE58-F1C9-42E6-846A-D192E193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089D-BF75-4952-8E41-B7FC0202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5AE-4BB2-4410-A2D4-3B2CA3A1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7FFB-9423-47B1-A5E2-235CB04E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DDE0-A751-4A89-8741-4C68EE8A7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7F192-A7E8-4C61-A583-25ECDCD11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CADB9-5379-466B-A323-6BA2617C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1F1-BA67-4DBE-B988-544BA62EAA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F7F5D-7319-496C-A1E6-A202B3BE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633A8-91CE-4687-A587-93EA296E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5AE-4BB2-4410-A2D4-3B2CA3A1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D7A-F177-4352-9924-18A305A3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914F1-524D-4AE4-8946-55120FC3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9338D-EF76-48C5-98BC-5F4693E23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62F84-AB98-4575-A9BB-A0A4AC1C0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6214A-FEA4-4994-B73E-077DC8EB9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D751A-3CA6-4822-B715-8562E4B0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1F1-BA67-4DBE-B988-544BA62EAA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6FD44-63C3-4B48-995E-3E6DFADC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EBF0A-E66B-4540-817E-62F61317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5AE-4BB2-4410-A2D4-3B2CA3A1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1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FC55-951F-49B8-A54E-572A5785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2CF2E-0B3F-44FC-ABD7-C624E043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1F1-BA67-4DBE-B988-544BA62EAA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B715A-D918-49EC-BD29-47683875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0A10D-0BCE-43D9-9943-16ADC943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5AE-4BB2-4410-A2D4-3B2CA3A1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4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CF3EF-8D61-443F-911E-BF3B5617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1F1-BA67-4DBE-B988-544BA62EAA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11F15-4B07-4BAB-BA56-3D88E28B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51A1-C8E5-45D0-B772-C0CA3E39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5AE-4BB2-4410-A2D4-3B2CA3A1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3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B4F4-2441-4DF0-83E0-FED5DEE5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84AA-A72D-4525-9B3C-9E8406B1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FC86B-A27C-4F30-8123-96BF7B303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CBA77-044B-49BC-9EEC-B0DAE860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1F1-BA67-4DBE-B988-544BA62EAA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8D509-F76C-45DA-919B-8D5A4E99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6BF78-21C1-44BB-B9A5-5C21A48D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5AE-4BB2-4410-A2D4-3B2CA3A1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6E05-7B3C-4DFE-9546-C3BBE6CB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E0FCC-591A-4B2A-964D-BA0B9CC68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A9476-BED6-4D6A-9BD1-CE7F90DB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EC93B-00E1-4FC3-A6A3-47510E88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1F1-BA67-4DBE-B988-544BA62EAA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A062E-91E3-460E-82AB-76328EDE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749D3-4177-4F15-BA88-A2B58516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75AE-4BB2-4410-A2D4-3B2CA3A1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7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62264-7C00-46E4-8D73-FBDCE266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95EB5-80FA-452E-9824-28ED6D0EC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D99F-E7FD-4C81-8E80-D4BFA7BDD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E1F1-BA67-4DBE-B988-544BA62EAA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9D1-A19B-4918-AFA7-515DB8DAD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CF9F-D3F3-4E58-BDE8-96B17D32D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75AE-4BB2-4410-A2D4-3B2CA3A1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A05DD285-E2D0-4626-97B1-EF6F79B570C7}"/>
              </a:ext>
            </a:extLst>
          </p:cNvPr>
          <p:cNvGrpSpPr/>
          <p:nvPr/>
        </p:nvGrpSpPr>
        <p:grpSpPr>
          <a:xfrm>
            <a:off x="4849812" y="2364740"/>
            <a:ext cx="2492375" cy="2128520"/>
            <a:chOff x="4849812" y="2364740"/>
            <a:chExt cx="2492375" cy="212852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E3D9B84-32C9-4E41-BE44-7FCA1454C1C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849812" y="2364740"/>
              <a:ext cx="2492375" cy="21285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F40C00-433D-4125-87F5-9307705C2ECB}"/>
                </a:ext>
              </a:extLst>
            </p:cNvPr>
            <p:cNvSpPr txBox="1"/>
            <p:nvPr/>
          </p:nvSpPr>
          <p:spPr>
            <a:xfrm>
              <a:off x="5317490" y="3065145"/>
              <a:ext cx="2019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F9C7B4-63CB-4E74-837A-7FD4AA8842C4}"/>
                </a:ext>
              </a:extLst>
            </p:cNvPr>
            <p:cNvSpPr txBox="1"/>
            <p:nvPr/>
          </p:nvSpPr>
          <p:spPr>
            <a:xfrm>
              <a:off x="6115208" y="3065145"/>
              <a:ext cx="2019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71780A-0067-445D-9957-F8A8AA991D4D}"/>
                </a:ext>
              </a:extLst>
            </p:cNvPr>
            <p:cNvSpPr txBox="1"/>
            <p:nvPr/>
          </p:nvSpPr>
          <p:spPr>
            <a:xfrm>
              <a:off x="6848633" y="3057525"/>
              <a:ext cx="2019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24996-126B-4B2A-A96D-0B5C8B2BEAC3}"/>
                </a:ext>
              </a:extLst>
            </p:cNvPr>
            <p:cNvSpPr txBox="1"/>
            <p:nvPr/>
          </p:nvSpPr>
          <p:spPr>
            <a:xfrm>
              <a:off x="5563901" y="3732657"/>
              <a:ext cx="2019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CFA8DC-5906-4945-9DE5-224E7CB77A2C}"/>
                </a:ext>
              </a:extLst>
            </p:cNvPr>
            <p:cNvSpPr txBox="1"/>
            <p:nvPr/>
          </p:nvSpPr>
          <p:spPr>
            <a:xfrm>
              <a:off x="6646703" y="3732657"/>
              <a:ext cx="2019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065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2024-05-15T03:39:12Z</dcterms:created>
  <dcterms:modified xsi:type="dcterms:W3CDTF">2024-05-15T04:48:07Z</dcterms:modified>
</cp:coreProperties>
</file>