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4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8B10-CC90-41BC-A8AB-C33EC584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F84B-7EB6-43D8-BEB1-2D7D64E0C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C72D-388C-4BAB-97E4-4950E659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EDEF-6516-4601-BB59-03C81582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CEC4-FFBC-40BD-B607-2C8D7F68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5666-5106-4ED5-A9A9-E95517D4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7AF7F-1094-4DAC-A0C1-A1EE82D35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A9A7-F262-4D62-A088-949660E7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7303-6595-451D-9B35-874F8AB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5D4D-5AA4-4103-8786-7CB3E101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6A2A-3776-42CC-AE8A-934CADBDE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385F-D55C-4419-8FB5-A602031C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E363-0921-43A7-9592-691A8327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6FA6-7E3E-4764-AB2B-F299C3A1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3FC8-A1C2-4588-9102-8C87E207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A934-DC47-4342-B0BC-65DAD8C6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653C-3973-4C2B-8107-99983B43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C6BA-9353-4565-9888-E2D8C496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2C4E-F46E-4529-8C85-14BF0511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561D-8A6B-4F50-89E9-66B6F317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EE96-6AB4-4E5C-9672-543C4ECD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19AE-97BC-424B-B983-949B2966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9408-C131-4041-A307-598AF149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1CE2-2C72-4BBA-B824-9CBB2755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1653-F0CA-44AA-9739-A8EC3BA1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B687-DED3-4644-A337-052D9043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A933-EB69-4313-B860-3C1DD2FF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40D-986D-4739-AC30-D883026E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1F43-F054-4119-8BCC-76730197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96154-D76D-4840-8490-24EA4327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E659-016C-460F-B43B-0DA3EDE5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6EB8-0D31-4E5D-A629-C08DECCC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34B4-642E-494D-9666-96CE8A67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F4F55-EC7C-44DA-A3A0-8C8AA39E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0567-33FC-4FE0-A491-6E298F41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20CDE-BF3A-490E-BAAB-5427DD69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E7E7D-45B3-4D46-95D7-F8E091B1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C706D-F361-4321-AEF5-2DD749DF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51811-414B-4735-B07D-4B2FCD76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1953-FC65-4AF4-ABF9-B2664A2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9F135-881E-4787-8097-6A6CC1D3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E6E85-A5D3-43AA-9348-1AD059CF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59933-9126-447E-90A7-1A59A710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95AC2-4DA9-45A2-92E6-4F2FA297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71495-890B-4FE5-AD17-F22F71E0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2C884-22DA-4F62-BB42-DA5B1B0B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6BE2-3D20-4117-BB13-7CC990F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C107-DBB2-4FB4-828A-A7EDAD15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DECB-DDD8-4AFA-AB42-474ACBD6B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77C0-8B78-4648-A820-72E76852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18CB-B16D-4720-99DE-3E67071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8599-771F-4ACC-93F4-421D11E6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B960-9C8E-4432-A535-F3FBAE05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CCD9D-4E53-4257-B4FD-16EE61C92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0F0D6-81F4-4339-8341-13DA5A56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9D07-C8EC-45CA-94B1-FE52752D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E4D7-BFED-4FA7-A172-1AF08E80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B9E7-90A7-4B7B-98FE-961E63B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BAF08-85AC-4FC9-872B-CCDAF3E9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0365-EC26-4523-8341-C05065A9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EAFA-280D-4258-A79B-815C5960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79E6-D377-4CE9-AECE-2A8DBAFBD90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3419-5CD4-4CE3-832A-46A98F2FE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C335-9570-45D1-A461-A74304D3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051C-3547-43C8-B168-ED40436E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4C6E392-3719-4780-89AD-D7B49775C8C1}"/>
              </a:ext>
            </a:extLst>
          </p:cNvPr>
          <p:cNvGrpSpPr/>
          <p:nvPr/>
        </p:nvGrpSpPr>
        <p:grpSpPr>
          <a:xfrm>
            <a:off x="4181931" y="1173005"/>
            <a:ext cx="6184394" cy="4511989"/>
            <a:chOff x="4181931" y="1173005"/>
            <a:chExt cx="6184394" cy="45119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27B49-D9EE-45E4-9EEF-5302241D1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88" t="31327" r="13006" b="23107"/>
            <a:stretch/>
          </p:blipFill>
          <p:spPr>
            <a:xfrm>
              <a:off x="4216892" y="1173005"/>
              <a:ext cx="4909353" cy="45119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2A5285-D01A-468D-989F-C452873EEA17}"/>
                </a:ext>
              </a:extLst>
            </p:cNvPr>
            <p:cNvSpPr/>
            <p:nvPr/>
          </p:nvSpPr>
          <p:spPr>
            <a:xfrm>
              <a:off x="5836920" y="2585720"/>
              <a:ext cx="1777729" cy="1254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2D9EE7-8D81-4702-98F2-5A6476900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649" y="2482342"/>
              <a:ext cx="513351" cy="4107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8A7F97-DD7A-4339-B0BE-44B44DF5AFC5}"/>
                </a:ext>
              </a:extLst>
            </p:cNvPr>
            <p:cNvSpPr/>
            <p:nvPr/>
          </p:nvSpPr>
          <p:spPr>
            <a:xfrm>
              <a:off x="7526646" y="2159000"/>
              <a:ext cx="2501274" cy="3233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Màn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TFT 3.5 INCH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4F730E-8078-4F29-BDC5-F6A888D7DA50}"/>
                </a:ext>
              </a:extLst>
            </p:cNvPr>
            <p:cNvSpPr/>
            <p:nvPr/>
          </p:nvSpPr>
          <p:spPr>
            <a:xfrm>
              <a:off x="7915541" y="2893108"/>
              <a:ext cx="654419" cy="708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96C9CA-3291-42F3-AC44-9B8337B7988E}"/>
                </a:ext>
              </a:extLst>
            </p:cNvPr>
            <p:cNvCxnSpPr>
              <a:cxnSpLocks/>
            </p:cNvCxnSpPr>
            <p:nvPr/>
          </p:nvCxnSpPr>
          <p:spPr>
            <a:xfrm>
              <a:off x="8569960" y="3248837"/>
              <a:ext cx="973406" cy="3481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15DCA6-85CA-49E0-82A0-F23D2100ECEA}"/>
                </a:ext>
              </a:extLst>
            </p:cNvPr>
            <p:cNvSpPr/>
            <p:nvPr/>
          </p:nvSpPr>
          <p:spPr>
            <a:xfrm>
              <a:off x="8720406" y="3622342"/>
              <a:ext cx="1645919" cy="4381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Nút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LA16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9EEEE-FE1D-421A-9D16-9A54EC51A4F4}"/>
                </a:ext>
              </a:extLst>
            </p:cNvPr>
            <p:cNvSpPr/>
            <p:nvPr/>
          </p:nvSpPr>
          <p:spPr>
            <a:xfrm>
              <a:off x="7315200" y="4112287"/>
              <a:ext cx="909320" cy="95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95FC09-765A-4A23-8D0A-2414383A185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520" y="4589901"/>
              <a:ext cx="4114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B4A6D-901B-4565-B0B1-88812C8482C2}"/>
                </a:ext>
              </a:extLst>
            </p:cNvPr>
            <p:cNvSpPr/>
            <p:nvPr/>
          </p:nvSpPr>
          <p:spPr>
            <a:xfrm>
              <a:off x="8636000" y="4418089"/>
              <a:ext cx="1010920" cy="3436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EF0D72-ED17-4A7E-A50D-B2AABB3667B4}"/>
                </a:ext>
              </a:extLst>
            </p:cNvPr>
            <p:cNvSpPr/>
            <p:nvPr/>
          </p:nvSpPr>
          <p:spPr>
            <a:xfrm>
              <a:off x="5156200" y="4117134"/>
              <a:ext cx="751785" cy="815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CFFAB0-C400-4DDD-ABBF-56AFEF5C2CE6}"/>
                </a:ext>
              </a:extLst>
            </p:cNvPr>
            <p:cNvCxnSpPr>
              <a:cxnSpLocks/>
            </p:cNvCxnSpPr>
            <p:nvPr/>
          </p:nvCxnSpPr>
          <p:spPr>
            <a:xfrm>
              <a:off x="5532091" y="4923764"/>
              <a:ext cx="0" cy="3648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85F8A-F534-453D-B121-C7E1AF9EAF79}"/>
                </a:ext>
              </a:extLst>
            </p:cNvPr>
            <p:cNvSpPr/>
            <p:nvPr/>
          </p:nvSpPr>
          <p:spPr>
            <a:xfrm>
              <a:off x="4438816" y="5298460"/>
              <a:ext cx="2186551" cy="3245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RFID RC522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417FC6-C416-4EDA-8600-9FBB61AABED3}"/>
                </a:ext>
              </a:extLst>
            </p:cNvPr>
            <p:cNvSpPr/>
            <p:nvPr/>
          </p:nvSpPr>
          <p:spPr>
            <a:xfrm>
              <a:off x="5042538" y="2878674"/>
              <a:ext cx="489553" cy="574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73BBB65-9929-4B48-86E5-24CAC1290351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4857011" y="2482342"/>
              <a:ext cx="269346" cy="3689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133F3D-4FA3-402D-8EA4-F7BCC4D091BF}"/>
                </a:ext>
              </a:extLst>
            </p:cNvPr>
            <p:cNvSpPr/>
            <p:nvPr/>
          </p:nvSpPr>
          <p:spPr>
            <a:xfrm>
              <a:off x="4181931" y="2138719"/>
              <a:ext cx="1350160" cy="3436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Microphone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8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2024-05-03T05:19:49Z</dcterms:created>
  <dcterms:modified xsi:type="dcterms:W3CDTF">2024-05-03T05:28:00Z</dcterms:modified>
</cp:coreProperties>
</file>