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65" r:id="rId3"/>
    <p:sldId id="307" r:id="rId4"/>
    <p:sldId id="317" r:id="rId5"/>
    <p:sldId id="301" r:id="rId6"/>
    <p:sldId id="302" r:id="rId7"/>
    <p:sldId id="300" r:id="rId8"/>
    <p:sldId id="311" r:id="rId9"/>
    <p:sldId id="313" r:id="rId10"/>
    <p:sldId id="308" r:id="rId11"/>
    <p:sldId id="303" r:id="rId12"/>
    <p:sldId id="304" r:id="rId13"/>
    <p:sldId id="305" r:id="rId14"/>
    <p:sldId id="310" r:id="rId15"/>
    <p:sldId id="321" r:id="rId16"/>
    <p:sldId id="322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644CF-CEBD-41B2-B9BB-E87F712EA120}" v="55" dt="2021-10-31T22:58:52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F54644CF-CEBD-41B2-B9BB-E87F712EA120}"/>
    <pc:docChg chg="undo redo custSel addSld delSld modSld sldOrd">
      <pc:chgData name="Ammar Haddad" userId="93eb3f186d2f468f" providerId="LiveId" clId="{F54644CF-CEBD-41B2-B9BB-E87F712EA120}" dt="2021-11-03T09:44:10.338" v="7613" actId="20577"/>
      <pc:docMkLst>
        <pc:docMk/>
      </pc:docMkLst>
      <pc:sldChg chg="modSp del mod">
        <pc:chgData name="Ammar Haddad" userId="93eb3f186d2f468f" providerId="LiveId" clId="{F54644CF-CEBD-41B2-B9BB-E87F712EA120}" dt="2021-10-28T19:12:37.055" v="16" actId="47"/>
        <pc:sldMkLst>
          <pc:docMk/>
          <pc:sldMk cId="504382182" sldId="278"/>
        </pc:sldMkLst>
        <pc:spChg chg="mod">
          <ac:chgData name="Ammar Haddad" userId="93eb3f186d2f468f" providerId="LiveId" clId="{F54644CF-CEBD-41B2-B9BB-E87F712EA120}" dt="2021-10-27T17:02:56.430" v="13" actId="20577"/>
          <ac:spMkLst>
            <pc:docMk/>
            <pc:sldMk cId="504382182" sldId="278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35.611" v="8" actId="47"/>
        <pc:sldMkLst>
          <pc:docMk/>
          <pc:sldMk cId="2398260918" sldId="289"/>
        </pc:sldMkLst>
      </pc:sldChg>
      <pc:sldChg chg="del">
        <pc:chgData name="Ammar Haddad" userId="93eb3f186d2f468f" providerId="LiveId" clId="{F54644CF-CEBD-41B2-B9BB-E87F712EA120}" dt="2021-10-27T17:02:24.116" v="4" actId="47"/>
        <pc:sldMkLst>
          <pc:docMk/>
          <pc:sldMk cId="1245950690" sldId="290"/>
        </pc:sldMkLst>
      </pc:sldChg>
      <pc:sldChg chg="modSp mod ord modNotesTx">
        <pc:chgData name="Ammar Haddad" userId="93eb3f186d2f468f" providerId="LiveId" clId="{F54644CF-CEBD-41B2-B9BB-E87F712EA120}" dt="2021-10-31T21:05:39.179" v="2952" actId="20577"/>
        <pc:sldMkLst>
          <pc:docMk/>
          <pc:sldMk cId="2291553724" sldId="300"/>
        </pc:sldMkLst>
        <pc:spChg chg="mod">
          <ac:chgData name="Ammar Haddad" userId="93eb3f186d2f468f" providerId="LiveId" clId="{F54644CF-CEBD-41B2-B9BB-E87F712EA120}" dt="2021-10-28T19:15:50.746" v="207" actId="20577"/>
          <ac:spMkLst>
            <pc:docMk/>
            <pc:sldMk cId="2291553724" sldId="30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27.313" v="228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13.506" v="608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mod modNotesTx">
        <pc:chgData name="Ammar Haddad" userId="93eb3f186d2f468f" providerId="LiveId" clId="{F54644CF-CEBD-41B2-B9BB-E87F712EA120}" dt="2021-10-28T19:23:51.112" v="602" actId="20577"/>
        <pc:sldMkLst>
          <pc:docMk/>
          <pc:sldMk cId="3601948653" sldId="301"/>
        </pc:sldMkLst>
        <pc:spChg chg="mod">
          <ac:chgData name="Ammar Haddad" userId="93eb3f186d2f468f" providerId="LiveId" clId="{F54644CF-CEBD-41B2-B9BB-E87F712EA120}" dt="2021-10-28T19:22:56.356" v="577" actId="20577"/>
          <ac:spMkLst>
            <pc:docMk/>
            <pc:sldMk cId="3601948653" sldId="30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23:51.112" v="602" actId="20577"/>
          <ac:spMkLst>
            <pc:docMk/>
            <pc:sldMk cId="3601948653" sldId="301"/>
            <ac:spMk id="9" creationId="{E6C1A37D-C6DF-4AB1-92E2-29F5D164F8C9}"/>
          </ac:spMkLst>
        </pc:spChg>
        <pc:picChg chg="add del">
          <ac:chgData name="Ammar Haddad" userId="93eb3f186d2f468f" providerId="LiveId" clId="{F54644CF-CEBD-41B2-B9BB-E87F712EA120}" dt="2021-10-28T19:21:31.670" v="537" actId="478"/>
          <ac:picMkLst>
            <pc:docMk/>
            <pc:sldMk cId="3601948653" sldId="301"/>
            <ac:picMk id="5" creationId="{4620534A-432C-44F4-BD2B-14DD93B82A4F}"/>
          </ac:picMkLst>
        </pc:picChg>
        <pc:picChg chg="del">
          <ac:chgData name="Ammar Haddad" userId="93eb3f186d2f468f" providerId="LiveId" clId="{F54644CF-CEBD-41B2-B9BB-E87F712EA120}" dt="2021-10-28T19:12:39.041" v="17" actId="478"/>
          <ac:picMkLst>
            <pc:docMk/>
            <pc:sldMk cId="3601948653" sldId="301"/>
            <ac:picMk id="6" creationId="{639547AE-3DB3-482E-8938-25C703103EA4}"/>
          </ac:picMkLst>
        </pc:picChg>
        <pc:picChg chg="add mod">
          <ac:chgData name="Ammar Haddad" userId="93eb3f186d2f468f" providerId="LiveId" clId="{F54644CF-CEBD-41B2-B9BB-E87F712EA120}" dt="2021-10-28T19:23:31.984" v="583" actId="14100"/>
          <ac:picMkLst>
            <pc:docMk/>
            <pc:sldMk cId="3601948653" sldId="301"/>
            <ac:picMk id="8" creationId="{CDF30BF2-67E2-4975-AE3E-4CB8F02D4DD5}"/>
          </ac:picMkLst>
        </pc:picChg>
      </pc:sldChg>
      <pc:sldChg chg="addSp delSp modSp add mod modClrScheme delAnim modAnim chgLayout modNotesTx">
        <pc:chgData name="Ammar Haddad" userId="93eb3f186d2f468f" providerId="LiveId" clId="{F54644CF-CEBD-41B2-B9BB-E87F712EA120}" dt="2021-10-29T22:48:11.713" v="2108" actId="20577"/>
        <pc:sldMkLst>
          <pc:docMk/>
          <pc:sldMk cId="2134229814" sldId="302"/>
        </pc:sldMkLst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2:48:11.713" v="2108" actId="20577"/>
          <ac:spMkLst>
            <pc:docMk/>
            <pc:sldMk cId="2134229814" sldId="302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2:47:47.652" v="2098" actId="478"/>
          <ac:picMkLst>
            <pc:docMk/>
            <pc:sldMk cId="2134229814" sldId="302"/>
            <ac:picMk id="5" creationId="{63B8B134-AB28-46B1-A132-D3D051553D26}"/>
          </ac:picMkLst>
        </pc:picChg>
        <pc:picChg chg="add mod">
          <ac:chgData name="Ammar Haddad" userId="93eb3f186d2f468f" providerId="LiveId" clId="{F54644CF-CEBD-41B2-B9BB-E87F712EA120}" dt="2021-10-29T22:47:55.176" v="2100" actId="14100"/>
          <ac:picMkLst>
            <pc:docMk/>
            <pc:sldMk cId="2134229814" sldId="302"/>
            <ac:picMk id="6" creationId="{90EACB0A-1872-4932-BCF2-B0C60BF4D16A}"/>
          </ac:picMkLst>
        </pc:picChg>
        <pc:picChg chg="del">
          <ac:chgData name="Ammar Haddad" userId="93eb3f186d2f468f" providerId="LiveId" clId="{F54644CF-CEBD-41B2-B9BB-E87F712EA120}" dt="2021-10-28T19:26:49.242" v="622" actId="478"/>
          <ac:picMkLst>
            <pc:docMk/>
            <pc:sldMk cId="2134229814" sldId="302"/>
            <ac:picMk id="8" creationId="{CDF30BF2-67E2-4975-AE3E-4CB8F02D4DD5}"/>
          </ac:picMkLst>
        </pc:picChg>
      </pc:sldChg>
      <pc:sldChg chg="del">
        <pc:chgData name="Ammar Haddad" userId="93eb3f186d2f468f" providerId="LiveId" clId="{F54644CF-CEBD-41B2-B9BB-E87F712EA120}" dt="2021-10-27T17:02:27.976" v="7" actId="47"/>
        <pc:sldMkLst>
          <pc:docMk/>
          <pc:sldMk cId="4228484195" sldId="302"/>
        </pc:sldMkLst>
      </pc:sldChg>
      <pc:sldChg chg="add del">
        <pc:chgData name="Ammar Haddad" userId="93eb3f186d2f468f" providerId="LiveId" clId="{F54644CF-CEBD-41B2-B9BB-E87F712EA120}" dt="2021-10-28T19:24:36.626" v="620" actId="47"/>
        <pc:sldMkLst>
          <pc:docMk/>
          <pc:sldMk cId="2051582002" sldId="303"/>
        </pc:sldMkLst>
      </pc:sldChg>
      <pc:sldChg chg="addSp delSp modSp add mod modClrScheme delAnim modAnim chgLayout modNotesTx">
        <pc:chgData name="Ammar Haddad" userId="93eb3f186d2f468f" providerId="LiveId" clId="{F54644CF-CEBD-41B2-B9BB-E87F712EA120}" dt="2021-10-31T21:06:35.677" v="3009" actId="20577"/>
        <pc:sldMkLst>
          <pc:docMk/>
          <pc:sldMk cId="3878456395" sldId="303"/>
        </pc:sldMkLst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06:35.677" v="3009" actId="20577"/>
          <ac:spMkLst>
            <pc:docMk/>
            <pc:sldMk cId="3878456395" sldId="30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9" creationId="{E6C1A37D-C6DF-4AB1-92E2-29F5D164F8C9}"/>
          </ac:spMkLst>
        </pc:spChg>
        <pc:picChg chg="add mod ord">
          <ac:chgData name="Ammar Haddad" userId="93eb3f186d2f468f" providerId="LiveId" clId="{F54644CF-CEBD-41B2-B9BB-E87F712EA120}" dt="2021-10-31T13:59:41.508" v="2305" actId="14100"/>
          <ac:picMkLst>
            <pc:docMk/>
            <pc:sldMk cId="3878456395" sldId="303"/>
            <ac:picMk id="5" creationId="{6932FEDF-9768-4DB2-ABBC-AA886DAED6F3}"/>
          </ac:picMkLst>
        </pc:picChg>
        <pc:picChg chg="add del mod">
          <ac:chgData name="Ammar Haddad" userId="93eb3f186d2f468f" providerId="LiveId" clId="{F54644CF-CEBD-41B2-B9BB-E87F712EA120}" dt="2021-10-29T23:01:47.080" v="2117" actId="478"/>
          <ac:picMkLst>
            <pc:docMk/>
            <pc:sldMk cId="3878456395" sldId="303"/>
            <ac:picMk id="5" creationId="{DAB1BF6D-2CAB-4CFA-85B8-2F88ED6E3E38}"/>
          </ac:picMkLst>
        </pc:picChg>
        <pc:picChg chg="add del mod">
          <ac:chgData name="Ammar Haddad" userId="93eb3f186d2f468f" providerId="LiveId" clId="{F54644CF-CEBD-41B2-B9BB-E87F712EA120}" dt="2021-10-31T13:59:01.874" v="2300" actId="478"/>
          <ac:picMkLst>
            <pc:docMk/>
            <pc:sldMk cId="3878456395" sldId="303"/>
            <ac:picMk id="7" creationId="{B03723EF-62F1-4975-BABB-F30956A9BFFB}"/>
          </ac:picMkLst>
        </pc:picChg>
      </pc:sldChg>
      <pc:sldChg chg="addSp delSp modSp add mod modClrScheme chgLayout modNotesTx">
        <pc:chgData name="Ammar Haddad" userId="93eb3f186d2f468f" providerId="LiveId" clId="{F54644CF-CEBD-41B2-B9BB-E87F712EA120}" dt="2021-10-31T21:11:28.019" v="3565" actId="20577"/>
        <pc:sldMkLst>
          <pc:docMk/>
          <pc:sldMk cId="2064946170" sldId="304"/>
        </pc:sldMkLst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3:02:52.420" v="2126" actId="20577"/>
          <ac:spMkLst>
            <pc:docMk/>
            <pc:sldMk cId="2064946170" sldId="304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3:12:50.873" v="2128" actId="478"/>
          <ac:picMkLst>
            <pc:docMk/>
            <pc:sldMk cId="2064946170" sldId="304"/>
            <ac:picMk id="5" creationId="{CDDFC001-F7E7-44EB-80D7-1FC4EE0CD415}"/>
          </ac:picMkLst>
        </pc:picChg>
        <pc:picChg chg="add mod">
          <ac:chgData name="Ammar Haddad" userId="93eb3f186d2f468f" providerId="LiveId" clId="{F54644CF-CEBD-41B2-B9BB-E87F712EA120}" dt="2021-10-29T23:12:58.709" v="2130" actId="1076"/>
          <ac:picMkLst>
            <pc:docMk/>
            <pc:sldMk cId="2064946170" sldId="304"/>
            <ac:picMk id="7" creationId="{F6450ACA-A685-4ED9-9719-26D0E691BBF3}"/>
          </ac:picMkLst>
        </pc:picChg>
      </pc:sldChg>
      <pc:sldChg chg="add del">
        <pc:chgData name="Ammar Haddad" userId="93eb3f186d2f468f" providerId="LiveId" clId="{F54644CF-CEBD-41B2-B9BB-E87F712EA120}" dt="2021-10-28T19:24:35.817" v="619" actId="47"/>
        <pc:sldMkLst>
          <pc:docMk/>
          <pc:sldMk cId="3904849342" sldId="304"/>
        </pc:sldMkLst>
      </pc:sldChg>
      <pc:sldChg chg="addSp delSp modSp add mod modClrScheme modAnim chgLayout modNotesTx">
        <pc:chgData name="Ammar Haddad" userId="93eb3f186d2f468f" providerId="LiveId" clId="{F54644CF-CEBD-41B2-B9BB-E87F712EA120}" dt="2021-10-31T21:28:31.746" v="4491" actId="403"/>
        <pc:sldMkLst>
          <pc:docMk/>
          <pc:sldMk cId="94938954" sldId="305"/>
        </pc:sldMkLst>
        <pc:spChg chg="mod">
          <ac:chgData name="Ammar Haddad" userId="93eb3f186d2f468f" providerId="LiveId" clId="{F54644CF-CEBD-41B2-B9BB-E87F712EA120}" dt="2021-10-31T21:23:48.985" v="4234" actId="1076"/>
          <ac:spMkLst>
            <pc:docMk/>
            <pc:sldMk cId="94938954" sldId="305"/>
            <ac:spMk id="2" creationId="{3BF6ABD2-F042-4BAB-B01B-C1197C6B2E40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20:08.434" v="4110" actId="1076"/>
          <ac:spMkLst>
            <pc:docMk/>
            <pc:sldMk cId="94938954" sldId="305"/>
            <ac:spMk id="8" creationId="{6A9D1141-1ACC-4326-8C3B-6D4B90E936E3}"/>
          </ac:spMkLst>
        </pc:spChg>
        <pc:spChg chg="mod or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9" creationId="{E6C1A37D-C6DF-4AB1-92E2-29F5D164F8C9}"/>
          </ac:spMkLst>
        </pc:spChg>
        <pc:spChg chg="add mod">
          <ac:chgData name="Ammar Haddad" userId="93eb3f186d2f468f" providerId="LiveId" clId="{F54644CF-CEBD-41B2-B9BB-E87F712EA120}" dt="2021-10-31T21:24:29.618" v="4260" actId="1076"/>
          <ac:spMkLst>
            <pc:docMk/>
            <pc:sldMk cId="94938954" sldId="305"/>
            <ac:spMk id="10" creationId="{5888B0BC-BD15-4379-80E9-373EBEF3D1C7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4" creationId="{DF44CE5D-CFBF-4B9B-A6E4-7FB1C0A9C403}"/>
          </ac:spMkLst>
        </pc:spChg>
        <pc:spChg chg="add del mod">
          <ac:chgData name="Ammar Haddad" userId="93eb3f186d2f468f" providerId="LiveId" clId="{F54644CF-CEBD-41B2-B9BB-E87F712EA120}" dt="2021-10-31T21:24:59.444" v="4266" actId="1076"/>
          <ac:spMkLst>
            <pc:docMk/>
            <pc:sldMk cId="94938954" sldId="305"/>
            <ac:spMk id="15" creationId="{2AB05BE8-0A13-480F-9E8B-A1EE9AC91E55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6" creationId="{0F968823-6D2D-4FD0-B1F9-9605552AB812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8" creationId="{6AA0AC5C-60AC-4BA7-8303-486A2B855E4E}"/>
          </ac:spMkLst>
        </pc:spChg>
        <pc:picChg chg="add mod ord">
          <ac:chgData name="Ammar Haddad" userId="93eb3f186d2f468f" providerId="LiveId" clId="{F54644CF-CEBD-41B2-B9BB-E87F712EA120}" dt="2021-10-31T21:28:23.722" v="4483" actId="1076"/>
          <ac:picMkLst>
            <pc:docMk/>
            <pc:sldMk cId="94938954" sldId="305"/>
            <ac:picMk id="5" creationId="{64900598-BC30-44E1-A851-3DE7E2D2414A}"/>
          </ac:picMkLst>
        </pc:picChg>
        <pc:picChg chg="add mod">
          <ac:chgData name="Ammar Haddad" userId="93eb3f186d2f468f" providerId="LiveId" clId="{F54644CF-CEBD-41B2-B9BB-E87F712EA120}" dt="2021-10-31T21:19:13.768" v="4093" actId="1076"/>
          <ac:picMkLst>
            <pc:docMk/>
            <pc:sldMk cId="94938954" sldId="305"/>
            <ac:picMk id="7" creationId="{E8D3CEF0-AE54-41C7-B93D-04747EE16BC1}"/>
          </ac:picMkLst>
        </pc:picChg>
      </pc:sldChg>
      <pc:sldChg chg="modSp add del mod ord">
        <pc:chgData name="Ammar Haddad" userId="93eb3f186d2f468f" providerId="LiveId" clId="{F54644CF-CEBD-41B2-B9BB-E87F712EA120}" dt="2021-10-28T19:24:19.442" v="613" actId="47"/>
        <pc:sldMkLst>
          <pc:docMk/>
          <pc:sldMk cId="872873484" sldId="305"/>
        </pc:sldMkLst>
        <pc:spChg chg="mod">
          <ac:chgData name="Ammar Haddad" userId="93eb3f186d2f468f" providerId="LiveId" clId="{F54644CF-CEBD-41B2-B9BB-E87F712EA120}" dt="2021-10-28T19:16:05.103" v="216" actId="20577"/>
          <ac:spMkLst>
            <pc:docMk/>
            <pc:sldMk cId="872873484" sldId="305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07.066" v="217" actId="20577"/>
          <ac:spMkLst>
            <pc:docMk/>
            <pc:sldMk cId="872873484" sldId="305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03.773" v="607"/>
          <ac:spMkLst>
            <pc:docMk/>
            <pc:sldMk cId="872873484" sldId="305"/>
            <ac:spMk id="9" creationId="{E6C1A37D-C6DF-4AB1-92E2-29F5D164F8C9}"/>
          </ac:spMkLst>
        </pc:spChg>
      </pc:sldChg>
      <pc:sldChg chg="del">
        <pc:chgData name="Ammar Haddad" userId="93eb3f186d2f468f" providerId="LiveId" clId="{F54644CF-CEBD-41B2-B9BB-E87F712EA120}" dt="2021-10-27T17:02:23.301" v="3" actId="47"/>
        <pc:sldMkLst>
          <pc:docMk/>
          <pc:sldMk cId="3789200752" sldId="305"/>
        </pc:sldMkLst>
      </pc:sldChg>
      <pc:sldChg chg="modSp add del mod">
        <pc:chgData name="Ammar Haddad" userId="93eb3f186d2f468f" providerId="LiveId" clId="{F54644CF-CEBD-41B2-B9BB-E87F712EA120}" dt="2021-10-31T23:28:47.420" v="7539" actId="47"/>
        <pc:sldMkLst>
          <pc:docMk/>
          <pc:sldMk cId="116375471" sldId="306"/>
        </pc:sldMkLst>
        <pc:spChg chg="mod">
          <ac:chgData name="Ammar Haddad" userId="93eb3f186d2f468f" providerId="LiveId" clId="{F54644CF-CEBD-41B2-B9BB-E87F712EA120}" dt="2021-10-28T19:47:37.177" v="1618" actId="20577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42:14.158" v="5113" actId="20577"/>
          <ac:spMkLst>
            <pc:docMk/>
            <pc:sldMk cId="116375471" sldId="306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21.267" v="1" actId="47"/>
        <pc:sldMkLst>
          <pc:docMk/>
          <pc:sldMk cId="1780023286" sldId="306"/>
        </pc:sldMkLst>
      </pc:sldChg>
      <pc:sldChg chg="modSp add del mod">
        <pc:chgData name="Ammar Haddad" userId="93eb3f186d2f468f" providerId="LiveId" clId="{F54644CF-CEBD-41B2-B9BB-E87F712EA120}" dt="2021-10-28T19:24:35.187" v="618" actId="47"/>
        <pc:sldMkLst>
          <pc:docMk/>
          <pc:sldMk cId="2957208789" sldId="306"/>
        </pc:sldMkLst>
        <pc:spChg chg="mod">
          <ac:chgData name="Ammar Haddad" userId="93eb3f186d2f468f" providerId="LiveId" clId="{F54644CF-CEBD-41B2-B9BB-E87F712EA120}" dt="2021-10-28T19:17:01.087" v="238" actId="20577"/>
          <ac:spMkLst>
            <pc:docMk/>
            <pc:sldMk cId="2957208789" sldId="306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22.726" v="2" actId="47"/>
        <pc:sldMkLst>
          <pc:docMk/>
          <pc:sldMk cId="3167528942" sldId="307"/>
        </pc:sldMkLst>
      </pc:sldChg>
      <pc:sldChg chg="modSp add mod ord">
        <pc:chgData name="Ammar Haddad" userId="93eb3f186d2f468f" providerId="LiveId" clId="{F54644CF-CEBD-41B2-B9BB-E87F712EA120}" dt="2021-10-31T22:33:37.443" v="5366" actId="20577"/>
        <pc:sldMkLst>
          <pc:docMk/>
          <pc:sldMk cId="3431037838" sldId="307"/>
        </pc:sldMkLst>
        <pc:spChg chg="mod">
          <ac:chgData name="Ammar Haddad" userId="93eb3f186d2f468f" providerId="LiveId" clId="{F54644CF-CEBD-41B2-B9BB-E87F712EA120}" dt="2021-10-31T22:33:37.443" v="5366" actId="20577"/>
          <ac:spMkLst>
            <pc:docMk/>
            <pc:sldMk cId="3431037838" sldId="307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3:22.107" v="5360" actId="20577"/>
          <ac:spMkLst>
            <pc:docMk/>
            <pc:sldMk cId="3431037838" sldId="30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1:29:19.050" v="4492" actId="2696"/>
        <pc:sldMkLst>
          <pc:docMk/>
          <pc:sldMk cId="695615215" sldId="308"/>
        </pc:sldMkLst>
        <pc:spChg chg="mod">
          <ac:chgData name="Ammar Haddad" userId="93eb3f186d2f468f" providerId="LiveId" clId="{F54644CF-CEBD-41B2-B9BB-E87F712EA120}" dt="2021-10-31T21:22:46.935" v="4222" actId="20577"/>
          <ac:spMkLst>
            <pc:docMk/>
            <pc:sldMk cId="695615215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2:38.623" v="4220" actId="20577"/>
          <ac:spMkLst>
            <pc:docMk/>
            <pc:sldMk cId="695615215" sldId="308"/>
            <ac:spMk id="3" creationId="{A662D049-34B3-430B-BF9D-516F3F7735BA}"/>
          </ac:spMkLst>
        </pc:spChg>
      </pc:sldChg>
      <pc:sldChg chg="modSp add mod ord modNotesTx">
        <pc:chgData name="Ammar Haddad" userId="93eb3f186d2f468f" providerId="LiveId" clId="{F54644CF-CEBD-41B2-B9BB-E87F712EA120}" dt="2021-11-01T19:29:45.091" v="7612" actId="20577"/>
        <pc:sldMkLst>
          <pc:docMk/>
          <pc:sldMk cId="2462057063" sldId="308"/>
        </pc:sldMkLst>
        <pc:spChg chg="mod">
          <ac:chgData name="Ammar Haddad" userId="93eb3f186d2f468f" providerId="LiveId" clId="{F54644CF-CEBD-41B2-B9BB-E87F712EA120}" dt="2021-10-31T21:29:30.679" v="4505" actId="20577"/>
          <ac:spMkLst>
            <pc:docMk/>
            <pc:sldMk cId="2462057063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1-01T19:29:45.091" v="7612" actId="20577"/>
          <ac:spMkLst>
            <pc:docMk/>
            <pc:sldMk cId="2462057063" sldId="308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19.607" v="0" actId="47"/>
        <pc:sldMkLst>
          <pc:docMk/>
          <pc:sldMk cId="2680795272" sldId="308"/>
        </pc:sldMkLst>
      </pc:sldChg>
      <pc:sldChg chg="modSp add del mod">
        <pc:chgData name="Ammar Haddad" userId="93eb3f186d2f468f" providerId="LiveId" clId="{F54644CF-CEBD-41B2-B9BB-E87F712EA120}" dt="2021-10-31T21:03:16.624" v="2826" actId="47"/>
        <pc:sldMkLst>
          <pc:docMk/>
          <pc:sldMk cId="1236704994" sldId="309"/>
        </pc:sldMkLst>
        <pc:spChg chg="mod">
          <ac:chgData name="Ammar Haddad" userId="93eb3f186d2f468f" providerId="LiveId" clId="{F54644CF-CEBD-41B2-B9BB-E87F712EA120}" dt="2021-10-29T23:31:48.882" v="2299" actId="20577"/>
          <ac:spMkLst>
            <pc:docMk/>
            <pc:sldMk cId="1236704994" sldId="309"/>
            <ac:spMk id="3" creationId="{A662D049-34B3-430B-BF9D-516F3F7735BA}"/>
          </ac:spMkLst>
        </pc:spChg>
      </pc:sldChg>
      <pc:sldChg chg="addSp modSp add mod ord modAnim modNotesTx">
        <pc:chgData name="Ammar Haddad" userId="93eb3f186d2f468f" providerId="LiveId" clId="{F54644CF-CEBD-41B2-B9BB-E87F712EA120}" dt="2021-10-31T21:40:13.052" v="5004" actId="20577"/>
        <pc:sldMkLst>
          <pc:docMk/>
          <pc:sldMk cId="3633058687" sldId="310"/>
        </pc:sldMkLst>
        <pc:spChg chg="mod">
          <ac:chgData name="Ammar Haddad" userId="93eb3f186d2f468f" providerId="LiveId" clId="{F54644CF-CEBD-41B2-B9BB-E87F712EA120}" dt="2021-10-31T21:37:07.521" v="4854" actId="20577"/>
          <ac:spMkLst>
            <pc:docMk/>
            <pc:sldMk cId="3633058687" sldId="31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8:14.961" v="4866" actId="1076"/>
          <ac:spMkLst>
            <pc:docMk/>
            <pc:sldMk cId="3633058687" sldId="310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38:17.157" v="4868" actId="1076"/>
          <ac:spMkLst>
            <pc:docMk/>
            <pc:sldMk cId="3633058687" sldId="310"/>
            <ac:spMk id="8" creationId="{697EAAEF-F86D-4870-8F91-93EA9CDE3218}"/>
          </ac:spMkLst>
        </pc:spChg>
        <pc:spChg chg="add mod">
          <ac:chgData name="Ammar Haddad" userId="93eb3f186d2f468f" providerId="LiveId" clId="{F54644CF-CEBD-41B2-B9BB-E87F712EA120}" dt="2021-10-31T21:37:36.877" v="4859" actId="1076"/>
          <ac:spMkLst>
            <pc:docMk/>
            <pc:sldMk cId="3633058687" sldId="310"/>
            <ac:spMk id="10" creationId="{FC6A2287-7E01-491F-92BE-424F71AE4542}"/>
          </ac:spMkLst>
        </pc:spChg>
        <pc:spChg chg="add mod">
          <ac:chgData name="Ammar Haddad" userId="93eb3f186d2f468f" providerId="LiveId" clId="{F54644CF-CEBD-41B2-B9BB-E87F712EA120}" dt="2021-10-31T21:37:49.334" v="4861" actId="1076"/>
          <ac:spMkLst>
            <pc:docMk/>
            <pc:sldMk cId="3633058687" sldId="310"/>
            <ac:spMk id="11" creationId="{A4CADDAB-D12E-4041-9D36-B19D4B3CC41B}"/>
          </ac:spMkLst>
        </pc:spChg>
        <pc:spChg chg="add mod">
          <ac:chgData name="Ammar Haddad" userId="93eb3f186d2f468f" providerId="LiveId" clId="{F54644CF-CEBD-41B2-B9BB-E87F712EA120}" dt="2021-10-31T21:37:44.568" v="4860" actId="1076"/>
          <ac:spMkLst>
            <pc:docMk/>
            <pc:sldMk cId="3633058687" sldId="310"/>
            <ac:spMk id="12" creationId="{C384E765-7EA0-4898-8BA3-1A0E0B7DE719}"/>
          </ac:spMkLst>
        </pc:spChg>
        <pc:spChg chg="add mod">
          <ac:chgData name="Ammar Haddad" userId="93eb3f186d2f468f" providerId="LiveId" clId="{F54644CF-CEBD-41B2-B9BB-E87F712EA120}" dt="2021-10-31T21:38:50.256" v="4873" actId="1076"/>
          <ac:spMkLst>
            <pc:docMk/>
            <pc:sldMk cId="3633058687" sldId="310"/>
            <ac:spMk id="13" creationId="{879FC7F6-ED87-4834-A7C7-FE93B13498E0}"/>
          </ac:spMkLst>
        </pc:spChg>
        <pc:spChg chg="add mod">
          <ac:chgData name="Ammar Haddad" userId="93eb3f186d2f468f" providerId="LiveId" clId="{F54644CF-CEBD-41B2-B9BB-E87F712EA120}" dt="2021-10-31T21:39:06.904" v="4878" actId="1076"/>
          <ac:spMkLst>
            <pc:docMk/>
            <pc:sldMk cId="3633058687" sldId="310"/>
            <ac:spMk id="14" creationId="{EE250DDD-A7C4-4ACC-8D31-A0D39FEBE57D}"/>
          </ac:spMkLst>
        </pc:spChg>
        <pc:spChg chg="add mod">
          <ac:chgData name="Ammar Haddad" userId="93eb3f186d2f468f" providerId="LiveId" clId="{F54644CF-CEBD-41B2-B9BB-E87F712EA120}" dt="2021-10-31T21:39:12.507" v="4879" actId="1076"/>
          <ac:spMkLst>
            <pc:docMk/>
            <pc:sldMk cId="3633058687" sldId="310"/>
            <ac:spMk id="15" creationId="{6095EE1A-F70D-4FF6-8E69-1516B4CE7C37}"/>
          </ac:spMkLst>
        </pc:spChg>
        <pc:spChg chg="add mod">
          <ac:chgData name="Ammar Haddad" userId="93eb3f186d2f468f" providerId="LiveId" clId="{F54644CF-CEBD-41B2-B9BB-E87F712EA120}" dt="2021-10-31T21:39:23.415" v="4880" actId="1076"/>
          <ac:spMkLst>
            <pc:docMk/>
            <pc:sldMk cId="3633058687" sldId="310"/>
            <ac:spMk id="16" creationId="{9E4987F4-276D-41E0-B337-4D3CDFB79FC2}"/>
          </ac:spMkLst>
        </pc:spChg>
        <pc:picChg chg="add mod">
          <ac:chgData name="Ammar Haddad" userId="93eb3f186d2f468f" providerId="LiveId" clId="{F54644CF-CEBD-41B2-B9BB-E87F712EA120}" dt="2021-10-31T21:38:23.284" v="4869" actId="1076"/>
          <ac:picMkLst>
            <pc:docMk/>
            <pc:sldMk cId="3633058687" sldId="310"/>
            <ac:picMk id="5" creationId="{E6465383-9F6D-4AA8-BB7E-6A1FD7A15C04}"/>
          </ac:picMkLst>
        </pc:picChg>
        <pc:picChg chg="add mod">
          <ac:chgData name="Ammar Haddad" userId="93eb3f186d2f468f" providerId="LiveId" clId="{F54644CF-CEBD-41B2-B9BB-E87F712EA120}" dt="2021-10-31T21:38:38.301" v="4871" actId="1076"/>
          <ac:picMkLst>
            <pc:docMk/>
            <pc:sldMk cId="3633058687" sldId="310"/>
            <ac:picMk id="7" creationId="{972A3646-558F-4916-A394-D102C725B262}"/>
          </ac:picMkLst>
        </pc:picChg>
      </pc:sldChg>
      <pc:sldChg chg="delSp modSp add del mod">
        <pc:chgData name="Ammar Haddad" userId="93eb3f186d2f468f" providerId="LiveId" clId="{F54644CF-CEBD-41B2-B9BB-E87F712EA120}" dt="2021-10-31T21:08:11.401" v="3216" actId="2696"/>
        <pc:sldMkLst>
          <pc:docMk/>
          <pc:sldMk cId="380296693" sldId="311"/>
        </pc:sldMkLst>
        <pc:spChg chg="mod">
          <ac:chgData name="Ammar Haddad" userId="93eb3f186d2f468f" providerId="LiveId" clId="{F54644CF-CEBD-41B2-B9BB-E87F712EA120}" dt="2021-10-31T15:28:04.649" v="2762" actId="20577"/>
          <ac:spMkLst>
            <pc:docMk/>
            <pc:sldMk cId="380296693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15:28:34.075" v="2825" actId="20577"/>
          <ac:spMkLst>
            <pc:docMk/>
            <pc:sldMk cId="380296693" sldId="311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15:28:06.775" v="2763" actId="478"/>
          <ac:picMkLst>
            <pc:docMk/>
            <pc:sldMk cId="380296693" sldId="311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15:28:08.965" v="2764" actId="478"/>
          <ac:picMkLst>
            <pc:docMk/>
            <pc:sldMk cId="380296693" sldId="311"/>
            <ac:picMk id="7" creationId="{972A3646-558F-4916-A394-D102C725B262}"/>
          </ac:picMkLst>
        </pc:picChg>
      </pc:sldChg>
      <pc:sldChg chg="modSp add mod ord modNotesTx">
        <pc:chgData name="Ammar Haddad" userId="93eb3f186d2f468f" providerId="LiveId" clId="{F54644CF-CEBD-41B2-B9BB-E87F712EA120}" dt="2021-11-03T09:44:10.338" v="7613" actId="20577"/>
        <pc:sldMkLst>
          <pc:docMk/>
          <pc:sldMk cId="1645755116" sldId="311"/>
        </pc:sldMkLst>
        <pc:spChg chg="mod">
          <ac:chgData name="Ammar Haddad" userId="93eb3f186d2f468f" providerId="LiveId" clId="{F54644CF-CEBD-41B2-B9BB-E87F712EA120}" dt="2021-10-31T21:08:44.653" v="3257" actId="20577"/>
          <ac:spMkLst>
            <pc:docMk/>
            <pc:sldMk cId="1645755116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1-03T09:44:10.338" v="7613" actId="20577"/>
          <ac:spMkLst>
            <pc:docMk/>
            <pc:sldMk cId="1645755116" sldId="311"/>
            <ac:spMk id="3" creationId="{A662D049-34B3-430B-BF9D-516F3F7735BA}"/>
          </ac:spMkLst>
        </pc:spChg>
      </pc:sldChg>
      <pc:sldChg chg="add del">
        <pc:chgData name="Ammar Haddad" userId="93eb3f186d2f468f" providerId="LiveId" clId="{F54644CF-CEBD-41B2-B9BB-E87F712EA120}" dt="2021-10-31T21:08:16.199" v="3218" actId="2696"/>
        <pc:sldMkLst>
          <pc:docMk/>
          <pc:sldMk cId="2125683107" sldId="311"/>
        </pc:sldMkLst>
      </pc:sldChg>
      <pc:sldChg chg="delSp modSp add del mod">
        <pc:chgData name="Ammar Haddad" userId="93eb3f186d2f468f" providerId="LiveId" clId="{F54644CF-CEBD-41B2-B9BB-E87F712EA120}" dt="2021-10-31T21:41:03.345" v="5005" actId="47"/>
        <pc:sldMkLst>
          <pc:docMk/>
          <pc:sldMk cId="3273892163" sldId="312"/>
        </pc:sldMkLst>
        <pc:spChg chg="mod">
          <ac:chgData name="Ammar Haddad" userId="93eb3f186d2f468f" providerId="LiveId" clId="{F54644CF-CEBD-41B2-B9BB-E87F712EA120}" dt="2021-10-31T21:21:44.544" v="4200" actId="20577"/>
          <ac:spMkLst>
            <pc:docMk/>
            <pc:sldMk cId="3273892163" sldId="312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21:21:26.104" v="4163" actId="478"/>
          <ac:picMkLst>
            <pc:docMk/>
            <pc:sldMk cId="3273892163" sldId="312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21:21:27.575" v="4164" actId="478"/>
          <ac:picMkLst>
            <pc:docMk/>
            <pc:sldMk cId="3273892163" sldId="312"/>
            <ac:picMk id="7" creationId="{972A3646-558F-4916-A394-D102C725B262}"/>
          </ac:picMkLst>
        </pc:picChg>
      </pc:sldChg>
      <pc:sldChg chg="addSp modSp add mod modClrScheme chgLayout modNotesTx">
        <pc:chgData name="Ammar Haddad" userId="93eb3f186d2f468f" providerId="LiveId" clId="{F54644CF-CEBD-41B2-B9BB-E87F712EA120}" dt="2021-10-31T22:48:08.906" v="6553" actId="20577"/>
        <pc:sldMkLst>
          <pc:docMk/>
          <pc:sldMk cId="3849884733" sldId="313"/>
        </pc:sldMkLst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9" creationId="{E6C1A37D-C6DF-4AB1-92E2-29F5D164F8C9}"/>
          </ac:spMkLst>
        </pc:spChg>
        <pc:picChg chg="add mod">
          <ac:chgData name="Ammar Haddad" userId="93eb3f186d2f468f" providerId="LiveId" clId="{F54644CF-CEBD-41B2-B9BB-E87F712EA120}" dt="2021-10-31T21:34:49.728" v="4803" actId="14100"/>
          <ac:picMkLst>
            <pc:docMk/>
            <pc:sldMk cId="3849884733" sldId="313"/>
            <ac:picMk id="5" creationId="{720AFE7C-CE6E-4239-BC74-FA9F2BD8E508}"/>
          </ac:picMkLst>
        </pc:picChg>
      </pc:sldChg>
      <pc:sldChg chg="add del">
        <pc:chgData name="Ammar Haddad" userId="93eb3f186d2f468f" providerId="LiveId" clId="{F54644CF-CEBD-41B2-B9BB-E87F712EA120}" dt="2021-10-31T21:36:52.235" v="4808" actId="47"/>
        <pc:sldMkLst>
          <pc:docMk/>
          <pc:sldMk cId="2305856130" sldId="314"/>
        </pc:sldMkLst>
      </pc:sldChg>
      <pc:sldChg chg="modSp add del mod modNotesTx">
        <pc:chgData name="Ammar Haddad" userId="93eb3f186d2f468f" providerId="LiveId" clId="{F54644CF-CEBD-41B2-B9BB-E87F712EA120}" dt="2021-10-31T23:28:47.117" v="7538" actId="47"/>
        <pc:sldMkLst>
          <pc:docMk/>
          <pc:sldMk cId="2642980972" sldId="314"/>
        </pc:sldMkLst>
        <pc:spChg chg="mod">
          <ac:chgData name="Ammar Haddad" userId="93eb3f186d2f468f" providerId="LiveId" clId="{F54644CF-CEBD-41B2-B9BB-E87F712EA120}" dt="2021-10-31T22:28:36.699" v="5115"/>
          <ac:spMkLst>
            <pc:docMk/>
            <pc:sldMk cId="2642980972" sldId="31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50:02.253" v="6669" actId="20577"/>
          <ac:spMkLst>
            <pc:docMk/>
            <pc:sldMk cId="2642980972" sldId="314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3:28:46.780" v="7537" actId="47"/>
        <pc:sldMkLst>
          <pc:docMk/>
          <pc:sldMk cId="2646602087" sldId="315"/>
        </pc:sldMkLst>
        <pc:spChg chg="mod">
          <ac:chgData name="Ammar Haddad" userId="93eb3f186d2f468f" providerId="LiveId" clId="{F54644CF-CEBD-41B2-B9BB-E87F712EA120}" dt="2021-10-31T22:28:50.155" v="5120"/>
          <ac:spMkLst>
            <pc:docMk/>
            <pc:sldMk cId="2646602087" sldId="315"/>
            <ac:spMk id="2" creationId="{3BF6ABD2-F042-4BAB-B01B-C1197C6B2E40}"/>
          </ac:spMkLst>
        </pc:spChg>
      </pc:sldChg>
      <pc:sldChg chg="add del">
        <pc:chgData name="Ammar Haddad" userId="93eb3f186d2f468f" providerId="LiveId" clId="{F54644CF-CEBD-41B2-B9BB-E87F712EA120}" dt="2021-10-31T22:29:13.605" v="5123" actId="47"/>
        <pc:sldMkLst>
          <pc:docMk/>
          <pc:sldMk cId="2487270649" sldId="316"/>
        </pc:sldMkLst>
      </pc:sldChg>
      <pc:sldChg chg="add">
        <pc:chgData name="Ammar Haddad" userId="93eb3f186d2f468f" providerId="LiveId" clId="{F54644CF-CEBD-41B2-B9BB-E87F712EA120}" dt="2021-10-31T22:29:11.633" v="5122"/>
        <pc:sldMkLst>
          <pc:docMk/>
          <pc:sldMk cId="108040346" sldId="317"/>
        </pc:sldMkLst>
      </pc:sldChg>
      <pc:sldChg chg="add del ord">
        <pc:chgData name="Ammar Haddad" userId="93eb3f186d2f468f" providerId="LiveId" clId="{F54644CF-CEBD-41B2-B9BB-E87F712EA120}" dt="2021-10-31T23:28:48.031" v="7541" actId="47"/>
        <pc:sldMkLst>
          <pc:docMk/>
          <pc:sldMk cId="1997422737" sldId="318"/>
        </pc:sldMkLst>
      </pc:sldChg>
      <pc:sldChg chg="modSp add del mod ord">
        <pc:chgData name="Ammar Haddad" userId="93eb3f186d2f468f" providerId="LiveId" clId="{F54644CF-CEBD-41B2-B9BB-E87F712EA120}" dt="2021-10-31T23:28:47.712" v="7540" actId="47"/>
        <pc:sldMkLst>
          <pc:docMk/>
          <pc:sldMk cId="2507363552" sldId="319"/>
        </pc:sldMkLst>
        <pc:spChg chg="mod">
          <ac:chgData name="Ammar Haddad" userId="93eb3f186d2f468f" providerId="LiveId" clId="{F54644CF-CEBD-41B2-B9BB-E87F712EA120}" dt="2021-10-31T22:49:01.158" v="6557" actId="20577"/>
          <ac:spMkLst>
            <pc:docMk/>
            <pc:sldMk cId="2507363552" sldId="319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7:29.314" v="5381" actId="27636"/>
          <ac:spMkLst>
            <pc:docMk/>
            <pc:sldMk cId="2507363552" sldId="319"/>
            <ac:spMk id="3" creationId="{A662D049-34B3-430B-BF9D-516F3F7735BA}"/>
          </ac:spMkLst>
        </pc:spChg>
      </pc:sldChg>
      <pc:sldChg chg="addSp delSp modSp add del mod addAnim delAnim">
        <pc:chgData name="Ammar Haddad" userId="93eb3f186d2f468f" providerId="LiveId" clId="{F54644CF-CEBD-41B2-B9BB-E87F712EA120}" dt="2021-10-31T22:38:14.623" v="5404" actId="47"/>
        <pc:sldMkLst>
          <pc:docMk/>
          <pc:sldMk cId="4111664973" sldId="320"/>
        </pc:sldMkLst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2" creationId="{3BF6ABD2-F042-4BAB-B01B-C1197C6B2E4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3" creationId="{A662D049-34B3-430B-BF9D-516F3F7735BA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6" creationId="{DD6A75FD-6F02-48FD-8FB9-42FA59A7AC4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8" creationId="{697EAAEF-F86D-4870-8F91-93EA9CDE3218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9" creationId="{E6C1A37D-C6DF-4AB1-92E2-29F5D164F8C9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0" creationId="{FC6A2287-7E01-491F-92BE-424F71AE4542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1" creationId="{A4CADDAB-D12E-4041-9D36-B19D4B3CC41B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2" creationId="{C384E765-7EA0-4898-8BA3-1A0E0B7DE719}"/>
          </ac:spMkLst>
        </pc:spChg>
        <pc:spChg chg="add del mod">
          <ac:chgData name="Ammar Haddad" userId="93eb3f186d2f468f" providerId="LiveId" clId="{F54644CF-CEBD-41B2-B9BB-E87F712EA120}" dt="2021-10-31T22:38:08.225" v="5402" actId="1076"/>
          <ac:spMkLst>
            <pc:docMk/>
            <pc:sldMk cId="4111664973" sldId="320"/>
            <ac:spMk id="13" creationId="{879FC7F6-ED87-4834-A7C7-FE93B13498E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4" creationId="{EE250DDD-A7C4-4ACC-8D31-A0D39FEBE57D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5" creationId="{6095EE1A-F70D-4FF6-8E69-1516B4CE7C3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6" creationId="{9E4987F4-276D-41E0-B337-4D3CDFB79FC2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8" creationId="{E226AB9F-C6C9-4E88-9A46-1D4122358510}"/>
          </ac:spMkLst>
        </pc:spChg>
        <pc:picChg chg="del">
          <ac:chgData name="Ammar Haddad" userId="93eb3f186d2f468f" providerId="LiveId" clId="{F54644CF-CEBD-41B2-B9BB-E87F712EA120}" dt="2021-10-31T22:37:59.644" v="5399" actId="478"/>
          <ac:picMkLst>
            <pc:docMk/>
            <pc:sldMk cId="4111664973" sldId="320"/>
            <ac:picMk id="5" creationId="{E6465383-9F6D-4AA8-BB7E-6A1FD7A15C04}"/>
          </ac:picMkLst>
        </pc:picChg>
        <pc:picChg chg="add del">
          <ac:chgData name="Ammar Haddad" userId="93eb3f186d2f468f" providerId="LiveId" clId="{F54644CF-CEBD-41B2-B9BB-E87F712EA120}" dt="2021-10-31T22:38:03.205" v="5401" actId="478"/>
          <ac:picMkLst>
            <pc:docMk/>
            <pc:sldMk cId="4111664973" sldId="320"/>
            <ac:picMk id="7" creationId="{972A3646-558F-4916-A394-D102C725B262}"/>
          </ac:picMkLst>
        </pc:picChg>
      </pc:sldChg>
      <pc:sldChg chg="modSp add mod modNotesTx">
        <pc:chgData name="Ammar Haddad" userId="93eb3f186d2f468f" providerId="LiveId" clId="{F54644CF-CEBD-41B2-B9BB-E87F712EA120}" dt="2021-10-31T23:12:52.904" v="7536" actId="20577"/>
        <pc:sldMkLst>
          <pc:docMk/>
          <pc:sldMk cId="1757586408" sldId="321"/>
        </pc:sldMkLst>
        <pc:spChg chg="mod">
          <ac:chgData name="Ammar Haddad" userId="93eb3f186d2f468f" providerId="LiveId" clId="{F54644CF-CEBD-41B2-B9BB-E87F712EA120}" dt="2021-10-31T23:11:16.408" v="7324" actId="20577"/>
          <ac:spMkLst>
            <pc:docMk/>
            <pc:sldMk cId="1757586408" sldId="32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3:12:52.904" v="7536" actId="20577"/>
          <ac:spMkLst>
            <pc:docMk/>
            <pc:sldMk cId="1757586408" sldId="321"/>
            <ac:spMk id="3" creationId="{A662D049-34B3-430B-BF9D-516F3F7735BA}"/>
          </ac:spMkLst>
        </pc:spChg>
      </pc:sldChg>
      <pc:sldChg chg="add ord">
        <pc:chgData name="Ammar Haddad" userId="93eb3f186d2f468f" providerId="LiveId" clId="{F54644CF-CEBD-41B2-B9BB-E87F712EA120}" dt="2021-10-31T22:58:55.512" v="6785"/>
        <pc:sldMkLst>
          <pc:docMk/>
          <pc:sldMk cId="1260990829" sldId="322"/>
        </pc:sldMkLst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4T23:17:43.860" v="15131" actId="2057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del mod">
        <pc:chgData name="Ammar Haddad" userId="93eb3f186d2f468f" providerId="LiveId" clId="{6FA2E057-CBAD-49B6-BD18-9D4E1B999CD4}" dt="2021-10-24T00:04:02.139" v="9646" actId="4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addSp delSp modSp add mod ord modClrScheme modAnim chgLayout modNotesTx">
        <pc:chgData name="Ammar Haddad" userId="93eb3f186d2f468f" providerId="LiveId" clId="{6FA2E057-CBAD-49B6-BD18-9D4E1B999CD4}" dt="2021-10-24T23:11:03.092" v="14700" actId="20577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24T23:11:03.092" v="14700" actId="20577"/>
          <ac:spMkLst>
            <pc:docMk/>
            <pc:sldMk cId="504382182" sldId="278"/>
            <ac:spMk id="2" creationId="{3BF6ABD2-F042-4BAB-B01B-C1197C6B2E40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24T00:24:35.036" v="10093" actId="20577"/>
          <ac:spMkLst>
            <pc:docMk/>
            <pc:sldMk cId="504382182" sldId="278"/>
            <ac:spMk id="9" creationId="{E6C1A37D-C6DF-4AB1-92E2-29F5D164F8C9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14" creationId="{1B0DD742-0B56-400C-B421-9EA7C59F2CE3}"/>
          </ac:spMkLst>
        </pc:spChg>
        <pc:picChg chg="add mod">
          <ac:chgData name="Ammar Haddad" userId="93eb3f186d2f468f" providerId="LiveId" clId="{6FA2E057-CBAD-49B6-BD18-9D4E1B999CD4}" dt="2021-10-24T00:26:38.085" v="10105" actId="14100"/>
          <ac:picMkLst>
            <pc:docMk/>
            <pc:sldMk cId="504382182" sldId="278"/>
            <ac:picMk id="5" creationId="{A55BADF8-1B85-4A63-883D-2963B867D313}"/>
          </ac:picMkLst>
        </pc:pic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del mod ord modAnim modNotesTx">
        <pc:chgData name="Ammar Haddad" userId="93eb3f186d2f468f" providerId="LiveId" clId="{6FA2E057-CBAD-49B6-BD18-9D4E1B999CD4}" dt="2021-10-24T00:04:30.436" v="9654" actId="4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00:04:18.480" v="9650" actId="27636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del mod modAnim modNotesTx">
        <pc:chgData name="Ammar Haddad" userId="93eb3f186d2f468f" providerId="LiveId" clId="{6FA2E057-CBAD-49B6-BD18-9D4E1B999CD4}" dt="2021-10-24T00:04:30.944" v="9655" actId="4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del mod modAnim modNotesTx">
        <pc:chgData name="Ammar Haddad" userId="93eb3f186d2f468f" providerId="LiveId" clId="{6FA2E057-CBAD-49B6-BD18-9D4E1B999CD4}" dt="2021-10-24T00:04:32.779" v="9659" actId="4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del mod modAnim modNotesTx">
        <pc:chgData name="Ammar Haddad" userId="93eb3f186d2f468f" providerId="LiveId" clId="{6FA2E057-CBAD-49B6-BD18-9D4E1B999CD4}" dt="2021-10-24T00:04:34.050" v="9661" actId="4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del mod modAnim modNotesTx">
        <pc:chgData name="Ammar Haddad" userId="93eb3f186d2f468f" providerId="LiveId" clId="{6FA2E057-CBAD-49B6-BD18-9D4E1B999CD4}" dt="2021-10-24T00:04:31.783" v="9657" actId="4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del mod ord modClrScheme modAnim chgLayout modNotesTx">
        <pc:chgData name="Ammar Haddad" userId="93eb3f186d2f468f" providerId="LiveId" clId="{6FA2E057-CBAD-49B6-BD18-9D4E1B999CD4}" dt="2021-10-24T00:04:32.251" v="9658" actId="4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del mod modAnim modNotesTx">
        <pc:chgData name="Ammar Haddad" userId="93eb3f186d2f468f" providerId="LiveId" clId="{6FA2E057-CBAD-49B6-BD18-9D4E1B999CD4}" dt="2021-10-24T00:04:31.352" v="9656" actId="4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24T00:29:48.944" v="10116" actId="4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14:05.071" v="14958" actId="20577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14:05.071" v="14958" actId="20577"/>
          <ac:spMkLst>
            <pc:docMk/>
            <pc:sldMk cId="2398260918" sldId="289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30:05.853" v="10122" actId="20577"/>
          <ac:spMkLst>
            <pc:docMk/>
            <pc:sldMk cId="2398260918" sldId="289"/>
            <ac:spMk id="9" creationId="{E6C1A37D-C6DF-4AB1-92E2-29F5D164F8C9}"/>
          </ac:spMkLst>
        </pc:spChg>
        <pc:graphicFrameChg chg="add del mod modGraphic">
          <ac:chgData name="Ammar Haddad" userId="93eb3f186d2f468f" providerId="LiveId" clId="{6FA2E057-CBAD-49B6-BD18-9D4E1B999CD4}" dt="2021-10-24T20:55:28.108" v="10272" actId="21"/>
          <ac:graphicFrameMkLst>
            <pc:docMk/>
            <pc:sldMk cId="2398260918" sldId="289"/>
            <ac:graphicFrameMk id="4" creationId="{C4B58FFC-7BFF-4EDC-A4CF-D43AF7AE19A1}"/>
          </ac:graphicFrameMkLst>
        </pc:graphicFrameChg>
        <pc:graphicFrameChg chg="add del mod modGraphic">
          <ac:chgData name="Ammar Haddad" userId="93eb3f186d2f468f" providerId="LiveId" clId="{6FA2E057-CBAD-49B6-BD18-9D4E1B999CD4}" dt="2021-10-24T20:57:45.319" v="10301" actId="21"/>
          <ac:graphicFrameMkLst>
            <pc:docMk/>
            <pc:sldMk cId="2398260918" sldId="289"/>
            <ac:graphicFrameMk id="5" creationId="{1A4CC566-AB72-4F97-BE19-568593411127}"/>
          </ac:graphicFrameMkLst>
        </pc:graphicFrameChg>
        <pc:graphicFrameChg chg="add del mod modGraphic">
          <ac:chgData name="Ammar Haddad" userId="93eb3f186d2f468f" providerId="LiveId" clId="{6FA2E057-CBAD-49B6-BD18-9D4E1B999CD4}" dt="2021-10-24T21:04:16.233" v="10397" actId="478"/>
          <ac:graphicFrameMkLst>
            <pc:docMk/>
            <pc:sldMk cId="2398260918" sldId="289"/>
            <ac:graphicFrameMk id="6" creationId="{CFF40A94-E86D-49E7-AE17-B8AE0352D876}"/>
          </ac:graphicFrameMkLst>
        </pc:graphicFrameChg>
        <pc:graphicFrameChg chg="add del mod modGraphic">
          <ac:chgData name="Ammar Haddad" userId="93eb3f186d2f468f" providerId="LiveId" clId="{6FA2E057-CBAD-49B6-BD18-9D4E1B999CD4}" dt="2021-10-24T21:15:25.136" v="10485" actId="21"/>
          <ac:graphicFrameMkLst>
            <pc:docMk/>
            <pc:sldMk cId="2398260918" sldId="289"/>
            <ac:graphicFrameMk id="7" creationId="{64FA329E-BA26-45C5-A70A-DD36C65D0252}"/>
          </ac:graphicFrameMkLst>
        </pc:graphicFrameChg>
        <pc:graphicFrameChg chg="add del">
          <ac:chgData name="Ammar Haddad" userId="93eb3f186d2f468f" providerId="LiveId" clId="{6FA2E057-CBAD-49B6-BD18-9D4E1B999CD4}" dt="2021-10-24T21:03:17.477" v="10359"/>
          <ac:graphicFrameMkLst>
            <pc:docMk/>
            <pc:sldMk cId="2398260918" sldId="289"/>
            <ac:graphicFrameMk id="8" creationId="{FBC96B0E-00EF-44A1-B2CC-DD7B398660BD}"/>
          </ac:graphicFrameMkLst>
        </pc:graphicFrameChg>
        <pc:graphicFrameChg chg="add del mod">
          <ac:chgData name="Ammar Haddad" userId="93eb3f186d2f468f" providerId="LiveId" clId="{6FA2E057-CBAD-49B6-BD18-9D4E1B999CD4}" dt="2021-10-24T21:14:23.457" v="10453" actId="3680"/>
          <ac:graphicFrameMkLst>
            <pc:docMk/>
            <pc:sldMk cId="2398260918" sldId="289"/>
            <ac:graphicFrameMk id="10" creationId="{1FF82313-4F2B-4FCA-9182-E91B5E374E2B}"/>
          </ac:graphicFrameMkLst>
        </pc:graphicFrameChg>
        <pc:graphicFrameChg chg="add del mod">
          <ac:chgData name="Ammar Haddad" userId="93eb3f186d2f468f" providerId="LiveId" clId="{6FA2E057-CBAD-49B6-BD18-9D4E1B999CD4}" dt="2021-10-24T21:14:49.091" v="10457" actId="3680"/>
          <ac:graphicFrameMkLst>
            <pc:docMk/>
            <pc:sldMk cId="2398260918" sldId="289"/>
            <ac:graphicFrameMk id="11" creationId="{8C748928-1D22-44E7-B1D9-35EC9270EBA1}"/>
          </ac:graphicFrameMkLst>
        </pc:graphicFrameChg>
        <pc:graphicFrameChg chg="add del mod modGraphic">
          <ac:chgData name="Ammar Haddad" userId="93eb3f186d2f468f" providerId="LiveId" clId="{6FA2E057-CBAD-49B6-BD18-9D4E1B999CD4}" dt="2021-10-24T22:01:04.660" v="12172" actId="21"/>
          <ac:graphicFrameMkLst>
            <pc:docMk/>
            <pc:sldMk cId="2398260918" sldId="289"/>
            <ac:graphicFrameMk id="12" creationId="{8831CAEB-A842-4D2E-9AA4-6E7CA5648059}"/>
          </ac:graphicFrameMkLst>
        </pc:graphicFrameChg>
        <pc:picChg chg="add del mod">
          <ac:chgData name="Ammar Haddad" userId="93eb3f186d2f468f" providerId="LiveId" clId="{6FA2E057-CBAD-49B6-BD18-9D4E1B999CD4}" dt="2021-10-24T22:01:05.891" v="12173" actId="478"/>
          <ac:picMkLst>
            <pc:docMk/>
            <pc:sldMk cId="2398260918" sldId="289"/>
            <ac:picMk id="1026" creationId="{EF1DA96F-1915-47D2-A24F-658C40A16FE5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09:28.598" v="14629" actId="20577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14:39.601" v="12724" actId="20577"/>
          <ac:spMkLst>
            <pc:docMk/>
            <pc:sldMk cId="1245950690" sldId="290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06:41.317" v="12614"/>
          <ac:spMkLst>
            <pc:docMk/>
            <pc:sldMk cId="1245950690" sldId="290"/>
            <ac:spMk id="5" creationId="{E73BA81D-033A-41B1-8F7A-707D2633242F}"/>
          </ac:spMkLst>
        </pc:spChg>
        <pc:spChg chg="mod">
          <ac:chgData name="Ammar Haddad" userId="93eb3f186d2f468f" providerId="LiveId" clId="{6FA2E057-CBAD-49B6-BD18-9D4E1B999CD4}" dt="2021-10-24T00:30:11.295" v="10124" actId="20577"/>
          <ac:spMkLst>
            <pc:docMk/>
            <pc:sldMk cId="1245950690" sldId="290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24T22:13:10.218" v="12686" actId="14100"/>
          <ac:picMkLst>
            <pc:docMk/>
            <pc:sldMk cId="1245950690" sldId="290"/>
            <ac:picMk id="6" creationId="{764C2939-4ABB-406F-B90B-D2D0A26BAF1D}"/>
          </ac:picMkLst>
        </pc:picChg>
        <pc:picChg chg="add del mod">
          <ac:chgData name="Ammar Haddad" userId="93eb3f186d2f468f" providerId="LiveId" clId="{6FA2E057-CBAD-49B6-BD18-9D4E1B999CD4}" dt="2021-10-24T22:13:56.789" v="12692" actId="478"/>
          <ac:picMkLst>
            <pc:docMk/>
            <pc:sldMk cId="1245950690" sldId="290"/>
            <ac:picMk id="8" creationId="{D7A74BA7-F398-49A6-B4DA-7CE40D34613D}"/>
          </ac:picMkLst>
        </pc:picChg>
        <pc:picChg chg="add mod">
          <ac:chgData name="Ammar Haddad" userId="93eb3f186d2f468f" providerId="LiveId" clId="{6FA2E057-CBAD-49B6-BD18-9D4E1B999CD4}" dt="2021-10-24T22:13:59.050" v="12693" actId="1076"/>
          <ac:picMkLst>
            <pc:docMk/>
            <pc:sldMk cId="1245950690" sldId="290"/>
            <ac:picMk id="11" creationId="{E114601C-F399-47DD-977F-01491D17498A}"/>
          </ac:picMkLst>
        </pc:picChg>
      </pc:sldChg>
      <pc:sldChg chg="modSp add del mod modAnim">
        <pc:chgData name="Ammar Haddad" userId="93eb3f186d2f468f" providerId="LiveId" clId="{6FA2E057-CBAD-49B6-BD18-9D4E1B999CD4}" dt="2021-10-24T00:30:01.495" v="10120" actId="47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6.805" v="10118" actId="47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7.729" v="10119" actId="47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del mod ord modAnim modNotesTx">
        <pc:chgData name="Ammar Haddad" userId="93eb3f186d2f468f" providerId="LiveId" clId="{6FA2E057-CBAD-49B6-BD18-9D4E1B999CD4}" dt="2021-10-24T00:04:34.917" v="9662" actId="4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del mod ord modAnim modNotesTx">
        <pc:chgData name="Ammar Haddad" userId="93eb3f186d2f468f" providerId="LiveId" clId="{6FA2E057-CBAD-49B6-BD18-9D4E1B999CD4}" dt="2021-10-24T00:04:33.553" v="9660" actId="4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del mod">
        <pc:chgData name="Ammar Haddad" userId="93eb3f186d2f468f" providerId="LiveId" clId="{6FA2E057-CBAD-49B6-BD18-9D4E1B999CD4}" dt="2021-10-24T00:04:35.469" v="9663" actId="47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04:36.323" v="9664" actId="4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29:54.996" v="10117" actId="47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4T00:20:27.788" v="10062" actId="20577"/>
          <ac:spMkLst>
            <pc:docMk/>
            <pc:sldMk cId="379249882" sldId="299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23:11:38.807" v="14760" actId="20577"/>
        <pc:sldMkLst>
          <pc:docMk/>
          <pc:sldMk cId="2291553724" sldId="300"/>
        </pc:sldMkLst>
        <pc:spChg chg="mod">
          <ac:chgData name="Ammar Haddad" userId="93eb3f186d2f468f" providerId="LiveId" clId="{6FA2E057-CBAD-49B6-BD18-9D4E1B999CD4}" dt="2021-10-24T23:11:38.807" v="14760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24:39.432" v="10095" actId="20577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add mod">
        <pc:chgData name="Ammar Haddad" userId="93eb3f186d2f468f" providerId="LiveId" clId="{6FA2E057-CBAD-49B6-BD18-9D4E1B999CD4}" dt="2021-10-24T23:11:08.878" v="14701"/>
        <pc:sldMkLst>
          <pc:docMk/>
          <pc:sldMk cId="3601948653" sldId="301"/>
        </pc:sldMkLst>
        <pc:spChg chg="mod">
          <ac:chgData name="Ammar Haddad" userId="93eb3f186d2f468f" providerId="LiveId" clId="{6FA2E057-CBAD-49B6-BD18-9D4E1B999CD4}" dt="2021-10-24T23:11:08.878" v="14701"/>
          <ac:spMkLst>
            <pc:docMk/>
            <pc:sldMk cId="3601948653" sldId="301"/>
            <ac:spMk id="2" creationId="{3BF6ABD2-F042-4BAB-B01B-C1197C6B2E40}"/>
          </ac:spMkLst>
        </pc:spChg>
        <pc:picChg chg="del">
          <ac:chgData name="Ammar Haddad" userId="93eb3f186d2f468f" providerId="LiveId" clId="{6FA2E057-CBAD-49B6-BD18-9D4E1B999CD4}" dt="2021-10-24T00:25:20.359" v="10097" actId="478"/>
          <ac:picMkLst>
            <pc:docMk/>
            <pc:sldMk cId="3601948653" sldId="301"/>
            <ac:picMk id="5" creationId="{A55BADF8-1B85-4A63-883D-2963B867D313}"/>
          </ac:picMkLst>
        </pc:picChg>
        <pc:picChg chg="add mod">
          <ac:chgData name="Ammar Haddad" userId="93eb3f186d2f468f" providerId="LiveId" clId="{6FA2E057-CBAD-49B6-BD18-9D4E1B999CD4}" dt="2021-10-24T00:26:45.975" v="10107" actId="14100"/>
          <ac:picMkLst>
            <pc:docMk/>
            <pc:sldMk cId="3601948653" sldId="301"/>
            <ac:picMk id="6" creationId="{639547AE-3DB3-482E-8938-25C703103EA4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1:39:32.160" v="11575" actId="20577"/>
        <pc:sldMkLst>
          <pc:docMk/>
          <pc:sldMk cId="4228484195" sldId="302"/>
        </pc:sldMkLst>
        <pc:graphicFrameChg chg="add mod modGraphic">
          <ac:chgData name="Ammar Haddad" userId="93eb3f186d2f468f" providerId="LiveId" clId="{6FA2E057-CBAD-49B6-BD18-9D4E1B999CD4}" dt="2021-10-24T21:36:36.663" v="11094" actId="20577"/>
          <ac:graphicFrameMkLst>
            <pc:docMk/>
            <pc:sldMk cId="4228484195" sldId="302"/>
            <ac:graphicFrameMk id="4" creationId="{D046825D-6958-4853-97D7-142C700264AC}"/>
          </ac:graphicFrameMkLst>
        </pc:graphicFrameChg>
        <pc:graphicFrameChg chg="del mod modGraphic">
          <ac:chgData name="Ammar Haddad" userId="93eb3f186d2f468f" providerId="LiveId" clId="{6FA2E057-CBAD-49B6-BD18-9D4E1B999CD4}" dt="2021-10-24T21:31:46.192" v="10941" actId="21"/>
          <ac:graphicFrameMkLst>
            <pc:docMk/>
            <pc:sldMk cId="4228484195" sldId="302"/>
            <ac:graphicFrameMk id="12" creationId="{8831CAEB-A842-4D2E-9AA4-6E7CA5648059}"/>
          </ac:graphicFrameMkLst>
        </pc:graphicFrameChg>
        <pc:picChg chg="del">
          <ac:chgData name="Ammar Haddad" userId="93eb3f186d2f468f" providerId="LiveId" clId="{6FA2E057-CBAD-49B6-BD18-9D4E1B999CD4}" dt="2021-10-24T21:23:59.750" v="10740" actId="478"/>
          <ac:picMkLst>
            <pc:docMk/>
            <pc:sldMk cId="4228484195" sldId="302"/>
            <ac:picMk id="1026" creationId="{EF1DA96F-1915-47D2-A24F-658C40A16FE5}"/>
          </ac:picMkLst>
        </pc:picChg>
      </pc:sldChg>
      <pc:sldChg chg="modSp add mod">
        <pc:chgData name="Ammar Haddad" userId="93eb3f186d2f468f" providerId="LiveId" clId="{6FA2E057-CBAD-49B6-BD18-9D4E1B999CD4}" dt="2021-10-24T23:03:18.816" v="13995" actId="20577"/>
        <pc:sldMkLst>
          <pc:docMk/>
          <pc:sldMk cId="2051582002" sldId="303"/>
        </pc:sldMkLst>
        <pc:spChg chg="mod">
          <ac:chgData name="Ammar Haddad" userId="93eb3f186d2f468f" providerId="LiveId" clId="{6FA2E057-CBAD-49B6-BD18-9D4E1B999CD4}" dt="2021-10-24T21:40:56.942" v="11759" actId="20577"/>
          <ac:spMkLst>
            <pc:docMk/>
            <pc:sldMk cId="2051582002" sldId="30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3:18.816" v="13995" actId="20577"/>
          <ac:spMkLst>
            <pc:docMk/>
            <pc:sldMk cId="2051582002" sldId="303"/>
            <ac:spMk id="3" creationId="{A662D049-34B3-430B-BF9D-516F3F7735BA}"/>
          </ac:spMkLst>
        </pc:spChg>
      </pc:sldChg>
      <pc:sldChg chg="modSp add mod modNotesTx">
        <pc:chgData name="Ammar Haddad" userId="93eb3f186d2f468f" providerId="LiveId" clId="{6FA2E057-CBAD-49B6-BD18-9D4E1B999CD4}" dt="2021-10-24T23:17:43.860" v="15131" actId="20577"/>
        <pc:sldMkLst>
          <pc:docMk/>
          <pc:sldMk cId="3904849342" sldId="304"/>
        </pc:sldMkLst>
        <pc:graphicFrameChg chg="mod modGraphic">
          <ac:chgData name="Ammar Haddad" userId="93eb3f186d2f468f" providerId="LiveId" clId="{6FA2E057-CBAD-49B6-BD18-9D4E1B999CD4}" dt="2021-10-24T23:16:23.267" v="14967" actId="20577"/>
          <ac:graphicFrameMkLst>
            <pc:docMk/>
            <pc:sldMk cId="3904849342" sldId="304"/>
            <ac:graphicFrameMk id="12" creationId="{8831CAEB-A842-4D2E-9AA4-6E7CA5648059}"/>
          </ac:graphicFrameMkLst>
        </pc:graphicFrameChg>
      </pc:sldChg>
      <pc:sldChg chg="addSp modSp add mod modNotesTx">
        <pc:chgData name="Ammar Haddad" userId="93eb3f186d2f468f" providerId="LiveId" clId="{6FA2E057-CBAD-49B6-BD18-9D4E1B999CD4}" dt="2021-10-24T23:05:17.766" v="14108" actId="20577"/>
        <pc:sldMkLst>
          <pc:docMk/>
          <pc:sldMk cId="3789200752" sldId="305"/>
        </pc:sldMkLst>
        <pc:spChg chg="mod">
          <ac:chgData name="Ammar Haddad" userId="93eb3f186d2f468f" providerId="LiveId" clId="{6FA2E057-CBAD-49B6-BD18-9D4E1B999CD4}" dt="2021-10-24T22:27:54.693" v="12875" actId="207"/>
          <ac:spMkLst>
            <pc:docMk/>
            <pc:sldMk cId="3789200752" sldId="30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24T22:27:40.283" v="12873" actId="1076"/>
          <ac:picMkLst>
            <pc:docMk/>
            <pc:sldMk cId="3789200752" sldId="305"/>
            <ac:picMk id="5" creationId="{2AFDE8BF-0BA6-46D7-988D-988C6513F468}"/>
          </ac:picMkLst>
        </pc:picChg>
      </pc:sldChg>
      <pc:sldChg chg="addSp modSp add mod modAnim">
        <pc:chgData name="Ammar Haddad" userId="93eb3f186d2f468f" providerId="LiveId" clId="{6FA2E057-CBAD-49B6-BD18-9D4E1B999CD4}" dt="2021-10-24T23:04:42.321" v="14061" actId="20577"/>
        <pc:sldMkLst>
          <pc:docMk/>
          <pc:sldMk cId="1780023286" sldId="306"/>
        </pc:sldMkLst>
        <pc:spChg chg="mod">
          <ac:chgData name="Ammar Haddad" userId="93eb3f186d2f468f" providerId="LiveId" clId="{6FA2E057-CBAD-49B6-BD18-9D4E1B999CD4}" dt="2021-10-24T22:41:41.947" v="13584"/>
          <ac:spMkLst>
            <pc:docMk/>
            <pc:sldMk cId="1780023286" sldId="30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4:42.321" v="14061" actId="20577"/>
          <ac:spMkLst>
            <pc:docMk/>
            <pc:sldMk cId="1780023286" sldId="306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24T22:42:07.670" v="13606" actId="1076"/>
          <ac:spMkLst>
            <pc:docMk/>
            <pc:sldMk cId="1780023286" sldId="306"/>
            <ac:spMk id="4" creationId="{8D32105D-0E78-40F5-A0CB-B80751E0B119}"/>
          </ac:spMkLst>
        </pc:spChg>
      </pc:sldChg>
      <pc:sldChg chg="addSp delSp modSp add mod delAnim modAnim modNotesTx">
        <pc:chgData name="Ammar Haddad" userId="93eb3f186d2f468f" providerId="LiveId" clId="{6FA2E057-CBAD-49B6-BD18-9D4E1B999CD4}" dt="2021-10-24T23:07:43.748" v="14519" actId="20577"/>
        <pc:sldMkLst>
          <pc:docMk/>
          <pc:sldMk cId="3167528942" sldId="307"/>
        </pc:sldMkLst>
        <pc:spChg chg="mod">
          <ac:chgData name="Ammar Haddad" userId="93eb3f186d2f468f" providerId="LiveId" clId="{6FA2E057-CBAD-49B6-BD18-9D4E1B999CD4}" dt="2021-10-24T22:29:10.830" v="12954" actId="20577"/>
          <ac:spMkLst>
            <pc:docMk/>
            <pc:sldMk cId="3167528942" sldId="30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34:53.576" v="13234" actId="20577"/>
          <ac:spMkLst>
            <pc:docMk/>
            <pc:sldMk cId="3167528942" sldId="307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38:56.492" v="13495"/>
          <ac:spMkLst>
            <pc:docMk/>
            <pc:sldMk cId="3167528942" sldId="307"/>
            <ac:spMk id="11" creationId="{A6ADA230-D724-4874-9379-37DE30C71369}"/>
          </ac:spMkLst>
        </pc:spChg>
        <pc:picChg chg="del">
          <ac:chgData name="Ammar Haddad" userId="93eb3f186d2f468f" providerId="LiveId" clId="{6FA2E057-CBAD-49B6-BD18-9D4E1B999CD4}" dt="2021-10-24T22:32:25.492" v="13200" actId="478"/>
          <ac:picMkLst>
            <pc:docMk/>
            <pc:sldMk cId="3167528942" sldId="307"/>
            <ac:picMk id="5" creationId="{2AFDE8BF-0BA6-46D7-988D-988C6513F468}"/>
          </ac:picMkLst>
        </pc:picChg>
        <pc:picChg chg="add mod">
          <ac:chgData name="Ammar Haddad" userId="93eb3f186d2f468f" providerId="LiveId" clId="{6FA2E057-CBAD-49B6-BD18-9D4E1B999CD4}" dt="2021-10-24T22:34:39.529" v="13207" actId="1076"/>
          <ac:picMkLst>
            <pc:docMk/>
            <pc:sldMk cId="3167528942" sldId="307"/>
            <ac:picMk id="6" creationId="{8A799DFF-91BA-495E-8E80-A0A9AA808CA5}"/>
          </ac:picMkLst>
        </pc:picChg>
        <pc:picChg chg="add mod">
          <ac:chgData name="Ammar Haddad" userId="93eb3f186d2f468f" providerId="LiveId" clId="{6FA2E057-CBAD-49B6-BD18-9D4E1B999CD4}" dt="2021-10-24T22:37:27.403" v="13457" actId="1076"/>
          <ac:picMkLst>
            <pc:docMk/>
            <pc:sldMk cId="3167528942" sldId="307"/>
            <ac:picMk id="8" creationId="{81CFD303-9ED4-4EB9-A121-8D64860DAD57}"/>
          </ac:picMkLst>
        </pc:picChg>
      </pc:sldChg>
      <pc:sldChg chg="modSp add mod">
        <pc:chgData name="Ammar Haddad" userId="93eb3f186d2f468f" providerId="LiveId" clId="{6FA2E057-CBAD-49B6-BD18-9D4E1B999CD4}" dt="2021-10-24T23:10:25.489" v="14680" actId="20577"/>
        <pc:sldMkLst>
          <pc:docMk/>
          <pc:sldMk cId="2680795272" sldId="308"/>
        </pc:sldMkLst>
        <pc:spChg chg="mod">
          <ac:chgData name="Ammar Haddad" userId="93eb3f186d2f468f" providerId="LiveId" clId="{6FA2E057-CBAD-49B6-BD18-9D4E1B999CD4}" dt="2021-10-24T23:10:25.489" v="14680" actId="20577"/>
          <ac:spMkLst>
            <pc:docMk/>
            <pc:sldMk cId="2680795272" sldId="308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03.11.2021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03.11.2021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5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 trenger Database kun dersom man ønsker å lagre data i systemet. Man kan lage en web applikasjon eller andre typer applikasjoner uten database.</a:t>
            </a:r>
          </a:p>
          <a:p>
            <a:endParaRPr lang="nb-NO" dirty="0"/>
          </a:p>
          <a:p>
            <a:r>
              <a:rPr lang="nb-NO" dirty="0"/>
              <a:t>For å kunne koble en web applikasjon mot en database så vi må ha en slik kode som skjermdumpen viser, her bruker vi følgende:</a:t>
            </a:r>
          </a:p>
          <a:p>
            <a:r>
              <a:rPr lang="nb-NO" b="1" dirty="0" err="1"/>
              <a:t>MariaDB</a:t>
            </a:r>
            <a:r>
              <a:rPr lang="nb-NO" dirty="0"/>
              <a:t> server med port nummer </a:t>
            </a:r>
            <a:r>
              <a:rPr lang="nb-NO" b="1" dirty="0"/>
              <a:t>3308</a:t>
            </a:r>
            <a:r>
              <a:rPr lang="nb-NO" dirty="0"/>
              <a:t>, der databasen heter </a:t>
            </a:r>
            <a:r>
              <a:rPr lang="nb-NO" b="1" dirty="0"/>
              <a:t>Lecture3</a:t>
            </a:r>
            <a:r>
              <a:rPr lang="nb-NO" b="0" dirty="0"/>
              <a:t>, brukeren er </a:t>
            </a:r>
            <a:r>
              <a:rPr lang="nb-NO" b="1" dirty="0" err="1"/>
              <a:t>root</a:t>
            </a:r>
            <a:r>
              <a:rPr lang="nb-NO" b="1" dirty="0"/>
              <a:t> </a:t>
            </a:r>
            <a:r>
              <a:rPr lang="nb-NO" b="0" dirty="0"/>
              <a:t>og passordet er </a:t>
            </a:r>
            <a:r>
              <a:rPr lang="nb-NO" b="1" dirty="0"/>
              <a:t>12345</a:t>
            </a:r>
            <a:r>
              <a:rPr lang="nb-NO" b="0" dirty="0"/>
              <a:t>.</a:t>
            </a:r>
          </a:p>
          <a:p>
            <a:r>
              <a:rPr lang="nb-NO" b="0" dirty="0"/>
              <a:t>Disse konfigurasjonene må byttes dersom du bruker en annen Database server, eller kjører på en annen port, samme med bruker og passord.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437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er et veldig enkelt eksempel på </a:t>
            </a:r>
            <a:r>
              <a:rPr lang="nb-NO" dirty="0" err="1"/>
              <a:t>doGet</a:t>
            </a:r>
            <a:r>
              <a:rPr lang="nb-NO" dirty="0"/>
              <a:t>, Når denne </a:t>
            </a:r>
            <a:r>
              <a:rPr lang="nb-NO" dirty="0" err="1"/>
              <a:t>servleten</a:t>
            </a:r>
            <a:r>
              <a:rPr lang="nb-NO" dirty="0"/>
              <a:t> blir </a:t>
            </a:r>
            <a:r>
              <a:rPr lang="nb-NO" dirty="0" err="1"/>
              <a:t>requested</a:t>
            </a:r>
            <a:r>
              <a:rPr lang="nb-NO" dirty="0"/>
              <a:t> gjennom GET metode så vil </a:t>
            </a:r>
            <a:r>
              <a:rPr lang="nb-NO" dirty="0" err="1"/>
              <a:t>doGet</a:t>
            </a:r>
            <a:r>
              <a:rPr lang="nb-NO" dirty="0"/>
              <a:t> bli aktivert. Den viser bare Velkommen setning 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75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Dette </a:t>
            </a:r>
            <a:r>
              <a:rPr lang="en-GB" sz="2000" dirty="0" err="1"/>
              <a:t>eksemplet</a:t>
            </a:r>
            <a:r>
              <a:rPr lang="en-GB" sz="2000" dirty="0"/>
              <a:t> </a:t>
            </a:r>
            <a:r>
              <a:rPr lang="en-GB" sz="2000" dirty="0" err="1"/>
              <a:t>viser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POST request </a:t>
            </a:r>
            <a:r>
              <a:rPr lang="en-GB" sz="2000" dirty="0" err="1"/>
              <a:t>fra</a:t>
            </a:r>
            <a:r>
              <a:rPr lang="en-GB" sz="2000" dirty="0"/>
              <a:t> </a:t>
            </a:r>
            <a:r>
              <a:rPr lang="en-GB" sz="2000" dirty="0" err="1"/>
              <a:t>brukeren</a:t>
            </a:r>
            <a:r>
              <a:rPr lang="en-GB" sz="2000" dirty="0"/>
              <a:t>. </a:t>
            </a:r>
            <a:r>
              <a:rPr lang="en-GB" sz="2000" dirty="0" err="1"/>
              <a:t>doGet</a:t>
            </a:r>
            <a:r>
              <a:rPr lang="en-GB" sz="2000" dirty="0"/>
              <a:t> </a:t>
            </a:r>
            <a:r>
              <a:rPr lang="en-GB" sz="2000" dirty="0" err="1"/>
              <a:t>viser</a:t>
            </a:r>
            <a:r>
              <a:rPr lang="en-GB" sz="2000" dirty="0"/>
              <a:t> info om </a:t>
            </a:r>
            <a:r>
              <a:rPr lang="en-GB" sz="2000" dirty="0" err="1"/>
              <a:t>hva</a:t>
            </a:r>
            <a:r>
              <a:rPr lang="en-GB" sz="2000" dirty="0"/>
              <a:t> vi </a:t>
            </a:r>
            <a:r>
              <a:rPr lang="en-GB" sz="2000" dirty="0" err="1"/>
              <a:t>ønsker</a:t>
            </a:r>
            <a:r>
              <a:rPr lang="en-GB" sz="2000" dirty="0"/>
              <a:t> å </a:t>
            </a:r>
            <a:r>
              <a:rPr lang="en-GB" sz="2000" dirty="0" err="1"/>
              <a:t>få</a:t>
            </a:r>
            <a:r>
              <a:rPr lang="en-GB" sz="2000" dirty="0"/>
              <a:t> </a:t>
            </a:r>
            <a:r>
              <a:rPr lang="en-GB" sz="2000" dirty="0" err="1"/>
              <a:t>av</a:t>
            </a:r>
            <a:r>
              <a:rPr lang="en-GB" sz="2000" dirty="0"/>
              <a:t> </a:t>
            </a:r>
            <a:r>
              <a:rPr lang="en-GB" sz="2000" dirty="0" err="1"/>
              <a:t>brukerens</a:t>
            </a:r>
            <a:r>
              <a:rPr lang="en-GB" sz="2000" dirty="0"/>
              <a:t> input. </a:t>
            </a:r>
            <a:r>
              <a:rPr lang="en-GB" sz="2000" dirty="0" err="1"/>
              <a:t>Brukeren</a:t>
            </a:r>
            <a:r>
              <a:rPr lang="en-GB" sz="2000" dirty="0"/>
              <a:t> </a:t>
            </a:r>
            <a:r>
              <a:rPr lang="en-GB" sz="2000" dirty="0" err="1"/>
              <a:t>skriver</a:t>
            </a:r>
            <a:r>
              <a:rPr lang="en-GB" sz="2000" dirty="0"/>
              <a:t> email </a:t>
            </a:r>
            <a:r>
              <a:rPr lang="en-GB" sz="2000" dirty="0" err="1"/>
              <a:t>til</a:t>
            </a:r>
            <a:r>
              <a:rPr lang="en-GB" sz="2000" dirty="0"/>
              <a:t> </a:t>
            </a:r>
            <a:r>
              <a:rPr lang="en-GB" sz="2000" dirty="0" err="1"/>
              <a:t>brukeren</a:t>
            </a:r>
            <a:r>
              <a:rPr lang="en-GB" sz="2000" dirty="0"/>
              <a:t> </a:t>
            </a:r>
            <a:r>
              <a:rPr lang="en-GB" sz="2000" dirty="0" err="1"/>
              <a:t>som</a:t>
            </a:r>
            <a:r>
              <a:rPr lang="en-GB" sz="2000" dirty="0"/>
              <a:t> </a:t>
            </a:r>
            <a:r>
              <a:rPr lang="nb-NO" sz="2000" dirty="0"/>
              <a:t>ø</a:t>
            </a:r>
            <a:r>
              <a:rPr lang="en-GB" sz="2000" dirty="0" err="1"/>
              <a:t>nskes</a:t>
            </a:r>
            <a:r>
              <a:rPr lang="en-GB" sz="2000" dirty="0"/>
              <a:t> å </a:t>
            </a:r>
            <a:r>
              <a:rPr lang="en-GB" sz="2000" dirty="0" err="1"/>
              <a:t>bli</a:t>
            </a:r>
            <a:r>
              <a:rPr lang="en-GB" sz="2000" dirty="0"/>
              <a:t> </a:t>
            </a:r>
            <a:r>
              <a:rPr lang="en-GB" sz="2000" dirty="0" err="1"/>
              <a:t>fjernet</a:t>
            </a:r>
            <a:r>
              <a:rPr lang="en-GB" sz="2000" dirty="0"/>
              <a:t> (se </a:t>
            </a:r>
            <a:r>
              <a:rPr lang="en-GB" sz="2000" dirty="0" err="1"/>
              <a:t>pilen</a:t>
            </a:r>
            <a:r>
              <a:rPr lang="en-GB" sz="2000" dirty="0"/>
              <a:t> I </a:t>
            </a:r>
            <a:r>
              <a:rPr lang="en-GB" sz="2000" dirty="0" err="1"/>
              <a:t>doGET</a:t>
            </a:r>
            <a:r>
              <a:rPr lang="en-GB" sz="2000" dirty="0"/>
              <a:t>), </a:t>
            </a:r>
            <a:r>
              <a:rPr lang="en-GB" sz="2000" dirty="0" err="1"/>
              <a:t>også</a:t>
            </a:r>
            <a:r>
              <a:rPr lang="en-GB" sz="2000" dirty="0"/>
              <a:t> </a:t>
            </a:r>
            <a:r>
              <a:rPr lang="en-GB" sz="2000" dirty="0" err="1"/>
              <a:t>hentes</a:t>
            </a:r>
            <a:r>
              <a:rPr lang="en-GB" sz="2000" dirty="0"/>
              <a:t> den I </a:t>
            </a:r>
            <a:r>
              <a:rPr lang="en-GB" sz="2000" dirty="0" err="1"/>
              <a:t>doPost</a:t>
            </a:r>
            <a:r>
              <a:rPr lang="en-GB" sz="2000" dirty="0"/>
              <a:t> (se </a:t>
            </a:r>
            <a:r>
              <a:rPr lang="en-GB" sz="2000" dirty="0" err="1"/>
              <a:t>andre</a:t>
            </a:r>
            <a:r>
              <a:rPr lang="en-GB" sz="2000" dirty="0"/>
              <a:t> </a:t>
            </a:r>
            <a:r>
              <a:rPr lang="en-GB" sz="2000" dirty="0" err="1"/>
              <a:t>pilen</a:t>
            </a:r>
            <a:r>
              <a:rPr lang="en-GB" sz="2000" dirty="0"/>
              <a:t> I </a:t>
            </a:r>
            <a:r>
              <a:rPr lang="en-GB" sz="2000" dirty="0" err="1"/>
              <a:t>doPost</a:t>
            </a:r>
            <a:r>
              <a:rPr lang="en-GB" sz="2000" dirty="0"/>
              <a:t>).</a:t>
            </a:r>
          </a:p>
          <a:p>
            <a:endParaRPr lang="en-GB" sz="2000" dirty="0"/>
          </a:p>
          <a:p>
            <a:r>
              <a:rPr lang="en-GB" sz="2000" dirty="0" err="1"/>
              <a:t>Dereetter</a:t>
            </a:r>
            <a:r>
              <a:rPr lang="en-GB" sz="2000" dirty="0"/>
              <a:t> lager vi </a:t>
            </a:r>
            <a:r>
              <a:rPr lang="en-GB" sz="2000" dirty="0" err="1"/>
              <a:t>en</a:t>
            </a:r>
            <a:r>
              <a:rPr lang="en-GB" sz="2000" dirty="0"/>
              <a:t> connection </a:t>
            </a:r>
            <a:r>
              <a:rPr lang="en-GB" sz="2000" dirty="0" err="1"/>
              <a:t>også</a:t>
            </a:r>
            <a:r>
              <a:rPr lang="en-GB" sz="2000" dirty="0"/>
              <a:t> </a:t>
            </a:r>
            <a:r>
              <a:rPr lang="en-GB" sz="2000" dirty="0" err="1"/>
              <a:t>kommer</a:t>
            </a:r>
            <a:r>
              <a:rPr lang="en-GB" sz="2000" dirty="0"/>
              <a:t> det query vi </a:t>
            </a:r>
            <a:r>
              <a:rPr lang="en-GB" sz="2000" dirty="0" err="1"/>
              <a:t>ønsker</a:t>
            </a:r>
            <a:r>
              <a:rPr lang="en-GB" sz="2000" dirty="0"/>
              <a:t> å </a:t>
            </a:r>
            <a:r>
              <a:rPr lang="en-GB" sz="2000" dirty="0" err="1"/>
              <a:t>kjøre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database, </a:t>
            </a:r>
            <a:r>
              <a:rPr lang="en-GB" sz="2000" dirty="0" err="1"/>
              <a:t>legg</a:t>
            </a:r>
            <a:r>
              <a:rPr lang="en-GB" sz="2000" dirty="0"/>
              <a:t> </a:t>
            </a:r>
            <a:r>
              <a:rPr lang="en-GB" sz="2000" dirty="0" err="1"/>
              <a:t>merke</a:t>
            </a:r>
            <a:r>
              <a:rPr lang="en-GB" sz="2000" dirty="0"/>
              <a:t> </a:t>
            </a:r>
            <a:r>
              <a:rPr lang="en-GB" sz="2000" dirty="0" err="1"/>
              <a:t>til</a:t>
            </a:r>
            <a:r>
              <a:rPr lang="en-GB" sz="2000" dirty="0"/>
              <a:t> </a:t>
            </a:r>
            <a:r>
              <a:rPr lang="en-GB" sz="2000" dirty="0" err="1"/>
              <a:t>spørsmålstegn</a:t>
            </a:r>
            <a:r>
              <a:rPr lang="en-GB" sz="2000" dirty="0"/>
              <a:t> </a:t>
            </a:r>
            <a:r>
              <a:rPr lang="en-GB" sz="2000" b="1" dirty="0"/>
              <a:t>? </a:t>
            </a:r>
            <a:r>
              <a:rPr lang="en-GB" sz="2000" b="0" dirty="0"/>
              <a:t>Dette </a:t>
            </a:r>
            <a:r>
              <a:rPr lang="en-GB" sz="2000" b="0" dirty="0" err="1"/>
              <a:t>brukes</a:t>
            </a:r>
            <a:r>
              <a:rPr lang="en-GB" sz="2000" b="0" dirty="0"/>
              <a:t> for å ha </a:t>
            </a:r>
            <a:r>
              <a:rPr lang="en-GB" sz="2000" b="0" dirty="0" err="1"/>
              <a:t>dynamisk</a:t>
            </a:r>
            <a:r>
              <a:rPr lang="en-GB" sz="2000" b="0" dirty="0"/>
              <a:t> </a:t>
            </a:r>
            <a:r>
              <a:rPr lang="en-GB" sz="2000" b="0" dirty="0" err="1"/>
              <a:t>kode</a:t>
            </a:r>
            <a:r>
              <a:rPr lang="en-GB" sz="2000" b="0" dirty="0"/>
              <a:t>,</a:t>
            </a:r>
          </a:p>
          <a:p>
            <a:r>
              <a:rPr lang="en-GB" sz="2000" b="0" dirty="0" err="1"/>
              <a:t>Så</a:t>
            </a:r>
            <a:r>
              <a:rPr lang="en-GB" sz="2000" b="0" dirty="0"/>
              <a:t> her </a:t>
            </a:r>
            <a:r>
              <a:rPr lang="en-GB" sz="2000" b="0" dirty="0" err="1"/>
              <a:t>forventer</a:t>
            </a:r>
            <a:r>
              <a:rPr lang="en-GB" sz="2000" b="0" dirty="0"/>
              <a:t> </a:t>
            </a:r>
            <a:r>
              <a:rPr lang="en-GB" sz="2000" b="0" dirty="0" err="1"/>
              <a:t>koden</a:t>
            </a:r>
            <a:r>
              <a:rPr lang="en-GB" sz="2000" b="0" dirty="0"/>
              <a:t> </a:t>
            </a:r>
            <a:r>
              <a:rPr lang="en-GB" sz="2000" b="0" dirty="0" err="1"/>
              <a:t>alltid</a:t>
            </a:r>
            <a:r>
              <a:rPr lang="en-GB" sz="2000" b="0" dirty="0"/>
              <a:t> </a:t>
            </a:r>
            <a:r>
              <a:rPr lang="en-GB" sz="2000" b="0" dirty="0" err="1"/>
              <a:t>en</a:t>
            </a:r>
            <a:r>
              <a:rPr lang="en-GB" sz="2000" b="0" dirty="0"/>
              <a:t> input (email I </a:t>
            </a:r>
            <a:r>
              <a:rPr lang="en-GB" sz="2000" b="0" dirty="0" err="1"/>
              <a:t>dette</a:t>
            </a:r>
            <a:r>
              <a:rPr lang="en-GB" sz="2000" b="0" dirty="0"/>
              <a:t> </a:t>
            </a:r>
            <a:r>
              <a:rPr lang="en-GB" sz="2000" b="0" dirty="0" err="1"/>
              <a:t>eksemplet</a:t>
            </a:r>
            <a:r>
              <a:rPr lang="en-GB" sz="2000" b="0" dirty="0"/>
              <a:t>) </a:t>
            </a:r>
            <a:r>
              <a:rPr lang="en-GB" sz="2000" b="0" dirty="0" err="1"/>
              <a:t>og</a:t>
            </a:r>
            <a:r>
              <a:rPr lang="en-GB" sz="2000" b="0" dirty="0"/>
              <a:t> </a:t>
            </a:r>
            <a:r>
              <a:rPr lang="en-GB" sz="2000" b="0" dirty="0" err="1"/>
              <a:t>når</a:t>
            </a:r>
            <a:r>
              <a:rPr lang="en-GB" sz="2000" b="0" dirty="0"/>
              <a:t> </a:t>
            </a:r>
            <a:r>
              <a:rPr lang="en-GB" sz="2000" b="0" dirty="0" err="1"/>
              <a:t>koden</a:t>
            </a:r>
            <a:r>
              <a:rPr lang="en-GB" sz="2000" b="0" dirty="0"/>
              <a:t> tar </a:t>
            </a:r>
            <a:r>
              <a:rPr lang="en-GB" sz="2000" b="0" dirty="0" err="1"/>
              <a:t>imot</a:t>
            </a:r>
            <a:r>
              <a:rPr lang="en-GB" sz="2000" b="0" dirty="0"/>
              <a:t> email </a:t>
            </a:r>
            <a:r>
              <a:rPr lang="en-GB" sz="2000" b="0" dirty="0" err="1"/>
              <a:t>så</a:t>
            </a:r>
            <a:r>
              <a:rPr lang="en-GB" sz="2000" b="0" dirty="0"/>
              <a:t> setter vi den </a:t>
            </a:r>
            <a:r>
              <a:rPr lang="en-GB" sz="2000" b="0" dirty="0" err="1"/>
              <a:t>emailen</a:t>
            </a:r>
            <a:r>
              <a:rPr lang="en-GB" sz="2000" b="0" dirty="0"/>
              <a:t> I </a:t>
            </a:r>
            <a:r>
              <a:rPr lang="en-GB" sz="2000" b="0" dirty="0" err="1"/>
              <a:t>spørsmålstegnet</a:t>
            </a:r>
            <a:r>
              <a:rPr lang="en-GB" sz="2000" b="0" dirty="0"/>
              <a:t> </a:t>
            </a:r>
            <a:r>
              <a:rPr lang="en-GB" sz="2000" b="0" dirty="0" err="1"/>
              <a:t>hver</a:t>
            </a:r>
            <a:r>
              <a:rPr lang="en-GB" sz="2000" b="0" dirty="0"/>
              <a:t> gang.</a:t>
            </a:r>
            <a:endParaRPr lang="en-GB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6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dette eksemplet har vi 4 ulike inputs i </a:t>
            </a:r>
            <a:r>
              <a:rPr lang="nb-NO" dirty="0" err="1"/>
              <a:t>doGet</a:t>
            </a:r>
            <a:r>
              <a:rPr lang="nb-NO" dirty="0"/>
              <a:t>, som skal tas imot i </a:t>
            </a:r>
            <a:r>
              <a:rPr lang="nb-NO" dirty="0" err="1"/>
              <a:t>doPost</a:t>
            </a:r>
            <a:r>
              <a:rPr lang="nb-NO" dirty="0"/>
              <a:t> via metoden </a:t>
            </a:r>
            <a:r>
              <a:rPr lang="nb-NO" dirty="0" err="1"/>
              <a:t>request.getParameter</a:t>
            </a:r>
            <a:r>
              <a:rPr lang="nb-NO" dirty="0"/>
              <a:t>();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899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Hvis du tenker på de spørsmålene der oppe i riktig rekkefølge så vil du alltid klare å finne fram den funksjonaliteten du ønsker å implementere i din web applikasjon via </a:t>
            </a:r>
            <a:r>
              <a:rPr lang="nb-NO" dirty="0" err="1"/>
              <a:t>Servlets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78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eksemplet dekker veldig mye av det som er typisk i web applikasjonen. På samme måte her når vi håndterer ulike handlinger til </a:t>
            </a:r>
            <a:r>
              <a:rPr lang="nb-NO" dirty="0" err="1"/>
              <a:t>users</a:t>
            </a:r>
            <a:r>
              <a:rPr lang="nb-NO" dirty="0"/>
              <a:t> i systemet, dere kan gjøre det samme med Ansatte og Utstyr i AMV prosjektet. Derfor er det viktig å lære konseptet og </a:t>
            </a:r>
            <a:r>
              <a:rPr lang="nb-NO" dirty="0" err="1"/>
              <a:t>syntax</a:t>
            </a:r>
            <a:r>
              <a:rPr lang="nb-NO" dirty="0"/>
              <a:t>, alt annet handler om deres design av løsning og deres logikk i å lage denne løsningen.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10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560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73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Alle nettstedene (Facebook, Google, </a:t>
            </a:r>
            <a:r>
              <a:rPr lang="nb-NO" dirty="0" err="1"/>
              <a:t>Youtube</a:t>
            </a:r>
            <a:r>
              <a:rPr lang="nb-NO" dirty="0"/>
              <a:t>, </a:t>
            </a:r>
            <a:r>
              <a:rPr lang="nb-NO" dirty="0" err="1"/>
              <a:t>Github</a:t>
            </a:r>
            <a:r>
              <a:rPr lang="nb-NO" dirty="0"/>
              <a:t>, Canvas osv..) fungere på denne måten som </a:t>
            </a:r>
            <a:r>
              <a:rPr lang="nb-NO" dirty="0" err="1"/>
              <a:t>diagrammen</a:t>
            </a:r>
            <a:r>
              <a:rPr lang="nb-NO" dirty="0"/>
              <a:t> viser:</a:t>
            </a:r>
          </a:p>
          <a:p>
            <a:endParaRPr lang="nb-NO" dirty="0"/>
          </a:p>
          <a:p>
            <a:r>
              <a:rPr lang="nb-NO" dirty="0"/>
              <a:t>Vi er klienter som bruker </a:t>
            </a:r>
            <a:r>
              <a:rPr lang="nb-NO" dirty="0" err="1"/>
              <a:t>Browser</a:t>
            </a:r>
            <a:r>
              <a:rPr lang="nb-NO" dirty="0"/>
              <a:t> (Google Chrome f.eks.) og sender </a:t>
            </a:r>
            <a:r>
              <a:rPr lang="nb-NO" dirty="0" err="1"/>
              <a:t>Request</a:t>
            </a:r>
            <a:r>
              <a:rPr lang="nb-NO" dirty="0"/>
              <a:t> til en Web Server (Facebook f.eks.) Så vil Facebook web server respondere på vår </a:t>
            </a:r>
            <a:r>
              <a:rPr lang="nb-NO" dirty="0" err="1"/>
              <a:t>request</a:t>
            </a:r>
            <a:r>
              <a:rPr lang="nb-NO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54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GET: Når vi ønsker å se innholdet til en nettside, f.eks. når vi går på facebook.com </a:t>
            </a:r>
            <a:r>
              <a:rPr lang="nb-NO" dirty="0">
                <a:sym typeface="Wingdings" panose="05000000000000000000" pitchFamily="2" charset="2"/>
              </a:rPr>
              <a:t> Her sender vi GET </a:t>
            </a:r>
            <a:r>
              <a:rPr lang="nb-NO" dirty="0" err="1">
                <a:sym typeface="Wingdings" panose="05000000000000000000" pitchFamily="2" charset="2"/>
              </a:rPr>
              <a:t>request</a:t>
            </a:r>
            <a:r>
              <a:rPr lang="nb-NO" dirty="0">
                <a:sym typeface="Wingdings" panose="05000000000000000000" pitchFamily="2" charset="2"/>
              </a:rPr>
              <a:t> til Facebook Server som responderer med å vise oss Facebook side i </a:t>
            </a:r>
            <a:r>
              <a:rPr lang="nb-NO" dirty="0" err="1">
                <a:sym typeface="Wingdings" panose="05000000000000000000" pitchFamily="2" charset="2"/>
              </a:rPr>
              <a:t>browseren</a:t>
            </a:r>
            <a:r>
              <a:rPr lang="nb-NO" dirty="0">
                <a:sym typeface="Wingdings" panose="05000000000000000000" pitchFamily="2" charset="2"/>
              </a:rPr>
              <a:t>.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POST: Brukes når vi har INPUTS som skal fylles inn med data (med andre ord skjema eller form), f.eks. </a:t>
            </a:r>
            <a:r>
              <a:rPr lang="nb-NO" dirty="0" err="1">
                <a:sym typeface="Wingdings" panose="05000000000000000000" pitchFamily="2" charset="2"/>
              </a:rPr>
              <a:t>Create</a:t>
            </a:r>
            <a:r>
              <a:rPr lang="nb-NO" dirty="0">
                <a:sym typeface="Wingdings" panose="05000000000000000000" pitchFamily="2" charset="2"/>
              </a:rPr>
              <a:t> New </a:t>
            </a:r>
            <a:r>
              <a:rPr lang="nb-NO" dirty="0" err="1">
                <a:sym typeface="Wingdings" panose="05000000000000000000" pitchFamily="2" charset="2"/>
              </a:rPr>
              <a:t>Account</a:t>
            </a:r>
            <a:r>
              <a:rPr lang="nb-NO" dirty="0">
                <a:sym typeface="Wingdings" panose="05000000000000000000" pitchFamily="2" charset="2"/>
              </a:rPr>
              <a:t> i Facebook, her er vi nødt til å fylle et skjema med </a:t>
            </a:r>
            <a:r>
              <a:rPr lang="nb-NO" dirty="0" err="1">
                <a:sym typeface="Wingdings" panose="05000000000000000000" pitchFamily="2" charset="2"/>
              </a:rPr>
              <a:t>FirstName</a:t>
            </a:r>
            <a:r>
              <a:rPr lang="nb-NO" dirty="0">
                <a:sym typeface="Wingdings" panose="05000000000000000000" pitchFamily="2" charset="2"/>
              </a:rPr>
              <a:t>, </a:t>
            </a:r>
            <a:r>
              <a:rPr lang="nb-NO" dirty="0" err="1">
                <a:sym typeface="Wingdings" panose="05000000000000000000" pitchFamily="2" charset="2"/>
              </a:rPr>
              <a:t>LastName</a:t>
            </a:r>
            <a:r>
              <a:rPr lang="nb-NO" dirty="0">
                <a:sym typeface="Wingdings" panose="05000000000000000000" pitchFamily="2" charset="2"/>
              </a:rPr>
              <a:t>, Email, Passord osv..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26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år bruker vi </a:t>
            </a:r>
            <a:r>
              <a:rPr lang="nb-NO" dirty="0" err="1"/>
              <a:t>Docker</a:t>
            </a:r>
            <a:r>
              <a:rPr lang="nb-NO" dirty="0"/>
              <a:t> som kan ha de elementene i form av containers.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133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Disse klassene skal du møte ofte i hver eneste JAVA kode du skal bruke i en web applikasjon som er koblet mot en database.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Sånn ser mappestrukturen ut, dersom du ikke har det samme og fargene er ikke blå på klassene og </a:t>
            </a:r>
            <a:r>
              <a:rPr lang="nb-NO" dirty="0" err="1"/>
              <a:t>java</a:t>
            </a:r>
            <a:r>
              <a:rPr lang="nb-NO" dirty="0"/>
              <a:t> mappen, da har du en feil, forsikre at du alltid har denne strukturen.</a:t>
            </a:r>
          </a:p>
          <a:p>
            <a:r>
              <a:rPr lang="nb-NO" dirty="0"/>
              <a:t>Klasser kan deles i ulike </a:t>
            </a:r>
            <a:r>
              <a:rPr lang="nb-NO" dirty="0" err="1"/>
              <a:t>packages</a:t>
            </a:r>
            <a:r>
              <a:rPr lang="nb-NO" dirty="0"/>
              <a:t> men de må ligge under </a:t>
            </a:r>
            <a:r>
              <a:rPr lang="nb-NO" dirty="0" err="1"/>
              <a:t>java</a:t>
            </a:r>
            <a:r>
              <a:rPr lang="nb-NO" dirty="0"/>
              <a:t> mappen.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10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er noe standard i de fleste web applikasjonene,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58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Må man ha database?</a:t>
            </a:r>
          </a:p>
          <a:p>
            <a:endParaRPr lang="nb-NO" dirty="0"/>
          </a:p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Hvordan koble en web applikasjon til en database?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2FEDF-9768-4DB2-ABBC-AA886DAE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3</a:t>
            </a:r>
            <a:r>
              <a:rPr lang="nb-NO" sz="500" spc="-4" baseline="25462">
                <a:solidFill>
                  <a:srgbClr val="202124"/>
                </a:solidFill>
              </a:rPr>
              <a:t>rd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Database Connection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84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oGet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50ACA-A685-4ED9-9719-26D0E691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9" y="1704437"/>
            <a:ext cx="1068854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4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oPost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0598-BC30-44E1-A851-3DE7E2D2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6" y="2770553"/>
            <a:ext cx="9353320" cy="411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3CEF0-AE54-41C7-B93D-04747EE1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17" y="0"/>
            <a:ext cx="9353319" cy="2781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9D1141-1ACC-4326-8C3B-6D4B90E936E3}"/>
              </a:ext>
            </a:extLst>
          </p:cNvPr>
          <p:cNvSpPr txBox="1"/>
          <p:nvPr/>
        </p:nvSpPr>
        <p:spPr>
          <a:xfrm>
            <a:off x="110169" y="2977042"/>
            <a:ext cx="125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 err="1">
                <a:solidFill>
                  <a:srgbClr val="FF0000"/>
                </a:solidFill>
              </a:rPr>
              <a:t>doPost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B0BC-BD15-4379-80E9-373EBEF3D1C7}"/>
              </a:ext>
            </a:extLst>
          </p:cNvPr>
          <p:cNvSpPr txBox="1"/>
          <p:nvPr/>
        </p:nvSpPr>
        <p:spPr>
          <a:xfrm>
            <a:off x="1523999" y="1528457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05BE8-0A13-480F-9E8B-A1EE9AC91E55}"/>
              </a:ext>
            </a:extLst>
          </p:cNvPr>
          <p:cNvSpPr txBox="1"/>
          <p:nvPr/>
        </p:nvSpPr>
        <p:spPr>
          <a:xfrm>
            <a:off x="1468917" y="4087869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dirty="0"/>
              <a:t>Et </a:t>
            </a:r>
            <a:r>
              <a:rPr lang="nb-NO" sz="3600" dirty="0" err="1"/>
              <a:t>annent</a:t>
            </a:r>
            <a:r>
              <a:rPr lang="nb-NO" sz="3600" dirty="0"/>
              <a:t> eksempel på hvordan å ta imot data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Lim inn </a:t>
            </a:r>
            <a:r>
              <a:rPr lang="nb-NO" sz="3000" dirty="0" err="1"/>
              <a:t>Screenshot</a:t>
            </a:r>
            <a:r>
              <a:rPr lang="nb-NO" sz="3000" dirty="0"/>
              <a:t> av koden.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65383-9F6D-4AA8-BB7E-6A1FD7A1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0" y="1512035"/>
            <a:ext cx="10526594" cy="3391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A3646-558F-4916-A394-D102C725B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46480"/>
            <a:ext cx="8919990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EAAEF-F86D-4870-8F91-93EA9CDE3218}"/>
              </a:ext>
            </a:extLst>
          </p:cNvPr>
          <p:cNvSpPr txBox="1"/>
          <p:nvPr/>
        </p:nvSpPr>
        <p:spPr>
          <a:xfrm>
            <a:off x="1512978" y="5194773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A2287-7E01-491F-92BE-424F71AE4542}"/>
              </a:ext>
            </a:extLst>
          </p:cNvPr>
          <p:cNvSpPr txBox="1"/>
          <p:nvPr/>
        </p:nvSpPr>
        <p:spPr>
          <a:xfrm>
            <a:off x="1512981" y="6185662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ADDAB-D12E-4041-9D36-B19D4B3CC41B}"/>
              </a:ext>
            </a:extLst>
          </p:cNvPr>
          <p:cNvSpPr txBox="1"/>
          <p:nvPr/>
        </p:nvSpPr>
        <p:spPr>
          <a:xfrm>
            <a:off x="1512979" y="5544520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4E765-7EA0-4898-8BA3-1A0E0B7DE719}"/>
              </a:ext>
            </a:extLst>
          </p:cNvPr>
          <p:cNvSpPr txBox="1"/>
          <p:nvPr/>
        </p:nvSpPr>
        <p:spPr>
          <a:xfrm>
            <a:off x="1512980" y="5853965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FC7F6-ED87-4834-A7C7-FE93B13498E0}"/>
              </a:ext>
            </a:extLst>
          </p:cNvPr>
          <p:cNvSpPr txBox="1"/>
          <p:nvPr/>
        </p:nvSpPr>
        <p:spPr>
          <a:xfrm>
            <a:off x="565532" y="2684501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50DDD-A7C4-4ACC-8D31-A0D39FEBE57D}"/>
              </a:ext>
            </a:extLst>
          </p:cNvPr>
          <p:cNvSpPr txBox="1"/>
          <p:nvPr/>
        </p:nvSpPr>
        <p:spPr>
          <a:xfrm>
            <a:off x="565532" y="3243840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5EE1A-F70D-4FF6-8E69-1516B4CE7C37}"/>
              </a:ext>
            </a:extLst>
          </p:cNvPr>
          <p:cNvSpPr txBox="1"/>
          <p:nvPr/>
        </p:nvSpPr>
        <p:spPr>
          <a:xfrm>
            <a:off x="583894" y="2957441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987F4-276D-41E0-B337-4D3CDFB79FC2}"/>
              </a:ext>
            </a:extLst>
          </p:cNvPr>
          <p:cNvSpPr txBox="1"/>
          <p:nvPr/>
        </p:nvSpPr>
        <p:spPr>
          <a:xfrm>
            <a:off x="565531" y="3582608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Web Application Konsept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Hva er det jeg skal vise til brukeren på nettsiden? (</a:t>
            </a:r>
            <a:r>
              <a:rPr lang="nb-NO" sz="3000" dirty="0" err="1"/>
              <a:t>doGET</a:t>
            </a:r>
            <a:r>
              <a:rPr lang="nb-NO" sz="3000" dirty="0"/>
              <a:t>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Hva er det jeg ønsker å få fra brukeren (inputs inni i en HTML-Form)?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Hvordan tar jeg imot disse inputs? (</a:t>
            </a:r>
            <a:r>
              <a:rPr lang="nb-NO" sz="3000" dirty="0" err="1"/>
              <a:t>doPost</a:t>
            </a:r>
            <a:r>
              <a:rPr lang="nb-NO" sz="3000" dirty="0"/>
              <a:t> </a:t>
            </a:r>
            <a:r>
              <a:rPr lang="nb-NO" sz="3000" dirty="0">
                <a:sym typeface="Wingdings" panose="05000000000000000000" pitchFamily="2" charset="2"/>
              </a:rPr>
              <a:t> </a:t>
            </a:r>
            <a:r>
              <a:rPr lang="nb-NO" sz="3000" dirty="0"/>
              <a:t>via </a:t>
            </a:r>
            <a:r>
              <a:rPr lang="nb-NO" sz="3000" b="1" dirty="0" err="1"/>
              <a:t>request.getParameter</a:t>
            </a:r>
            <a:r>
              <a:rPr lang="nb-NO" sz="3000" dirty="0"/>
              <a:t> metode).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Hva skal jeg gjøre videre med input? (Alt mulig, men vanligvis lagre i / hente fra </a:t>
            </a:r>
            <a:r>
              <a:rPr lang="nb-NO" sz="3000" dirty="0" err="1"/>
              <a:t>databsen</a:t>
            </a:r>
            <a:r>
              <a:rPr lang="nb-NO" sz="30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5758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Live-kode-sammen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Ta i utgangspunktet </a:t>
            </a:r>
            <a:r>
              <a:rPr lang="nb-NO" sz="3000" dirty="0" err="1"/>
              <a:t>skeleton</a:t>
            </a:r>
            <a:r>
              <a:rPr lang="nb-NO" sz="3000" dirty="0"/>
              <a:t> til Trym, og lag en enkel database med kun en tabell for </a:t>
            </a:r>
            <a:r>
              <a:rPr lang="nb-NO" sz="3000" dirty="0" err="1"/>
              <a:t>users</a:t>
            </a:r>
            <a:r>
              <a:rPr lang="nb-NO" sz="3000" dirty="0"/>
              <a:t> med følgende kolonner (</a:t>
            </a:r>
            <a:r>
              <a:rPr lang="nb-NO" sz="3000" dirty="0" err="1"/>
              <a:t>FirstName</a:t>
            </a:r>
            <a:r>
              <a:rPr lang="nb-NO" sz="3000" dirty="0"/>
              <a:t>, </a:t>
            </a:r>
            <a:r>
              <a:rPr lang="nb-NO" sz="3000" dirty="0" err="1"/>
              <a:t>LastName</a:t>
            </a:r>
            <a:r>
              <a:rPr lang="nb-NO" sz="3000" dirty="0"/>
              <a:t>, Email, </a:t>
            </a:r>
            <a:r>
              <a:rPr lang="nb-NO" sz="3000" dirty="0" err="1"/>
              <a:t>Password</a:t>
            </a:r>
            <a:r>
              <a:rPr lang="nb-NO" sz="3000" dirty="0"/>
              <a:t>, </a:t>
            </a:r>
            <a:r>
              <a:rPr lang="nb-NO" sz="3000" dirty="0" err="1"/>
              <a:t>Admin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Forsikre at du lager en riktig kobling mot databasen i Java.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Lag </a:t>
            </a:r>
            <a:r>
              <a:rPr lang="nb-NO" sz="3000" dirty="0" err="1"/>
              <a:t>Servlets</a:t>
            </a:r>
            <a:r>
              <a:rPr lang="nb-NO" sz="3000" dirty="0"/>
              <a:t> som håndterer: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 err="1"/>
              <a:t>adding</a:t>
            </a:r>
            <a:r>
              <a:rPr lang="nb-NO" sz="3000" dirty="0"/>
              <a:t> av nye </a:t>
            </a:r>
            <a:r>
              <a:rPr lang="nb-NO" sz="3000" dirty="0" err="1"/>
              <a:t>users</a:t>
            </a:r>
            <a:r>
              <a:rPr lang="nb-NO" sz="3000" dirty="0"/>
              <a:t>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/>
              <a:t>listing av eksisterende </a:t>
            </a:r>
            <a:r>
              <a:rPr lang="nb-NO" sz="3000" dirty="0" err="1"/>
              <a:t>users</a:t>
            </a:r>
            <a:r>
              <a:rPr lang="nb-NO" sz="3000" dirty="0"/>
              <a:t> i databasen.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/>
              <a:t>sletting av en </a:t>
            </a:r>
            <a:r>
              <a:rPr lang="nb-NO" sz="3000" dirty="0" err="1"/>
              <a:t>user</a:t>
            </a:r>
            <a:endParaRPr lang="nb-NO" sz="3000" dirty="0"/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/>
              <a:t>endring i tillatelsen fra vanlig </a:t>
            </a:r>
            <a:r>
              <a:rPr lang="nb-NO" sz="3000" dirty="0" err="1"/>
              <a:t>user</a:t>
            </a:r>
            <a:r>
              <a:rPr lang="nb-NO" sz="3000" dirty="0"/>
              <a:t> til en </a:t>
            </a:r>
            <a:r>
              <a:rPr lang="nb-NO" sz="3000" dirty="0" err="1"/>
              <a:t>admin</a:t>
            </a:r>
            <a:r>
              <a:rPr lang="nb-NO" sz="3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2609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Agenda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b="1" dirty="0" err="1">
                <a:solidFill>
                  <a:srgbClr val="FF0000"/>
                </a:solidFill>
              </a:rPr>
              <a:t>Lecture</a:t>
            </a:r>
            <a:r>
              <a:rPr lang="nb-NO" sz="3000" b="1" dirty="0">
                <a:solidFill>
                  <a:srgbClr val="FF0000"/>
                </a:solidFill>
              </a:rPr>
              <a:t> 3 (</a:t>
            </a:r>
            <a:r>
              <a:rPr lang="nb-NO" sz="3000" b="1" dirty="0" err="1">
                <a:solidFill>
                  <a:srgbClr val="FF0000"/>
                </a:solidFill>
              </a:rPr>
              <a:t>Today</a:t>
            </a:r>
            <a:r>
              <a:rPr lang="nb-NO" sz="3000" b="1" dirty="0">
                <a:solidFill>
                  <a:srgbClr val="FF0000"/>
                </a:solidFill>
              </a:rPr>
              <a:t>):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Application i JAVA.</a:t>
            </a: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HTTP </a:t>
            </a:r>
            <a:r>
              <a:rPr lang="nb-NO" sz="3000" dirty="0" err="1"/>
              <a:t>Protocol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HTTP </a:t>
            </a:r>
            <a:r>
              <a:rPr lang="nb-NO" sz="3000" dirty="0" err="1"/>
              <a:t>Requests</a:t>
            </a:r>
            <a:r>
              <a:rPr lang="nb-NO" sz="3000" dirty="0"/>
              <a:t> (GET, POST osv..) </a:t>
            </a:r>
            <a:r>
              <a:rPr lang="nb-NO" sz="3000" dirty="0" err="1"/>
              <a:t>with</a:t>
            </a:r>
            <a:r>
              <a:rPr lang="nb-NO" sz="3000" dirty="0"/>
              <a:t> </a:t>
            </a:r>
            <a:r>
              <a:rPr lang="nb-NO" sz="3000" dirty="0" err="1"/>
              <a:t>examples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b="1" dirty="0">
                <a:solidFill>
                  <a:srgbClr val="FF0000"/>
                </a:solidFill>
              </a:rPr>
              <a:t>Last </a:t>
            </a:r>
            <a:r>
              <a:rPr lang="nb-NO" sz="3000" b="1" dirty="0" err="1">
                <a:solidFill>
                  <a:srgbClr val="FF0000"/>
                </a:solidFill>
              </a:rPr>
              <a:t>lecture</a:t>
            </a:r>
            <a:r>
              <a:rPr lang="nb-NO" sz="3000" b="1" dirty="0">
                <a:solidFill>
                  <a:srgbClr val="FF0000"/>
                </a:solidFill>
              </a:rPr>
              <a:t> (</a:t>
            </a:r>
            <a:r>
              <a:rPr lang="nb-NO" sz="3000" b="1" dirty="0" err="1">
                <a:solidFill>
                  <a:srgbClr val="FF0000"/>
                </a:solidFill>
              </a:rPr>
              <a:t>next</a:t>
            </a:r>
            <a:r>
              <a:rPr lang="nb-NO" sz="3000" b="1" dirty="0">
                <a:solidFill>
                  <a:srgbClr val="FF0000"/>
                </a:solidFill>
              </a:rPr>
              <a:t> </a:t>
            </a:r>
            <a:r>
              <a:rPr lang="nb-NO" sz="3000" b="1" dirty="0" err="1">
                <a:solidFill>
                  <a:srgbClr val="FF0000"/>
                </a:solidFill>
              </a:rPr>
              <a:t>Wednesday</a:t>
            </a:r>
            <a:r>
              <a:rPr lang="nb-NO" sz="3000" b="1" dirty="0">
                <a:solidFill>
                  <a:srgbClr val="FF0000"/>
                </a:solidFill>
              </a:rPr>
              <a:t>):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Forwarding</a:t>
            </a:r>
            <a:r>
              <a:rPr lang="nb-NO" sz="3000" dirty="0"/>
              <a:t> &amp; </a:t>
            </a:r>
            <a:r>
              <a:rPr lang="nb-NO" sz="3000" dirty="0" err="1"/>
              <a:t>Redirection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Security &amp; Identity.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File </a:t>
            </a:r>
            <a:r>
              <a:rPr lang="nb-NO" sz="3000" dirty="0" err="1"/>
              <a:t>upload</a:t>
            </a:r>
            <a:r>
              <a:rPr lang="nb-NO" sz="3000" dirty="0"/>
              <a:t> and </a:t>
            </a:r>
            <a:r>
              <a:rPr lang="nb-NO" sz="3000" dirty="0" err="1"/>
              <a:t>downloads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310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Web Application I Java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Et program som kan kjøres i en nettleser, så slipper vi å installere appen.</a:t>
            </a:r>
          </a:p>
          <a:p>
            <a:pPr algn="l">
              <a:lnSpc>
                <a:spcPct val="150000"/>
              </a:lnSpc>
            </a:pPr>
            <a:r>
              <a:rPr lang="nb-NO" sz="3000" b="1" dirty="0" err="1">
                <a:solidFill>
                  <a:srgbClr val="FF0000"/>
                </a:solidFill>
              </a:rPr>
              <a:t>f.eks</a:t>
            </a:r>
            <a:r>
              <a:rPr lang="nb-NO" sz="3000" b="1" dirty="0">
                <a:solidFill>
                  <a:srgbClr val="FF0000"/>
                </a:solidFill>
              </a:rPr>
              <a:t>:</a:t>
            </a:r>
            <a:r>
              <a:rPr lang="nb-NO" sz="3000" dirty="0">
                <a:solidFill>
                  <a:schemeClr val="accent1"/>
                </a:solidFill>
              </a:rPr>
              <a:t> </a:t>
            </a:r>
            <a:r>
              <a:rPr lang="nb-NO" sz="3000" dirty="0">
                <a:solidFill>
                  <a:schemeClr val="accent1"/>
                </a:solidFill>
                <a:hlinkClick r:id="rId3"/>
              </a:rPr>
              <a:t>https://www.youtube.com/</a:t>
            </a: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Alle web applikasjoner bruker HTTP eller HTTPS </a:t>
            </a:r>
            <a:r>
              <a:rPr lang="nb-NO" sz="3000" dirty="0" err="1"/>
              <a:t>protocol</a:t>
            </a:r>
            <a:r>
              <a:rPr lang="nb-NO" sz="3000" dirty="0"/>
              <a:t>.</a:t>
            </a:r>
            <a:endParaRPr lang="nb-NO" sz="3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080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dirty="0"/>
              <a:t>HTTP </a:t>
            </a:r>
            <a:r>
              <a:rPr lang="nb-NO" sz="3600" dirty="0" err="1"/>
              <a:t>Protocol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30BF2-67E2-4975-AE3E-4CB8F02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6691"/>
            <a:ext cx="12192000" cy="43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GET (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doGet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): Ønsker å få informasjon fra Server.</a:t>
            </a:r>
          </a:p>
          <a:p>
            <a:pPr marL="0" indent="0">
              <a:buNone/>
            </a:pPr>
            <a:br>
              <a:rPr lang="nb-NO" b="0" i="0" kern="1200" dirty="0">
                <a:latin typeface="Helvetica" pitchFamily="2" charset="0"/>
                <a:ea typeface="+mn-ea"/>
                <a:cs typeface="+mn-cs"/>
              </a:rPr>
            </a:br>
            <a:r>
              <a:rPr lang="nb-NO" dirty="0"/>
              <a:t>E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ks: </a:t>
            </a:r>
            <a:r>
              <a:rPr lang="nb-NO" b="0" i="0" kern="1200" dirty="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  <a:hlinkClick r:id="rId3"/>
              </a:rPr>
              <a:t>https://www.facebook.com/</a:t>
            </a:r>
            <a:endParaRPr lang="nb-NO" b="0" i="0" kern="1200" dirty="0">
              <a:solidFill>
                <a:schemeClr val="accent1"/>
              </a:solidFill>
              <a:latin typeface="Helvetica" pitchFamily="2" charset="0"/>
              <a:ea typeface="+mn-ea"/>
              <a:cs typeface="+mn-cs"/>
            </a:endParaRP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POST (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doPost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): Ønsker å sende informasjon til Server (Fylle skjema).</a:t>
            </a: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nb-NO" dirty="0"/>
              <a:t>E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ks: </a:t>
            </a:r>
            <a:r>
              <a:rPr lang="nb-NO" b="0" i="0" kern="1200" dirty="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Se </a:t>
            </a:r>
            <a:r>
              <a:rPr lang="nb-NO" b="0" i="0" kern="1200" err="1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Sign</a:t>
            </a:r>
            <a:r>
              <a:rPr lang="nb-NO" b="0" i="0" kern="120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 Up </a:t>
            </a:r>
            <a:r>
              <a:rPr lang="nb-NO" b="0" i="0" kern="1200" dirty="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form på høyre side.</a:t>
            </a: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3</a:t>
            </a:r>
            <a:r>
              <a:rPr lang="nb-NO" sz="500" spc="-4" baseline="25462">
                <a:solidFill>
                  <a:srgbClr val="202124"/>
                </a:solidFill>
              </a:rPr>
              <a:t>rd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dirty="0">
                <a:latin typeface="Helvetica" pitchFamily="2" charset="0"/>
                <a:ea typeface="+mj-ea"/>
                <a:cs typeface="+mj-cs"/>
              </a:rPr>
              <a:t>HTTP </a:t>
            </a:r>
            <a:r>
              <a:rPr lang="nb-NO" b="1" i="0" kern="1200" dirty="0" err="1">
                <a:latin typeface="Helvetica" pitchFamily="2" charset="0"/>
                <a:ea typeface="+mj-ea"/>
                <a:cs typeface="+mj-cs"/>
              </a:rPr>
              <a:t>Requests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ACB0A-1872-4932-BCF2-B0C60BF4D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98" y="0"/>
            <a:ext cx="5923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Web Application Elements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Programmeringsspråk (Java).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Server (Apache </a:t>
            </a:r>
            <a:r>
              <a:rPr lang="nb-NO" sz="3000" dirty="0" err="1"/>
              <a:t>Tomcat</a:t>
            </a:r>
            <a:r>
              <a:rPr lang="nb-NO" sz="3000" dirty="0"/>
              <a:t> Server).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</a:t>
            </a:r>
            <a:r>
              <a:rPr lang="nb-NO" sz="3000" dirty="0" err="1"/>
              <a:t>Browser</a:t>
            </a:r>
            <a:r>
              <a:rPr lang="nb-NO" sz="3000" dirty="0"/>
              <a:t> (Google Chrome, </a:t>
            </a:r>
            <a:r>
              <a:rPr lang="nb-NO" sz="3000" dirty="0" err="1"/>
              <a:t>Firefox</a:t>
            </a:r>
            <a:r>
              <a:rPr lang="nb-NO" sz="3000" dirty="0"/>
              <a:t>, Edge).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Database Server (</a:t>
            </a:r>
            <a:r>
              <a:rPr lang="nb-NO" sz="3000" dirty="0" err="1"/>
              <a:t>MariaDB</a:t>
            </a:r>
            <a:r>
              <a:rPr lang="nb-NO" sz="30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9155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Klasser brukes i Web Applikasjoner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Connection (ansvar for å lage </a:t>
            </a:r>
            <a:r>
              <a:rPr lang="nb-NO" sz="3000" dirty="0" err="1"/>
              <a:t>connection</a:t>
            </a:r>
            <a:r>
              <a:rPr lang="nb-NO" sz="3000" dirty="0"/>
              <a:t> mot db)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Preparestatement (gjør db </a:t>
            </a:r>
            <a:r>
              <a:rPr lang="nb-NO" sz="3000" dirty="0" err="1"/>
              <a:t>query</a:t>
            </a:r>
            <a:r>
              <a:rPr lang="nb-NO" sz="3000" dirty="0"/>
              <a:t> klar for utførelse)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ResultSet</a:t>
            </a:r>
            <a:r>
              <a:rPr lang="nb-NO" sz="3000" dirty="0"/>
              <a:t> (ansvar for å inneholde data fra db)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PrintWriter</a:t>
            </a:r>
            <a:r>
              <a:rPr lang="nb-NO" sz="3000" dirty="0"/>
              <a:t> (printer rett på nettsiden)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6457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>
                <a:latin typeface="Helvetica" pitchFamily="2" charset="0"/>
                <a:ea typeface="+mn-ea"/>
                <a:cs typeface="+mn-cs"/>
              </a:rPr>
              <a:t>Java for backend (alt av JAVA kode).</a:t>
            </a:r>
          </a:p>
          <a:p>
            <a:r>
              <a:rPr lang="nb-NO" b="0" i="0" kern="1200">
                <a:latin typeface="Helvetica" pitchFamily="2" charset="0"/>
                <a:ea typeface="+mn-ea"/>
                <a:cs typeface="+mn-cs"/>
              </a:rPr>
              <a:t>Webapp for frontend (html, css, js, jsp, osv..).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AFE7C-CE6E-4239-BC74-FA9F2BD8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0" y="0"/>
            <a:ext cx="5964821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3</a:t>
            </a:r>
            <a:r>
              <a:rPr lang="nb-NO" sz="500" spc="-4" baseline="25462">
                <a:solidFill>
                  <a:srgbClr val="202124"/>
                </a:solidFill>
              </a:rPr>
              <a:t>rd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Mappestruktur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98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Index.jsp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Der starter applikasjonen vår fra!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Fra den kan du navigere til de ulike sidene.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JSP er </a:t>
            </a:r>
            <a:r>
              <a:rPr lang="nb-NO" sz="3000" dirty="0" err="1"/>
              <a:t>basically</a:t>
            </a:r>
            <a:r>
              <a:rPr lang="nb-NO" sz="3000" dirty="0"/>
              <a:t> en html-fil hvor man kan skrive JAVA </a:t>
            </a:r>
            <a:r>
              <a:rPr lang="nb-NO" sz="3000"/>
              <a:t>i tillegg.</a:t>
            </a: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462057063"/>
      </p:ext>
    </p:extLst>
  </p:cSld>
  <p:clrMapOvr>
    <a:masterClrMapping/>
  </p:clrMapOvr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1736</TotalTime>
  <Words>1205</Words>
  <Application>Microsoft Office PowerPoint</Application>
  <PresentationFormat>Widescreen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Agenda</vt:lpstr>
      <vt:lpstr>Web Application I Java</vt:lpstr>
      <vt:lpstr>HTTP Protocol</vt:lpstr>
      <vt:lpstr>HTTP Requests</vt:lpstr>
      <vt:lpstr>Web Application Elements</vt:lpstr>
      <vt:lpstr>Klasser brukes i Web Applikasjoner</vt:lpstr>
      <vt:lpstr>Mappestruktur</vt:lpstr>
      <vt:lpstr>Index.jsp</vt:lpstr>
      <vt:lpstr>Database Connection</vt:lpstr>
      <vt:lpstr>doGet Example</vt:lpstr>
      <vt:lpstr>doPost Example</vt:lpstr>
      <vt:lpstr>Et annent eksempel på hvordan å ta imot data</vt:lpstr>
      <vt:lpstr>Web Application Konsept</vt:lpstr>
      <vt:lpstr>Live-kode-sammen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2021-11-03T09:44:40Z</dcterms:modified>
</cp:coreProperties>
</file>