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5" r:id="rId2"/>
  </p:sldMasterIdLst>
  <p:notesMasterIdLst>
    <p:notesMasterId r:id="rId18"/>
  </p:notesMasterIdLst>
  <p:handoutMasterIdLst>
    <p:handoutMasterId r:id="rId19"/>
  </p:handoutMasterIdLst>
  <p:sldIdLst>
    <p:sldId id="265" r:id="rId3"/>
    <p:sldId id="307" r:id="rId4"/>
    <p:sldId id="317" r:id="rId5"/>
    <p:sldId id="301" r:id="rId6"/>
    <p:sldId id="302" r:id="rId7"/>
    <p:sldId id="300" r:id="rId8"/>
    <p:sldId id="311" r:id="rId9"/>
    <p:sldId id="313" r:id="rId10"/>
    <p:sldId id="308" r:id="rId11"/>
    <p:sldId id="303" r:id="rId12"/>
    <p:sldId id="304" r:id="rId13"/>
    <p:sldId id="305" r:id="rId14"/>
    <p:sldId id="310" r:id="rId15"/>
    <p:sldId id="321" r:id="rId16"/>
    <p:sldId id="322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652"/>
    <a:srgbClr val="D2002B"/>
    <a:srgbClr val="F2F3F6"/>
    <a:srgbClr val="141E28"/>
    <a:srgbClr val="E1E2E8"/>
    <a:srgbClr val="011689"/>
    <a:srgbClr val="002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4644CF-CEBD-41B2-B9BB-E87F712EA120}" v="56" dt="2021-11-04T17:24:38.8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6"/>
    <p:restoredTop sz="86531"/>
  </p:normalViewPr>
  <p:slideViewPr>
    <p:cSldViewPr snapToGrid="0" snapToObjects="1">
      <p:cViewPr varScale="1">
        <p:scale>
          <a:sx n="58" d="100"/>
          <a:sy n="58" d="100"/>
        </p:scale>
        <p:origin x="828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mar Haddad" userId="93eb3f186d2f468f" providerId="LiveId" clId="{F54644CF-CEBD-41B2-B9BB-E87F712EA120}"/>
    <pc:docChg chg="undo redo custSel addSld delSld modSld sldOrd">
      <pc:chgData name="Ammar Haddad" userId="93eb3f186d2f468f" providerId="LiveId" clId="{F54644CF-CEBD-41B2-B9BB-E87F712EA120}" dt="2021-11-04T17:24:40.739" v="7641" actId="27636"/>
      <pc:docMkLst>
        <pc:docMk/>
      </pc:docMkLst>
      <pc:sldChg chg="modSp del mod">
        <pc:chgData name="Ammar Haddad" userId="93eb3f186d2f468f" providerId="LiveId" clId="{F54644CF-CEBD-41B2-B9BB-E87F712EA120}" dt="2021-10-28T19:12:37.055" v="16" actId="47"/>
        <pc:sldMkLst>
          <pc:docMk/>
          <pc:sldMk cId="504382182" sldId="278"/>
        </pc:sldMkLst>
        <pc:spChg chg="mod">
          <ac:chgData name="Ammar Haddad" userId="93eb3f186d2f468f" providerId="LiveId" clId="{F54644CF-CEBD-41B2-B9BB-E87F712EA120}" dt="2021-10-27T17:02:56.430" v="13" actId="20577"/>
          <ac:spMkLst>
            <pc:docMk/>
            <pc:sldMk cId="504382182" sldId="278"/>
            <ac:spMk id="2" creationId="{3BF6ABD2-F042-4BAB-B01B-C1197C6B2E40}"/>
          </ac:spMkLst>
        </pc:spChg>
      </pc:sldChg>
      <pc:sldChg chg="del">
        <pc:chgData name="Ammar Haddad" userId="93eb3f186d2f468f" providerId="LiveId" clId="{F54644CF-CEBD-41B2-B9BB-E87F712EA120}" dt="2021-10-27T17:02:35.611" v="8" actId="47"/>
        <pc:sldMkLst>
          <pc:docMk/>
          <pc:sldMk cId="2398260918" sldId="289"/>
        </pc:sldMkLst>
      </pc:sldChg>
      <pc:sldChg chg="del">
        <pc:chgData name="Ammar Haddad" userId="93eb3f186d2f468f" providerId="LiveId" clId="{F54644CF-CEBD-41B2-B9BB-E87F712EA120}" dt="2021-10-27T17:02:24.116" v="4" actId="47"/>
        <pc:sldMkLst>
          <pc:docMk/>
          <pc:sldMk cId="1245950690" sldId="290"/>
        </pc:sldMkLst>
      </pc:sldChg>
      <pc:sldChg chg="modSp mod ord modNotesTx">
        <pc:chgData name="Ammar Haddad" userId="93eb3f186d2f468f" providerId="LiveId" clId="{F54644CF-CEBD-41B2-B9BB-E87F712EA120}" dt="2021-10-31T21:05:39.179" v="2952" actId="20577"/>
        <pc:sldMkLst>
          <pc:docMk/>
          <pc:sldMk cId="2291553724" sldId="300"/>
        </pc:sldMkLst>
        <pc:spChg chg="mod">
          <ac:chgData name="Ammar Haddad" userId="93eb3f186d2f468f" providerId="LiveId" clId="{F54644CF-CEBD-41B2-B9BB-E87F712EA120}" dt="2021-10-28T19:15:50.746" v="207" actId="20577"/>
          <ac:spMkLst>
            <pc:docMk/>
            <pc:sldMk cId="2291553724" sldId="300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28T19:16:27.313" v="228" actId="20577"/>
          <ac:spMkLst>
            <pc:docMk/>
            <pc:sldMk cId="2291553724" sldId="300"/>
            <ac:spMk id="3" creationId="{A662D049-34B3-430B-BF9D-516F3F7735BA}"/>
          </ac:spMkLst>
        </pc:spChg>
        <pc:spChg chg="mod">
          <ac:chgData name="Ammar Haddad" userId="93eb3f186d2f468f" providerId="LiveId" clId="{F54644CF-CEBD-41B2-B9BB-E87F712EA120}" dt="2021-10-28T19:24:13.506" v="608"/>
          <ac:spMkLst>
            <pc:docMk/>
            <pc:sldMk cId="2291553724" sldId="300"/>
            <ac:spMk id="9" creationId="{E6C1A37D-C6DF-4AB1-92E2-29F5D164F8C9}"/>
          </ac:spMkLst>
        </pc:spChg>
      </pc:sldChg>
      <pc:sldChg chg="addSp delSp modSp mod modNotesTx">
        <pc:chgData name="Ammar Haddad" userId="93eb3f186d2f468f" providerId="LiveId" clId="{F54644CF-CEBD-41B2-B9BB-E87F712EA120}" dt="2021-10-28T19:23:51.112" v="602" actId="20577"/>
        <pc:sldMkLst>
          <pc:docMk/>
          <pc:sldMk cId="3601948653" sldId="301"/>
        </pc:sldMkLst>
        <pc:spChg chg="mod">
          <ac:chgData name="Ammar Haddad" userId="93eb3f186d2f468f" providerId="LiveId" clId="{F54644CF-CEBD-41B2-B9BB-E87F712EA120}" dt="2021-10-28T19:22:56.356" v="577" actId="20577"/>
          <ac:spMkLst>
            <pc:docMk/>
            <pc:sldMk cId="3601948653" sldId="301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28T19:23:51.112" v="602" actId="20577"/>
          <ac:spMkLst>
            <pc:docMk/>
            <pc:sldMk cId="3601948653" sldId="301"/>
            <ac:spMk id="9" creationId="{E6C1A37D-C6DF-4AB1-92E2-29F5D164F8C9}"/>
          </ac:spMkLst>
        </pc:spChg>
        <pc:picChg chg="add del">
          <ac:chgData name="Ammar Haddad" userId="93eb3f186d2f468f" providerId="LiveId" clId="{F54644CF-CEBD-41B2-B9BB-E87F712EA120}" dt="2021-10-28T19:21:31.670" v="537" actId="478"/>
          <ac:picMkLst>
            <pc:docMk/>
            <pc:sldMk cId="3601948653" sldId="301"/>
            <ac:picMk id="5" creationId="{4620534A-432C-44F4-BD2B-14DD93B82A4F}"/>
          </ac:picMkLst>
        </pc:picChg>
        <pc:picChg chg="del">
          <ac:chgData name="Ammar Haddad" userId="93eb3f186d2f468f" providerId="LiveId" clId="{F54644CF-CEBD-41B2-B9BB-E87F712EA120}" dt="2021-10-28T19:12:39.041" v="17" actId="478"/>
          <ac:picMkLst>
            <pc:docMk/>
            <pc:sldMk cId="3601948653" sldId="301"/>
            <ac:picMk id="6" creationId="{639547AE-3DB3-482E-8938-25C703103EA4}"/>
          </ac:picMkLst>
        </pc:picChg>
        <pc:picChg chg="add mod">
          <ac:chgData name="Ammar Haddad" userId="93eb3f186d2f468f" providerId="LiveId" clId="{F54644CF-CEBD-41B2-B9BB-E87F712EA120}" dt="2021-10-28T19:23:31.984" v="583" actId="14100"/>
          <ac:picMkLst>
            <pc:docMk/>
            <pc:sldMk cId="3601948653" sldId="301"/>
            <ac:picMk id="8" creationId="{CDF30BF2-67E2-4975-AE3E-4CB8F02D4DD5}"/>
          </ac:picMkLst>
        </pc:picChg>
      </pc:sldChg>
      <pc:sldChg chg="addSp delSp modSp add mod modClrScheme delAnim modAnim chgLayout modNotesTx">
        <pc:chgData name="Ammar Haddad" userId="93eb3f186d2f468f" providerId="LiveId" clId="{F54644CF-CEBD-41B2-B9BB-E87F712EA120}" dt="2021-10-29T22:48:11.713" v="2108" actId="20577"/>
        <pc:sldMkLst>
          <pc:docMk/>
          <pc:sldMk cId="2134229814" sldId="302"/>
        </pc:sldMkLst>
        <pc:spChg chg="mod ord">
          <ac:chgData name="Ammar Haddad" userId="93eb3f186d2f468f" providerId="LiveId" clId="{F54644CF-CEBD-41B2-B9BB-E87F712EA120}" dt="2021-10-28T19:38:04.106" v="1387" actId="26606"/>
          <ac:spMkLst>
            <pc:docMk/>
            <pc:sldMk cId="2134229814" sldId="302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29T22:48:11.713" v="2108" actId="20577"/>
          <ac:spMkLst>
            <pc:docMk/>
            <pc:sldMk cId="2134229814" sldId="302"/>
            <ac:spMk id="3" creationId="{A662D049-34B3-430B-BF9D-516F3F7735BA}"/>
          </ac:spMkLst>
        </pc:spChg>
        <pc:spChg chg="mod ord">
          <ac:chgData name="Ammar Haddad" userId="93eb3f186d2f468f" providerId="LiveId" clId="{F54644CF-CEBD-41B2-B9BB-E87F712EA120}" dt="2021-10-28T19:38:04.106" v="1387" actId="26606"/>
          <ac:spMkLst>
            <pc:docMk/>
            <pc:sldMk cId="2134229814" sldId="302"/>
            <ac:spMk id="9" creationId="{E6C1A37D-C6DF-4AB1-92E2-29F5D164F8C9}"/>
          </ac:spMkLst>
        </pc:spChg>
        <pc:picChg chg="add del mod">
          <ac:chgData name="Ammar Haddad" userId="93eb3f186d2f468f" providerId="LiveId" clId="{F54644CF-CEBD-41B2-B9BB-E87F712EA120}" dt="2021-10-29T22:47:47.652" v="2098" actId="478"/>
          <ac:picMkLst>
            <pc:docMk/>
            <pc:sldMk cId="2134229814" sldId="302"/>
            <ac:picMk id="5" creationId="{63B8B134-AB28-46B1-A132-D3D051553D26}"/>
          </ac:picMkLst>
        </pc:picChg>
        <pc:picChg chg="add mod">
          <ac:chgData name="Ammar Haddad" userId="93eb3f186d2f468f" providerId="LiveId" clId="{F54644CF-CEBD-41B2-B9BB-E87F712EA120}" dt="2021-10-29T22:47:55.176" v="2100" actId="14100"/>
          <ac:picMkLst>
            <pc:docMk/>
            <pc:sldMk cId="2134229814" sldId="302"/>
            <ac:picMk id="6" creationId="{90EACB0A-1872-4932-BCF2-B0C60BF4D16A}"/>
          </ac:picMkLst>
        </pc:picChg>
        <pc:picChg chg="del">
          <ac:chgData name="Ammar Haddad" userId="93eb3f186d2f468f" providerId="LiveId" clId="{F54644CF-CEBD-41B2-B9BB-E87F712EA120}" dt="2021-10-28T19:26:49.242" v="622" actId="478"/>
          <ac:picMkLst>
            <pc:docMk/>
            <pc:sldMk cId="2134229814" sldId="302"/>
            <ac:picMk id="8" creationId="{CDF30BF2-67E2-4975-AE3E-4CB8F02D4DD5}"/>
          </ac:picMkLst>
        </pc:picChg>
      </pc:sldChg>
      <pc:sldChg chg="del">
        <pc:chgData name="Ammar Haddad" userId="93eb3f186d2f468f" providerId="LiveId" clId="{F54644CF-CEBD-41B2-B9BB-E87F712EA120}" dt="2021-10-27T17:02:27.976" v="7" actId="47"/>
        <pc:sldMkLst>
          <pc:docMk/>
          <pc:sldMk cId="4228484195" sldId="302"/>
        </pc:sldMkLst>
      </pc:sldChg>
      <pc:sldChg chg="add del">
        <pc:chgData name="Ammar Haddad" userId="93eb3f186d2f468f" providerId="LiveId" clId="{F54644CF-CEBD-41B2-B9BB-E87F712EA120}" dt="2021-10-28T19:24:36.626" v="620" actId="47"/>
        <pc:sldMkLst>
          <pc:docMk/>
          <pc:sldMk cId="2051582002" sldId="303"/>
        </pc:sldMkLst>
      </pc:sldChg>
      <pc:sldChg chg="addSp delSp modSp add mod modClrScheme delAnim modAnim chgLayout modNotesTx">
        <pc:chgData name="Ammar Haddad" userId="93eb3f186d2f468f" providerId="LiveId" clId="{F54644CF-CEBD-41B2-B9BB-E87F712EA120}" dt="2021-10-31T21:06:35.677" v="3009" actId="20577"/>
        <pc:sldMkLst>
          <pc:docMk/>
          <pc:sldMk cId="3878456395" sldId="303"/>
        </pc:sldMkLst>
        <pc:spChg chg="mod ord">
          <ac:chgData name="Ammar Haddad" userId="93eb3f186d2f468f" providerId="LiveId" clId="{F54644CF-CEBD-41B2-B9BB-E87F712EA120}" dt="2021-10-29T22:56:11.715" v="2110" actId="26606"/>
          <ac:spMkLst>
            <pc:docMk/>
            <pc:sldMk cId="3878456395" sldId="303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1:06:35.677" v="3009" actId="20577"/>
          <ac:spMkLst>
            <pc:docMk/>
            <pc:sldMk cId="3878456395" sldId="303"/>
            <ac:spMk id="3" creationId="{A662D049-34B3-430B-BF9D-516F3F7735BA}"/>
          </ac:spMkLst>
        </pc:spChg>
        <pc:spChg chg="mod ord">
          <ac:chgData name="Ammar Haddad" userId="93eb3f186d2f468f" providerId="LiveId" clId="{F54644CF-CEBD-41B2-B9BB-E87F712EA120}" dt="2021-10-29T22:56:11.715" v="2110" actId="26606"/>
          <ac:spMkLst>
            <pc:docMk/>
            <pc:sldMk cId="3878456395" sldId="303"/>
            <ac:spMk id="9" creationId="{E6C1A37D-C6DF-4AB1-92E2-29F5D164F8C9}"/>
          </ac:spMkLst>
        </pc:spChg>
        <pc:picChg chg="add mod ord">
          <ac:chgData name="Ammar Haddad" userId="93eb3f186d2f468f" providerId="LiveId" clId="{F54644CF-CEBD-41B2-B9BB-E87F712EA120}" dt="2021-10-31T13:59:41.508" v="2305" actId="14100"/>
          <ac:picMkLst>
            <pc:docMk/>
            <pc:sldMk cId="3878456395" sldId="303"/>
            <ac:picMk id="5" creationId="{6932FEDF-9768-4DB2-ABBC-AA886DAED6F3}"/>
          </ac:picMkLst>
        </pc:picChg>
        <pc:picChg chg="add del mod">
          <ac:chgData name="Ammar Haddad" userId="93eb3f186d2f468f" providerId="LiveId" clId="{F54644CF-CEBD-41B2-B9BB-E87F712EA120}" dt="2021-10-29T23:01:47.080" v="2117" actId="478"/>
          <ac:picMkLst>
            <pc:docMk/>
            <pc:sldMk cId="3878456395" sldId="303"/>
            <ac:picMk id="5" creationId="{DAB1BF6D-2CAB-4CFA-85B8-2F88ED6E3E38}"/>
          </ac:picMkLst>
        </pc:picChg>
        <pc:picChg chg="add del mod">
          <ac:chgData name="Ammar Haddad" userId="93eb3f186d2f468f" providerId="LiveId" clId="{F54644CF-CEBD-41B2-B9BB-E87F712EA120}" dt="2021-10-31T13:59:01.874" v="2300" actId="478"/>
          <ac:picMkLst>
            <pc:docMk/>
            <pc:sldMk cId="3878456395" sldId="303"/>
            <ac:picMk id="7" creationId="{B03723EF-62F1-4975-BABB-F30956A9BFFB}"/>
          </ac:picMkLst>
        </pc:picChg>
      </pc:sldChg>
      <pc:sldChg chg="addSp delSp modSp add mod modClrScheme chgLayout modNotesTx">
        <pc:chgData name="Ammar Haddad" userId="93eb3f186d2f468f" providerId="LiveId" clId="{F54644CF-CEBD-41B2-B9BB-E87F712EA120}" dt="2021-10-31T21:11:28.019" v="3565" actId="20577"/>
        <pc:sldMkLst>
          <pc:docMk/>
          <pc:sldMk cId="2064946170" sldId="304"/>
        </pc:sldMkLst>
        <pc:spChg chg="mod ord">
          <ac:chgData name="Ammar Haddad" userId="93eb3f186d2f468f" providerId="LiveId" clId="{F54644CF-CEBD-41B2-B9BB-E87F712EA120}" dt="2021-10-29T23:02:47.833" v="2124" actId="26606"/>
          <ac:spMkLst>
            <pc:docMk/>
            <pc:sldMk cId="2064946170" sldId="304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29T23:02:52.420" v="2126" actId="20577"/>
          <ac:spMkLst>
            <pc:docMk/>
            <pc:sldMk cId="2064946170" sldId="304"/>
            <ac:spMk id="3" creationId="{A662D049-34B3-430B-BF9D-516F3F7735BA}"/>
          </ac:spMkLst>
        </pc:spChg>
        <pc:spChg chg="mod ord">
          <ac:chgData name="Ammar Haddad" userId="93eb3f186d2f468f" providerId="LiveId" clId="{F54644CF-CEBD-41B2-B9BB-E87F712EA120}" dt="2021-10-29T23:02:47.833" v="2124" actId="26606"/>
          <ac:spMkLst>
            <pc:docMk/>
            <pc:sldMk cId="2064946170" sldId="304"/>
            <ac:spMk id="9" creationId="{E6C1A37D-C6DF-4AB1-92E2-29F5D164F8C9}"/>
          </ac:spMkLst>
        </pc:spChg>
        <pc:picChg chg="add del mod">
          <ac:chgData name="Ammar Haddad" userId="93eb3f186d2f468f" providerId="LiveId" clId="{F54644CF-CEBD-41B2-B9BB-E87F712EA120}" dt="2021-10-29T23:12:50.873" v="2128" actId="478"/>
          <ac:picMkLst>
            <pc:docMk/>
            <pc:sldMk cId="2064946170" sldId="304"/>
            <ac:picMk id="5" creationId="{CDDFC001-F7E7-44EB-80D7-1FC4EE0CD415}"/>
          </ac:picMkLst>
        </pc:picChg>
        <pc:picChg chg="add mod">
          <ac:chgData name="Ammar Haddad" userId="93eb3f186d2f468f" providerId="LiveId" clId="{F54644CF-CEBD-41B2-B9BB-E87F712EA120}" dt="2021-10-29T23:12:58.709" v="2130" actId="1076"/>
          <ac:picMkLst>
            <pc:docMk/>
            <pc:sldMk cId="2064946170" sldId="304"/>
            <ac:picMk id="7" creationId="{F6450ACA-A685-4ED9-9719-26D0E691BBF3}"/>
          </ac:picMkLst>
        </pc:picChg>
      </pc:sldChg>
      <pc:sldChg chg="add del">
        <pc:chgData name="Ammar Haddad" userId="93eb3f186d2f468f" providerId="LiveId" clId="{F54644CF-CEBD-41B2-B9BB-E87F712EA120}" dt="2021-10-28T19:24:35.817" v="619" actId="47"/>
        <pc:sldMkLst>
          <pc:docMk/>
          <pc:sldMk cId="3904849342" sldId="304"/>
        </pc:sldMkLst>
      </pc:sldChg>
      <pc:sldChg chg="addSp delSp modSp add mod modClrScheme modAnim chgLayout modNotesTx">
        <pc:chgData name="Ammar Haddad" userId="93eb3f186d2f468f" providerId="LiveId" clId="{F54644CF-CEBD-41B2-B9BB-E87F712EA120}" dt="2021-10-31T21:28:31.746" v="4491" actId="403"/>
        <pc:sldMkLst>
          <pc:docMk/>
          <pc:sldMk cId="94938954" sldId="305"/>
        </pc:sldMkLst>
        <pc:spChg chg="mod">
          <ac:chgData name="Ammar Haddad" userId="93eb3f186d2f468f" providerId="LiveId" clId="{F54644CF-CEBD-41B2-B9BB-E87F712EA120}" dt="2021-10-31T21:23:48.985" v="4234" actId="1076"/>
          <ac:spMkLst>
            <pc:docMk/>
            <pc:sldMk cId="94938954" sldId="305"/>
            <ac:spMk id="2" creationId="{3BF6ABD2-F042-4BAB-B01B-C1197C6B2E40}"/>
          </ac:spMkLst>
        </pc:spChg>
        <pc:spChg chg="add del mod">
          <ac:chgData name="Ammar Haddad" userId="93eb3f186d2f468f" providerId="LiveId" clId="{F54644CF-CEBD-41B2-B9BB-E87F712EA120}" dt="2021-10-31T21:18:19.601" v="4080" actId="26606"/>
          <ac:spMkLst>
            <pc:docMk/>
            <pc:sldMk cId="94938954" sldId="305"/>
            <ac:spMk id="3" creationId="{A662D049-34B3-430B-BF9D-516F3F7735BA}"/>
          </ac:spMkLst>
        </pc:spChg>
        <pc:spChg chg="add mod">
          <ac:chgData name="Ammar Haddad" userId="93eb3f186d2f468f" providerId="LiveId" clId="{F54644CF-CEBD-41B2-B9BB-E87F712EA120}" dt="2021-10-31T21:20:08.434" v="4110" actId="1076"/>
          <ac:spMkLst>
            <pc:docMk/>
            <pc:sldMk cId="94938954" sldId="305"/>
            <ac:spMk id="8" creationId="{6A9D1141-1ACC-4326-8C3B-6D4B90E936E3}"/>
          </ac:spMkLst>
        </pc:spChg>
        <pc:spChg chg="mod ord">
          <ac:chgData name="Ammar Haddad" userId="93eb3f186d2f468f" providerId="LiveId" clId="{F54644CF-CEBD-41B2-B9BB-E87F712EA120}" dt="2021-10-31T21:18:19.601" v="4080" actId="26606"/>
          <ac:spMkLst>
            <pc:docMk/>
            <pc:sldMk cId="94938954" sldId="305"/>
            <ac:spMk id="9" creationId="{E6C1A37D-C6DF-4AB1-92E2-29F5D164F8C9}"/>
          </ac:spMkLst>
        </pc:spChg>
        <pc:spChg chg="add mod">
          <ac:chgData name="Ammar Haddad" userId="93eb3f186d2f468f" providerId="LiveId" clId="{F54644CF-CEBD-41B2-B9BB-E87F712EA120}" dt="2021-10-31T21:24:29.618" v="4260" actId="1076"/>
          <ac:spMkLst>
            <pc:docMk/>
            <pc:sldMk cId="94938954" sldId="305"/>
            <ac:spMk id="10" creationId="{5888B0BC-BD15-4379-80E9-373EBEF3D1C7}"/>
          </ac:spMkLst>
        </pc:spChg>
        <pc:spChg chg="add del mod">
          <ac:chgData name="Ammar Haddad" userId="93eb3f186d2f468f" providerId="LiveId" clId="{F54644CF-CEBD-41B2-B9BB-E87F712EA120}" dt="2021-10-31T21:18:19.601" v="4080" actId="26606"/>
          <ac:spMkLst>
            <pc:docMk/>
            <pc:sldMk cId="94938954" sldId="305"/>
            <ac:spMk id="14" creationId="{DF44CE5D-CFBF-4B9B-A6E4-7FB1C0A9C403}"/>
          </ac:spMkLst>
        </pc:spChg>
        <pc:spChg chg="add del mod">
          <ac:chgData name="Ammar Haddad" userId="93eb3f186d2f468f" providerId="LiveId" clId="{F54644CF-CEBD-41B2-B9BB-E87F712EA120}" dt="2021-10-31T21:24:59.444" v="4266" actId="1076"/>
          <ac:spMkLst>
            <pc:docMk/>
            <pc:sldMk cId="94938954" sldId="305"/>
            <ac:spMk id="15" creationId="{2AB05BE8-0A13-480F-9E8B-A1EE9AC91E55}"/>
          </ac:spMkLst>
        </pc:spChg>
        <pc:spChg chg="add del mod">
          <ac:chgData name="Ammar Haddad" userId="93eb3f186d2f468f" providerId="LiveId" clId="{F54644CF-CEBD-41B2-B9BB-E87F712EA120}" dt="2021-10-31T21:18:19.601" v="4080" actId="26606"/>
          <ac:spMkLst>
            <pc:docMk/>
            <pc:sldMk cId="94938954" sldId="305"/>
            <ac:spMk id="16" creationId="{0F968823-6D2D-4FD0-B1F9-9605552AB812}"/>
          </ac:spMkLst>
        </pc:spChg>
        <pc:spChg chg="add del mod">
          <ac:chgData name="Ammar Haddad" userId="93eb3f186d2f468f" providerId="LiveId" clId="{F54644CF-CEBD-41B2-B9BB-E87F712EA120}" dt="2021-10-31T21:18:19.601" v="4080" actId="26606"/>
          <ac:spMkLst>
            <pc:docMk/>
            <pc:sldMk cId="94938954" sldId="305"/>
            <ac:spMk id="18" creationId="{6AA0AC5C-60AC-4BA7-8303-486A2B855E4E}"/>
          </ac:spMkLst>
        </pc:spChg>
        <pc:picChg chg="add mod ord">
          <ac:chgData name="Ammar Haddad" userId="93eb3f186d2f468f" providerId="LiveId" clId="{F54644CF-CEBD-41B2-B9BB-E87F712EA120}" dt="2021-10-31T21:28:23.722" v="4483" actId="1076"/>
          <ac:picMkLst>
            <pc:docMk/>
            <pc:sldMk cId="94938954" sldId="305"/>
            <ac:picMk id="5" creationId="{64900598-BC30-44E1-A851-3DE7E2D2414A}"/>
          </ac:picMkLst>
        </pc:picChg>
        <pc:picChg chg="add mod">
          <ac:chgData name="Ammar Haddad" userId="93eb3f186d2f468f" providerId="LiveId" clId="{F54644CF-CEBD-41B2-B9BB-E87F712EA120}" dt="2021-10-31T21:19:13.768" v="4093" actId="1076"/>
          <ac:picMkLst>
            <pc:docMk/>
            <pc:sldMk cId="94938954" sldId="305"/>
            <ac:picMk id="7" creationId="{E8D3CEF0-AE54-41C7-B93D-04747EE16BC1}"/>
          </ac:picMkLst>
        </pc:picChg>
      </pc:sldChg>
      <pc:sldChg chg="modSp add del mod ord">
        <pc:chgData name="Ammar Haddad" userId="93eb3f186d2f468f" providerId="LiveId" clId="{F54644CF-CEBD-41B2-B9BB-E87F712EA120}" dt="2021-10-28T19:24:19.442" v="613" actId="47"/>
        <pc:sldMkLst>
          <pc:docMk/>
          <pc:sldMk cId="872873484" sldId="305"/>
        </pc:sldMkLst>
        <pc:spChg chg="mod">
          <ac:chgData name="Ammar Haddad" userId="93eb3f186d2f468f" providerId="LiveId" clId="{F54644CF-CEBD-41B2-B9BB-E87F712EA120}" dt="2021-10-28T19:16:05.103" v="216" actId="20577"/>
          <ac:spMkLst>
            <pc:docMk/>
            <pc:sldMk cId="872873484" sldId="305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28T19:16:07.066" v="217" actId="20577"/>
          <ac:spMkLst>
            <pc:docMk/>
            <pc:sldMk cId="872873484" sldId="305"/>
            <ac:spMk id="3" creationId="{A662D049-34B3-430B-BF9D-516F3F7735BA}"/>
          </ac:spMkLst>
        </pc:spChg>
        <pc:spChg chg="mod">
          <ac:chgData name="Ammar Haddad" userId="93eb3f186d2f468f" providerId="LiveId" clId="{F54644CF-CEBD-41B2-B9BB-E87F712EA120}" dt="2021-10-28T19:24:03.773" v="607"/>
          <ac:spMkLst>
            <pc:docMk/>
            <pc:sldMk cId="872873484" sldId="305"/>
            <ac:spMk id="9" creationId="{E6C1A37D-C6DF-4AB1-92E2-29F5D164F8C9}"/>
          </ac:spMkLst>
        </pc:spChg>
      </pc:sldChg>
      <pc:sldChg chg="del">
        <pc:chgData name="Ammar Haddad" userId="93eb3f186d2f468f" providerId="LiveId" clId="{F54644CF-CEBD-41B2-B9BB-E87F712EA120}" dt="2021-10-27T17:02:23.301" v="3" actId="47"/>
        <pc:sldMkLst>
          <pc:docMk/>
          <pc:sldMk cId="3789200752" sldId="305"/>
        </pc:sldMkLst>
      </pc:sldChg>
      <pc:sldChg chg="modSp add del mod">
        <pc:chgData name="Ammar Haddad" userId="93eb3f186d2f468f" providerId="LiveId" clId="{F54644CF-CEBD-41B2-B9BB-E87F712EA120}" dt="2021-10-31T23:28:47.420" v="7539" actId="47"/>
        <pc:sldMkLst>
          <pc:docMk/>
          <pc:sldMk cId="116375471" sldId="306"/>
        </pc:sldMkLst>
        <pc:spChg chg="mod">
          <ac:chgData name="Ammar Haddad" userId="93eb3f186d2f468f" providerId="LiveId" clId="{F54644CF-CEBD-41B2-B9BB-E87F712EA120}" dt="2021-10-28T19:47:37.177" v="1618" actId="20577"/>
          <ac:spMkLst>
            <pc:docMk/>
            <pc:sldMk cId="116375471" sldId="306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1:42:14.158" v="5113" actId="20577"/>
          <ac:spMkLst>
            <pc:docMk/>
            <pc:sldMk cId="116375471" sldId="306"/>
            <ac:spMk id="3" creationId="{A662D049-34B3-430B-BF9D-516F3F7735BA}"/>
          </ac:spMkLst>
        </pc:spChg>
      </pc:sldChg>
      <pc:sldChg chg="del">
        <pc:chgData name="Ammar Haddad" userId="93eb3f186d2f468f" providerId="LiveId" clId="{F54644CF-CEBD-41B2-B9BB-E87F712EA120}" dt="2021-10-27T17:02:21.267" v="1" actId="47"/>
        <pc:sldMkLst>
          <pc:docMk/>
          <pc:sldMk cId="1780023286" sldId="306"/>
        </pc:sldMkLst>
      </pc:sldChg>
      <pc:sldChg chg="modSp add del mod">
        <pc:chgData name="Ammar Haddad" userId="93eb3f186d2f468f" providerId="LiveId" clId="{F54644CF-CEBD-41B2-B9BB-E87F712EA120}" dt="2021-10-28T19:24:35.187" v="618" actId="47"/>
        <pc:sldMkLst>
          <pc:docMk/>
          <pc:sldMk cId="2957208789" sldId="306"/>
        </pc:sldMkLst>
        <pc:spChg chg="mod">
          <ac:chgData name="Ammar Haddad" userId="93eb3f186d2f468f" providerId="LiveId" clId="{F54644CF-CEBD-41B2-B9BB-E87F712EA120}" dt="2021-10-28T19:17:01.087" v="238" actId="20577"/>
          <ac:spMkLst>
            <pc:docMk/>
            <pc:sldMk cId="2957208789" sldId="306"/>
            <ac:spMk id="2" creationId="{3BF6ABD2-F042-4BAB-B01B-C1197C6B2E40}"/>
          </ac:spMkLst>
        </pc:spChg>
      </pc:sldChg>
      <pc:sldChg chg="del">
        <pc:chgData name="Ammar Haddad" userId="93eb3f186d2f468f" providerId="LiveId" clId="{F54644CF-CEBD-41B2-B9BB-E87F712EA120}" dt="2021-10-27T17:02:22.726" v="2" actId="47"/>
        <pc:sldMkLst>
          <pc:docMk/>
          <pc:sldMk cId="3167528942" sldId="307"/>
        </pc:sldMkLst>
      </pc:sldChg>
      <pc:sldChg chg="modSp add mod ord">
        <pc:chgData name="Ammar Haddad" userId="93eb3f186d2f468f" providerId="LiveId" clId="{F54644CF-CEBD-41B2-B9BB-E87F712EA120}" dt="2021-10-31T22:33:37.443" v="5366" actId="20577"/>
        <pc:sldMkLst>
          <pc:docMk/>
          <pc:sldMk cId="3431037838" sldId="307"/>
        </pc:sldMkLst>
        <pc:spChg chg="mod">
          <ac:chgData name="Ammar Haddad" userId="93eb3f186d2f468f" providerId="LiveId" clId="{F54644CF-CEBD-41B2-B9BB-E87F712EA120}" dt="2021-10-31T22:33:37.443" v="5366" actId="20577"/>
          <ac:spMkLst>
            <pc:docMk/>
            <pc:sldMk cId="3431037838" sldId="307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2:33:22.107" v="5360" actId="20577"/>
          <ac:spMkLst>
            <pc:docMk/>
            <pc:sldMk cId="3431037838" sldId="307"/>
            <ac:spMk id="3" creationId="{A662D049-34B3-430B-BF9D-516F3F7735BA}"/>
          </ac:spMkLst>
        </pc:spChg>
      </pc:sldChg>
      <pc:sldChg chg="modSp add del mod">
        <pc:chgData name="Ammar Haddad" userId="93eb3f186d2f468f" providerId="LiveId" clId="{F54644CF-CEBD-41B2-B9BB-E87F712EA120}" dt="2021-10-31T21:29:19.050" v="4492" actId="2696"/>
        <pc:sldMkLst>
          <pc:docMk/>
          <pc:sldMk cId="695615215" sldId="308"/>
        </pc:sldMkLst>
        <pc:spChg chg="mod">
          <ac:chgData name="Ammar Haddad" userId="93eb3f186d2f468f" providerId="LiveId" clId="{F54644CF-CEBD-41B2-B9BB-E87F712EA120}" dt="2021-10-31T21:22:46.935" v="4222" actId="20577"/>
          <ac:spMkLst>
            <pc:docMk/>
            <pc:sldMk cId="695615215" sldId="308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1:22:38.623" v="4220" actId="20577"/>
          <ac:spMkLst>
            <pc:docMk/>
            <pc:sldMk cId="695615215" sldId="308"/>
            <ac:spMk id="3" creationId="{A662D049-34B3-430B-BF9D-516F3F7735BA}"/>
          </ac:spMkLst>
        </pc:spChg>
      </pc:sldChg>
      <pc:sldChg chg="modSp add mod ord modNotesTx">
        <pc:chgData name="Ammar Haddad" userId="93eb3f186d2f468f" providerId="LiveId" clId="{F54644CF-CEBD-41B2-B9BB-E87F712EA120}" dt="2021-11-01T19:29:45.091" v="7612" actId="20577"/>
        <pc:sldMkLst>
          <pc:docMk/>
          <pc:sldMk cId="2462057063" sldId="308"/>
        </pc:sldMkLst>
        <pc:spChg chg="mod">
          <ac:chgData name="Ammar Haddad" userId="93eb3f186d2f468f" providerId="LiveId" clId="{F54644CF-CEBD-41B2-B9BB-E87F712EA120}" dt="2021-10-31T21:29:30.679" v="4505" actId="20577"/>
          <ac:spMkLst>
            <pc:docMk/>
            <pc:sldMk cId="2462057063" sldId="308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1-01T19:29:45.091" v="7612" actId="20577"/>
          <ac:spMkLst>
            <pc:docMk/>
            <pc:sldMk cId="2462057063" sldId="308"/>
            <ac:spMk id="3" creationId="{A662D049-34B3-430B-BF9D-516F3F7735BA}"/>
          </ac:spMkLst>
        </pc:spChg>
      </pc:sldChg>
      <pc:sldChg chg="del">
        <pc:chgData name="Ammar Haddad" userId="93eb3f186d2f468f" providerId="LiveId" clId="{F54644CF-CEBD-41B2-B9BB-E87F712EA120}" dt="2021-10-27T17:02:19.607" v="0" actId="47"/>
        <pc:sldMkLst>
          <pc:docMk/>
          <pc:sldMk cId="2680795272" sldId="308"/>
        </pc:sldMkLst>
      </pc:sldChg>
      <pc:sldChg chg="modSp add del mod">
        <pc:chgData name="Ammar Haddad" userId="93eb3f186d2f468f" providerId="LiveId" clId="{F54644CF-CEBD-41B2-B9BB-E87F712EA120}" dt="2021-10-31T21:03:16.624" v="2826" actId="47"/>
        <pc:sldMkLst>
          <pc:docMk/>
          <pc:sldMk cId="1236704994" sldId="309"/>
        </pc:sldMkLst>
        <pc:spChg chg="mod">
          <ac:chgData name="Ammar Haddad" userId="93eb3f186d2f468f" providerId="LiveId" clId="{F54644CF-CEBD-41B2-B9BB-E87F712EA120}" dt="2021-10-29T23:31:48.882" v="2299" actId="20577"/>
          <ac:spMkLst>
            <pc:docMk/>
            <pc:sldMk cId="1236704994" sldId="309"/>
            <ac:spMk id="3" creationId="{A662D049-34B3-430B-BF9D-516F3F7735BA}"/>
          </ac:spMkLst>
        </pc:spChg>
      </pc:sldChg>
      <pc:sldChg chg="addSp modSp add mod ord modAnim modNotesTx">
        <pc:chgData name="Ammar Haddad" userId="93eb3f186d2f468f" providerId="LiveId" clId="{F54644CF-CEBD-41B2-B9BB-E87F712EA120}" dt="2021-10-31T21:40:13.052" v="5004" actId="20577"/>
        <pc:sldMkLst>
          <pc:docMk/>
          <pc:sldMk cId="3633058687" sldId="310"/>
        </pc:sldMkLst>
        <pc:spChg chg="mod">
          <ac:chgData name="Ammar Haddad" userId="93eb3f186d2f468f" providerId="LiveId" clId="{F54644CF-CEBD-41B2-B9BB-E87F712EA120}" dt="2021-10-31T21:37:07.521" v="4854" actId="20577"/>
          <ac:spMkLst>
            <pc:docMk/>
            <pc:sldMk cId="3633058687" sldId="310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1:38:14.961" v="4866" actId="1076"/>
          <ac:spMkLst>
            <pc:docMk/>
            <pc:sldMk cId="3633058687" sldId="310"/>
            <ac:spMk id="3" creationId="{A662D049-34B3-430B-BF9D-516F3F7735BA}"/>
          </ac:spMkLst>
        </pc:spChg>
        <pc:spChg chg="add mod">
          <ac:chgData name="Ammar Haddad" userId="93eb3f186d2f468f" providerId="LiveId" clId="{F54644CF-CEBD-41B2-B9BB-E87F712EA120}" dt="2021-10-31T21:38:17.157" v="4868" actId="1076"/>
          <ac:spMkLst>
            <pc:docMk/>
            <pc:sldMk cId="3633058687" sldId="310"/>
            <ac:spMk id="8" creationId="{697EAAEF-F86D-4870-8F91-93EA9CDE3218}"/>
          </ac:spMkLst>
        </pc:spChg>
        <pc:spChg chg="add mod">
          <ac:chgData name="Ammar Haddad" userId="93eb3f186d2f468f" providerId="LiveId" clId="{F54644CF-CEBD-41B2-B9BB-E87F712EA120}" dt="2021-10-31T21:37:36.877" v="4859" actId="1076"/>
          <ac:spMkLst>
            <pc:docMk/>
            <pc:sldMk cId="3633058687" sldId="310"/>
            <ac:spMk id="10" creationId="{FC6A2287-7E01-491F-92BE-424F71AE4542}"/>
          </ac:spMkLst>
        </pc:spChg>
        <pc:spChg chg="add mod">
          <ac:chgData name="Ammar Haddad" userId="93eb3f186d2f468f" providerId="LiveId" clId="{F54644CF-CEBD-41B2-B9BB-E87F712EA120}" dt="2021-10-31T21:37:49.334" v="4861" actId="1076"/>
          <ac:spMkLst>
            <pc:docMk/>
            <pc:sldMk cId="3633058687" sldId="310"/>
            <ac:spMk id="11" creationId="{A4CADDAB-D12E-4041-9D36-B19D4B3CC41B}"/>
          </ac:spMkLst>
        </pc:spChg>
        <pc:spChg chg="add mod">
          <ac:chgData name="Ammar Haddad" userId="93eb3f186d2f468f" providerId="LiveId" clId="{F54644CF-CEBD-41B2-B9BB-E87F712EA120}" dt="2021-10-31T21:37:44.568" v="4860" actId="1076"/>
          <ac:spMkLst>
            <pc:docMk/>
            <pc:sldMk cId="3633058687" sldId="310"/>
            <ac:spMk id="12" creationId="{C384E765-7EA0-4898-8BA3-1A0E0B7DE719}"/>
          </ac:spMkLst>
        </pc:spChg>
        <pc:spChg chg="add mod">
          <ac:chgData name="Ammar Haddad" userId="93eb3f186d2f468f" providerId="LiveId" clId="{F54644CF-CEBD-41B2-B9BB-E87F712EA120}" dt="2021-10-31T21:38:50.256" v="4873" actId="1076"/>
          <ac:spMkLst>
            <pc:docMk/>
            <pc:sldMk cId="3633058687" sldId="310"/>
            <ac:spMk id="13" creationId="{879FC7F6-ED87-4834-A7C7-FE93B13498E0}"/>
          </ac:spMkLst>
        </pc:spChg>
        <pc:spChg chg="add mod">
          <ac:chgData name="Ammar Haddad" userId="93eb3f186d2f468f" providerId="LiveId" clId="{F54644CF-CEBD-41B2-B9BB-E87F712EA120}" dt="2021-10-31T21:39:06.904" v="4878" actId="1076"/>
          <ac:spMkLst>
            <pc:docMk/>
            <pc:sldMk cId="3633058687" sldId="310"/>
            <ac:spMk id="14" creationId="{EE250DDD-A7C4-4ACC-8D31-A0D39FEBE57D}"/>
          </ac:spMkLst>
        </pc:spChg>
        <pc:spChg chg="add mod">
          <ac:chgData name="Ammar Haddad" userId="93eb3f186d2f468f" providerId="LiveId" clId="{F54644CF-CEBD-41B2-B9BB-E87F712EA120}" dt="2021-10-31T21:39:12.507" v="4879" actId="1076"/>
          <ac:spMkLst>
            <pc:docMk/>
            <pc:sldMk cId="3633058687" sldId="310"/>
            <ac:spMk id="15" creationId="{6095EE1A-F70D-4FF6-8E69-1516B4CE7C37}"/>
          </ac:spMkLst>
        </pc:spChg>
        <pc:spChg chg="add mod">
          <ac:chgData name="Ammar Haddad" userId="93eb3f186d2f468f" providerId="LiveId" clId="{F54644CF-CEBD-41B2-B9BB-E87F712EA120}" dt="2021-10-31T21:39:23.415" v="4880" actId="1076"/>
          <ac:spMkLst>
            <pc:docMk/>
            <pc:sldMk cId="3633058687" sldId="310"/>
            <ac:spMk id="16" creationId="{9E4987F4-276D-41E0-B337-4D3CDFB79FC2}"/>
          </ac:spMkLst>
        </pc:spChg>
        <pc:picChg chg="add mod">
          <ac:chgData name="Ammar Haddad" userId="93eb3f186d2f468f" providerId="LiveId" clId="{F54644CF-CEBD-41B2-B9BB-E87F712EA120}" dt="2021-10-31T21:38:23.284" v="4869" actId="1076"/>
          <ac:picMkLst>
            <pc:docMk/>
            <pc:sldMk cId="3633058687" sldId="310"/>
            <ac:picMk id="5" creationId="{E6465383-9F6D-4AA8-BB7E-6A1FD7A15C04}"/>
          </ac:picMkLst>
        </pc:picChg>
        <pc:picChg chg="add mod">
          <ac:chgData name="Ammar Haddad" userId="93eb3f186d2f468f" providerId="LiveId" clId="{F54644CF-CEBD-41B2-B9BB-E87F712EA120}" dt="2021-10-31T21:38:38.301" v="4871" actId="1076"/>
          <ac:picMkLst>
            <pc:docMk/>
            <pc:sldMk cId="3633058687" sldId="310"/>
            <ac:picMk id="7" creationId="{972A3646-558F-4916-A394-D102C725B262}"/>
          </ac:picMkLst>
        </pc:picChg>
      </pc:sldChg>
      <pc:sldChg chg="delSp modSp add del mod">
        <pc:chgData name="Ammar Haddad" userId="93eb3f186d2f468f" providerId="LiveId" clId="{F54644CF-CEBD-41B2-B9BB-E87F712EA120}" dt="2021-10-31T21:08:11.401" v="3216" actId="2696"/>
        <pc:sldMkLst>
          <pc:docMk/>
          <pc:sldMk cId="380296693" sldId="311"/>
        </pc:sldMkLst>
        <pc:spChg chg="mod">
          <ac:chgData name="Ammar Haddad" userId="93eb3f186d2f468f" providerId="LiveId" clId="{F54644CF-CEBD-41B2-B9BB-E87F712EA120}" dt="2021-10-31T15:28:04.649" v="2762" actId="20577"/>
          <ac:spMkLst>
            <pc:docMk/>
            <pc:sldMk cId="380296693" sldId="311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15:28:34.075" v="2825" actId="20577"/>
          <ac:spMkLst>
            <pc:docMk/>
            <pc:sldMk cId="380296693" sldId="311"/>
            <ac:spMk id="3" creationId="{A662D049-34B3-430B-BF9D-516F3F7735BA}"/>
          </ac:spMkLst>
        </pc:spChg>
        <pc:picChg chg="del">
          <ac:chgData name="Ammar Haddad" userId="93eb3f186d2f468f" providerId="LiveId" clId="{F54644CF-CEBD-41B2-B9BB-E87F712EA120}" dt="2021-10-31T15:28:06.775" v="2763" actId="478"/>
          <ac:picMkLst>
            <pc:docMk/>
            <pc:sldMk cId="380296693" sldId="311"/>
            <ac:picMk id="5" creationId="{E6465383-9F6D-4AA8-BB7E-6A1FD7A15C04}"/>
          </ac:picMkLst>
        </pc:picChg>
        <pc:picChg chg="del">
          <ac:chgData name="Ammar Haddad" userId="93eb3f186d2f468f" providerId="LiveId" clId="{F54644CF-CEBD-41B2-B9BB-E87F712EA120}" dt="2021-10-31T15:28:08.965" v="2764" actId="478"/>
          <ac:picMkLst>
            <pc:docMk/>
            <pc:sldMk cId="380296693" sldId="311"/>
            <ac:picMk id="7" creationId="{972A3646-558F-4916-A394-D102C725B262}"/>
          </ac:picMkLst>
        </pc:picChg>
      </pc:sldChg>
      <pc:sldChg chg="modSp add mod ord modNotesTx">
        <pc:chgData name="Ammar Haddad" userId="93eb3f186d2f468f" providerId="LiveId" clId="{F54644CF-CEBD-41B2-B9BB-E87F712EA120}" dt="2021-11-03T09:44:10.338" v="7613" actId="20577"/>
        <pc:sldMkLst>
          <pc:docMk/>
          <pc:sldMk cId="1645755116" sldId="311"/>
        </pc:sldMkLst>
        <pc:spChg chg="mod">
          <ac:chgData name="Ammar Haddad" userId="93eb3f186d2f468f" providerId="LiveId" clId="{F54644CF-CEBD-41B2-B9BB-E87F712EA120}" dt="2021-10-31T21:08:44.653" v="3257" actId="20577"/>
          <ac:spMkLst>
            <pc:docMk/>
            <pc:sldMk cId="1645755116" sldId="311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1-03T09:44:10.338" v="7613" actId="20577"/>
          <ac:spMkLst>
            <pc:docMk/>
            <pc:sldMk cId="1645755116" sldId="311"/>
            <ac:spMk id="3" creationId="{A662D049-34B3-430B-BF9D-516F3F7735BA}"/>
          </ac:spMkLst>
        </pc:spChg>
      </pc:sldChg>
      <pc:sldChg chg="add del">
        <pc:chgData name="Ammar Haddad" userId="93eb3f186d2f468f" providerId="LiveId" clId="{F54644CF-CEBD-41B2-B9BB-E87F712EA120}" dt="2021-10-31T21:08:16.199" v="3218" actId="2696"/>
        <pc:sldMkLst>
          <pc:docMk/>
          <pc:sldMk cId="2125683107" sldId="311"/>
        </pc:sldMkLst>
      </pc:sldChg>
      <pc:sldChg chg="delSp modSp add del mod">
        <pc:chgData name="Ammar Haddad" userId="93eb3f186d2f468f" providerId="LiveId" clId="{F54644CF-CEBD-41B2-B9BB-E87F712EA120}" dt="2021-10-31T21:41:03.345" v="5005" actId="47"/>
        <pc:sldMkLst>
          <pc:docMk/>
          <pc:sldMk cId="3273892163" sldId="312"/>
        </pc:sldMkLst>
        <pc:spChg chg="mod">
          <ac:chgData name="Ammar Haddad" userId="93eb3f186d2f468f" providerId="LiveId" clId="{F54644CF-CEBD-41B2-B9BB-E87F712EA120}" dt="2021-10-31T21:21:44.544" v="4200" actId="20577"/>
          <ac:spMkLst>
            <pc:docMk/>
            <pc:sldMk cId="3273892163" sldId="312"/>
            <ac:spMk id="3" creationId="{A662D049-34B3-430B-BF9D-516F3F7735BA}"/>
          </ac:spMkLst>
        </pc:spChg>
        <pc:picChg chg="del">
          <ac:chgData name="Ammar Haddad" userId="93eb3f186d2f468f" providerId="LiveId" clId="{F54644CF-CEBD-41B2-B9BB-E87F712EA120}" dt="2021-10-31T21:21:26.104" v="4163" actId="478"/>
          <ac:picMkLst>
            <pc:docMk/>
            <pc:sldMk cId="3273892163" sldId="312"/>
            <ac:picMk id="5" creationId="{E6465383-9F6D-4AA8-BB7E-6A1FD7A15C04}"/>
          </ac:picMkLst>
        </pc:picChg>
        <pc:picChg chg="del">
          <ac:chgData name="Ammar Haddad" userId="93eb3f186d2f468f" providerId="LiveId" clId="{F54644CF-CEBD-41B2-B9BB-E87F712EA120}" dt="2021-10-31T21:21:27.575" v="4164" actId="478"/>
          <ac:picMkLst>
            <pc:docMk/>
            <pc:sldMk cId="3273892163" sldId="312"/>
            <ac:picMk id="7" creationId="{972A3646-558F-4916-A394-D102C725B262}"/>
          </ac:picMkLst>
        </pc:picChg>
      </pc:sldChg>
      <pc:sldChg chg="addSp modSp add mod modClrScheme chgLayout modNotesTx">
        <pc:chgData name="Ammar Haddad" userId="93eb3f186d2f468f" providerId="LiveId" clId="{F54644CF-CEBD-41B2-B9BB-E87F712EA120}" dt="2021-10-31T22:48:08.906" v="6553" actId="20577"/>
        <pc:sldMkLst>
          <pc:docMk/>
          <pc:sldMk cId="3849884733" sldId="313"/>
        </pc:sldMkLst>
        <pc:spChg chg="mod ord">
          <ac:chgData name="Ammar Haddad" userId="93eb3f186d2f468f" providerId="LiveId" clId="{F54644CF-CEBD-41B2-B9BB-E87F712EA120}" dt="2021-10-31T21:34:27.618" v="4797" actId="26606"/>
          <ac:spMkLst>
            <pc:docMk/>
            <pc:sldMk cId="3849884733" sldId="313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1:34:27.618" v="4797" actId="26606"/>
          <ac:spMkLst>
            <pc:docMk/>
            <pc:sldMk cId="3849884733" sldId="313"/>
            <ac:spMk id="3" creationId="{A662D049-34B3-430B-BF9D-516F3F7735BA}"/>
          </ac:spMkLst>
        </pc:spChg>
        <pc:spChg chg="mod ord">
          <ac:chgData name="Ammar Haddad" userId="93eb3f186d2f468f" providerId="LiveId" clId="{F54644CF-CEBD-41B2-B9BB-E87F712EA120}" dt="2021-10-31T21:34:27.618" v="4797" actId="26606"/>
          <ac:spMkLst>
            <pc:docMk/>
            <pc:sldMk cId="3849884733" sldId="313"/>
            <ac:spMk id="9" creationId="{E6C1A37D-C6DF-4AB1-92E2-29F5D164F8C9}"/>
          </ac:spMkLst>
        </pc:spChg>
        <pc:picChg chg="add mod">
          <ac:chgData name="Ammar Haddad" userId="93eb3f186d2f468f" providerId="LiveId" clId="{F54644CF-CEBD-41B2-B9BB-E87F712EA120}" dt="2021-10-31T21:34:49.728" v="4803" actId="14100"/>
          <ac:picMkLst>
            <pc:docMk/>
            <pc:sldMk cId="3849884733" sldId="313"/>
            <ac:picMk id="5" creationId="{720AFE7C-CE6E-4239-BC74-FA9F2BD8E508}"/>
          </ac:picMkLst>
        </pc:picChg>
      </pc:sldChg>
      <pc:sldChg chg="add del">
        <pc:chgData name="Ammar Haddad" userId="93eb3f186d2f468f" providerId="LiveId" clId="{F54644CF-CEBD-41B2-B9BB-E87F712EA120}" dt="2021-10-31T21:36:52.235" v="4808" actId="47"/>
        <pc:sldMkLst>
          <pc:docMk/>
          <pc:sldMk cId="2305856130" sldId="314"/>
        </pc:sldMkLst>
      </pc:sldChg>
      <pc:sldChg chg="modSp add del mod modNotesTx">
        <pc:chgData name="Ammar Haddad" userId="93eb3f186d2f468f" providerId="LiveId" clId="{F54644CF-CEBD-41B2-B9BB-E87F712EA120}" dt="2021-10-31T23:28:47.117" v="7538" actId="47"/>
        <pc:sldMkLst>
          <pc:docMk/>
          <pc:sldMk cId="2642980972" sldId="314"/>
        </pc:sldMkLst>
        <pc:spChg chg="mod">
          <ac:chgData name="Ammar Haddad" userId="93eb3f186d2f468f" providerId="LiveId" clId="{F54644CF-CEBD-41B2-B9BB-E87F712EA120}" dt="2021-10-31T22:28:36.699" v="5115"/>
          <ac:spMkLst>
            <pc:docMk/>
            <pc:sldMk cId="2642980972" sldId="314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2:50:02.253" v="6669" actId="20577"/>
          <ac:spMkLst>
            <pc:docMk/>
            <pc:sldMk cId="2642980972" sldId="314"/>
            <ac:spMk id="3" creationId="{A662D049-34B3-430B-BF9D-516F3F7735BA}"/>
          </ac:spMkLst>
        </pc:spChg>
      </pc:sldChg>
      <pc:sldChg chg="modSp add del mod">
        <pc:chgData name="Ammar Haddad" userId="93eb3f186d2f468f" providerId="LiveId" clId="{F54644CF-CEBD-41B2-B9BB-E87F712EA120}" dt="2021-10-31T23:28:46.780" v="7537" actId="47"/>
        <pc:sldMkLst>
          <pc:docMk/>
          <pc:sldMk cId="2646602087" sldId="315"/>
        </pc:sldMkLst>
        <pc:spChg chg="mod">
          <ac:chgData name="Ammar Haddad" userId="93eb3f186d2f468f" providerId="LiveId" clId="{F54644CF-CEBD-41B2-B9BB-E87F712EA120}" dt="2021-10-31T22:28:50.155" v="5120"/>
          <ac:spMkLst>
            <pc:docMk/>
            <pc:sldMk cId="2646602087" sldId="315"/>
            <ac:spMk id="2" creationId="{3BF6ABD2-F042-4BAB-B01B-C1197C6B2E40}"/>
          </ac:spMkLst>
        </pc:spChg>
      </pc:sldChg>
      <pc:sldChg chg="add del">
        <pc:chgData name="Ammar Haddad" userId="93eb3f186d2f468f" providerId="LiveId" clId="{F54644CF-CEBD-41B2-B9BB-E87F712EA120}" dt="2021-10-31T22:29:13.605" v="5123" actId="47"/>
        <pc:sldMkLst>
          <pc:docMk/>
          <pc:sldMk cId="2487270649" sldId="316"/>
        </pc:sldMkLst>
      </pc:sldChg>
      <pc:sldChg chg="add">
        <pc:chgData name="Ammar Haddad" userId="93eb3f186d2f468f" providerId="LiveId" clId="{F54644CF-CEBD-41B2-B9BB-E87F712EA120}" dt="2021-10-31T22:29:11.633" v="5122"/>
        <pc:sldMkLst>
          <pc:docMk/>
          <pc:sldMk cId="108040346" sldId="317"/>
        </pc:sldMkLst>
      </pc:sldChg>
      <pc:sldChg chg="add del ord">
        <pc:chgData name="Ammar Haddad" userId="93eb3f186d2f468f" providerId="LiveId" clId="{F54644CF-CEBD-41B2-B9BB-E87F712EA120}" dt="2021-10-31T23:28:48.031" v="7541" actId="47"/>
        <pc:sldMkLst>
          <pc:docMk/>
          <pc:sldMk cId="1997422737" sldId="318"/>
        </pc:sldMkLst>
      </pc:sldChg>
      <pc:sldChg chg="modSp add del mod ord">
        <pc:chgData name="Ammar Haddad" userId="93eb3f186d2f468f" providerId="LiveId" clId="{F54644CF-CEBD-41B2-B9BB-E87F712EA120}" dt="2021-10-31T23:28:47.712" v="7540" actId="47"/>
        <pc:sldMkLst>
          <pc:docMk/>
          <pc:sldMk cId="2507363552" sldId="319"/>
        </pc:sldMkLst>
        <pc:spChg chg="mod">
          <ac:chgData name="Ammar Haddad" userId="93eb3f186d2f468f" providerId="LiveId" clId="{F54644CF-CEBD-41B2-B9BB-E87F712EA120}" dt="2021-10-31T22:49:01.158" v="6557" actId="20577"/>
          <ac:spMkLst>
            <pc:docMk/>
            <pc:sldMk cId="2507363552" sldId="319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2:37:29.314" v="5381" actId="27636"/>
          <ac:spMkLst>
            <pc:docMk/>
            <pc:sldMk cId="2507363552" sldId="319"/>
            <ac:spMk id="3" creationId="{A662D049-34B3-430B-BF9D-516F3F7735BA}"/>
          </ac:spMkLst>
        </pc:spChg>
      </pc:sldChg>
      <pc:sldChg chg="addSp delSp modSp add del mod addAnim delAnim">
        <pc:chgData name="Ammar Haddad" userId="93eb3f186d2f468f" providerId="LiveId" clId="{F54644CF-CEBD-41B2-B9BB-E87F712EA120}" dt="2021-10-31T22:38:14.623" v="5404" actId="47"/>
        <pc:sldMkLst>
          <pc:docMk/>
          <pc:sldMk cId="4111664973" sldId="320"/>
        </pc:sldMkLst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2" creationId="{3BF6ABD2-F042-4BAB-B01B-C1197C6B2E40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3" creationId="{A662D049-34B3-430B-BF9D-516F3F7735BA}"/>
          </ac:spMkLst>
        </pc:spChg>
        <pc:spChg chg="add del mod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6" creationId="{DD6A75FD-6F02-48FD-8FB9-42FA59A7AC47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8" creationId="{697EAAEF-F86D-4870-8F91-93EA9CDE3218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9" creationId="{E6C1A37D-C6DF-4AB1-92E2-29F5D164F8C9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0" creationId="{FC6A2287-7E01-491F-92BE-424F71AE4542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1" creationId="{A4CADDAB-D12E-4041-9D36-B19D4B3CC41B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2" creationId="{C384E765-7EA0-4898-8BA3-1A0E0B7DE719}"/>
          </ac:spMkLst>
        </pc:spChg>
        <pc:spChg chg="add del mod">
          <ac:chgData name="Ammar Haddad" userId="93eb3f186d2f468f" providerId="LiveId" clId="{F54644CF-CEBD-41B2-B9BB-E87F712EA120}" dt="2021-10-31T22:38:08.225" v="5402" actId="1076"/>
          <ac:spMkLst>
            <pc:docMk/>
            <pc:sldMk cId="4111664973" sldId="320"/>
            <ac:spMk id="13" creationId="{879FC7F6-ED87-4834-A7C7-FE93B13498E0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4" creationId="{EE250DDD-A7C4-4ACC-8D31-A0D39FEBE57D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5" creationId="{6095EE1A-F70D-4FF6-8E69-1516B4CE7C37}"/>
          </ac:spMkLst>
        </pc:spChg>
        <pc:spChg chg="add del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6" creationId="{9E4987F4-276D-41E0-B337-4D3CDFB79FC2}"/>
          </ac:spMkLst>
        </pc:spChg>
        <pc:spChg chg="add del mod">
          <ac:chgData name="Ammar Haddad" userId="93eb3f186d2f468f" providerId="LiveId" clId="{F54644CF-CEBD-41B2-B9BB-E87F712EA120}" dt="2021-10-31T22:38:03.205" v="5401" actId="478"/>
          <ac:spMkLst>
            <pc:docMk/>
            <pc:sldMk cId="4111664973" sldId="320"/>
            <ac:spMk id="18" creationId="{E226AB9F-C6C9-4E88-9A46-1D4122358510}"/>
          </ac:spMkLst>
        </pc:spChg>
        <pc:picChg chg="del">
          <ac:chgData name="Ammar Haddad" userId="93eb3f186d2f468f" providerId="LiveId" clId="{F54644CF-CEBD-41B2-B9BB-E87F712EA120}" dt="2021-10-31T22:37:59.644" v="5399" actId="478"/>
          <ac:picMkLst>
            <pc:docMk/>
            <pc:sldMk cId="4111664973" sldId="320"/>
            <ac:picMk id="5" creationId="{E6465383-9F6D-4AA8-BB7E-6A1FD7A15C04}"/>
          </ac:picMkLst>
        </pc:picChg>
        <pc:picChg chg="add del">
          <ac:chgData name="Ammar Haddad" userId="93eb3f186d2f468f" providerId="LiveId" clId="{F54644CF-CEBD-41B2-B9BB-E87F712EA120}" dt="2021-10-31T22:38:03.205" v="5401" actId="478"/>
          <ac:picMkLst>
            <pc:docMk/>
            <pc:sldMk cId="4111664973" sldId="320"/>
            <ac:picMk id="7" creationId="{972A3646-558F-4916-A394-D102C725B262}"/>
          </ac:picMkLst>
        </pc:picChg>
      </pc:sldChg>
      <pc:sldChg chg="modSp add mod modNotesTx">
        <pc:chgData name="Ammar Haddad" userId="93eb3f186d2f468f" providerId="LiveId" clId="{F54644CF-CEBD-41B2-B9BB-E87F712EA120}" dt="2021-10-31T23:12:52.904" v="7536" actId="20577"/>
        <pc:sldMkLst>
          <pc:docMk/>
          <pc:sldMk cId="1757586408" sldId="321"/>
        </pc:sldMkLst>
        <pc:spChg chg="mod">
          <ac:chgData name="Ammar Haddad" userId="93eb3f186d2f468f" providerId="LiveId" clId="{F54644CF-CEBD-41B2-B9BB-E87F712EA120}" dt="2021-10-31T23:11:16.408" v="7324" actId="20577"/>
          <ac:spMkLst>
            <pc:docMk/>
            <pc:sldMk cId="1757586408" sldId="321"/>
            <ac:spMk id="2" creationId="{3BF6ABD2-F042-4BAB-B01B-C1197C6B2E40}"/>
          </ac:spMkLst>
        </pc:spChg>
        <pc:spChg chg="mod">
          <ac:chgData name="Ammar Haddad" userId="93eb3f186d2f468f" providerId="LiveId" clId="{F54644CF-CEBD-41B2-B9BB-E87F712EA120}" dt="2021-10-31T23:12:52.904" v="7536" actId="20577"/>
          <ac:spMkLst>
            <pc:docMk/>
            <pc:sldMk cId="1757586408" sldId="321"/>
            <ac:spMk id="3" creationId="{A662D049-34B3-430B-BF9D-516F3F7735BA}"/>
          </ac:spMkLst>
        </pc:spChg>
      </pc:sldChg>
      <pc:sldChg chg="modSp add mod ord">
        <pc:chgData name="Ammar Haddad" userId="93eb3f186d2f468f" providerId="LiveId" clId="{F54644CF-CEBD-41B2-B9BB-E87F712EA120}" dt="2021-11-04T17:24:40.739" v="7641" actId="27636"/>
        <pc:sldMkLst>
          <pc:docMk/>
          <pc:sldMk cId="1260990829" sldId="322"/>
        </pc:sldMkLst>
        <pc:spChg chg="mod">
          <ac:chgData name="Ammar Haddad" userId="93eb3f186d2f468f" providerId="LiveId" clId="{F54644CF-CEBD-41B2-B9BB-E87F712EA120}" dt="2021-11-04T17:24:40.739" v="7641" actId="27636"/>
          <ac:spMkLst>
            <pc:docMk/>
            <pc:sldMk cId="1260990829" sldId="322"/>
            <ac:spMk id="3" creationId="{A662D049-34B3-430B-BF9D-516F3F7735BA}"/>
          </ac:spMkLst>
        </pc:spChg>
      </pc:sldChg>
    </pc:docChg>
  </pc:docChgLst>
  <pc:docChgLst>
    <pc:chgData name="Ammar Haddad" userId="93eb3f186d2f468f" providerId="LiveId" clId="{6FA2E057-CBAD-49B6-BD18-9D4E1B999CD4}"/>
    <pc:docChg chg="undo redo custSel addSld delSld modSld sldOrd addSection delSection">
      <pc:chgData name="Ammar Haddad" userId="93eb3f186d2f468f" providerId="LiveId" clId="{6FA2E057-CBAD-49B6-BD18-9D4E1B999CD4}" dt="2021-10-24T23:17:43.860" v="15131" actId="20577"/>
      <pc:docMkLst>
        <pc:docMk/>
      </pc:docMkLst>
      <pc:sldChg chg="del">
        <pc:chgData name="Ammar Haddad" userId="93eb3f186d2f468f" providerId="LiveId" clId="{6FA2E057-CBAD-49B6-BD18-9D4E1B999CD4}" dt="2021-10-17T14:37:47.483" v="2" actId="47"/>
        <pc:sldMkLst>
          <pc:docMk/>
          <pc:sldMk cId="808475630" sldId="256"/>
        </pc:sldMkLst>
      </pc:sldChg>
      <pc:sldChg chg="addSp delSp modSp del mod modNotesTx">
        <pc:chgData name="Ammar Haddad" userId="93eb3f186d2f468f" providerId="LiveId" clId="{6FA2E057-CBAD-49B6-BD18-9D4E1B999CD4}" dt="2021-10-17T15:25:52.917" v="758" actId="47"/>
        <pc:sldMkLst>
          <pc:docMk/>
          <pc:sldMk cId="2284323548" sldId="257"/>
        </pc:sldMkLst>
        <pc:spChg chg="mod">
          <ac:chgData name="Ammar Haddad" userId="93eb3f186d2f468f" providerId="LiveId" clId="{6FA2E057-CBAD-49B6-BD18-9D4E1B999CD4}" dt="2021-10-17T14:53:07.925" v="171" actId="404"/>
          <ac:spMkLst>
            <pc:docMk/>
            <pc:sldMk cId="2284323548" sldId="257"/>
            <ac:spMk id="2" creationId="{D7F8CADF-F6F1-4D4B-BCDF-875F23FF6982}"/>
          </ac:spMkLst>
        </pc:spChg>
        <pc:spChg chg="mod">
          <ac:chgData name="Ammar Haddad" userId="93eb3f186d2f468f" providerId="LiveId" clId="{6FA2E057-CBAD-49B6-BD18-9D4E1B999CD4}" dt="2021-10-17T15:15:25.149" v="435"/>
          <ac:spMkLst>
            <pc:docMk/>
            <pc:sldMk cId="2284323548" sldId="257"/>
            <ac:spMk id="3" creationId="{740C9F65-C46D-4046-BA00-269880510A29}"/>
          </ac:spMkLst>
        </pc:spChg>
        <pc:spChg chg="mod">
          <ac:chgData name="Ammar Haddad" userId="93eb3f186d2f468f" providerId="LiveId" clId="{6FA2E057-CBAD-49B6-BD18-9D4E1B999CD4}" dt="2021-10-17T14:38:59.896" v="74" actId="1076"/>
          <ac:spMkLst>
            <pc:docMk/>
            <pc:sldMk cId="2284323548" sldId="257"/>
            <ac:spMk id="4" creationId="{A823434F-DC45-EA45-B3B0-8E7819A7DFCC}"/>
          </ac:spMkLst>
        </pc:spChg>
        <pc:spChg chg="del">
          <ac:chgData name="Ammar Haddad" userId="93eb3f186d2f468f" providerId="LiveId" clId="{6FA2E057-CBAD-49B6-BD18-9D4E1B999CD4}" dt="2021-10-17T14:39:10.276" v="75" actId="21"/>
          <ac:spMkLst>
            <pc:docMk/>
            <pc:sldMk cId="2284323548" sldId="257"/>
            <ac:spMk id="5" creationId="{CB2B8DF9-80A5-B94A-9FBD-43BA2A24EFC2}"/>
          </ac:spMkLst>
        </pc:spChg>
        <pc:spChg chg="add del">
          <ac:chgData name="Ammar Haddad" userId="93eb3f186d2f468f" providerId="LiveId" clId="{6FA2E057-CBAD-49B6-BD18-9D4E1B999CD4}" dt="2021-10-17T14:43:32.549" v="79" actId="22"/>
          <ac:spMkLst>
            <pc:docMk/>
            <pc:sldMk cId="2284323548" sldId="257"/>
            <ac:spMk id="7" creationId="{A6F36A7C-E488-4525-8EF3-C25486DCE8A4}"/>
          </ac:spMkLst>
        </pc:spChg>
        <pc:spChg chg="add del mod">
          <ac:chgData name="Ammar Haddad" userId="93eb3f186d2f468f" providerId="LiveId" clId="{6FA2E057-CBAD-49B6-BD18-9D4E1B999CD4}" dt="2021-10-17T15:15:26.125" v="437"/>
          <ac:spMkLst>
            <pc:docMk/>
            <pc:sldMk cId="2284323548" sldId="257"/>
            <ac:spMk id="8" creationId="{741AB72E-0DF4-4E0F-AE94-0BEFB82F5305}"/>
          </ac:spMkLst>
        </pc:spChg>
        <pc:spChg chg="add">
          <ac:chgData name="Ammar Haddad" userId="93eb3f186d2f468f" providerId="LiveId" clId="{6FA2E057-CBAD-49B6-BD18-9D4E1B999CD4}" dt="2021-10-17T15:15:31.146" v="438" actId="22"/>
          <ac:spMkLst>
            <pc:docMk/>
            <pc:sldMk cId="2284323548" sldId="257"/>
            <ac:spMk id="10" creationId="{0F13CDC3-B76E-4C55-B374-876815570D42}"/>
          </ac:spMkLst>
        </pc:spChg>
      </pc:sldChg>
      <pc:sldChg chg="del">
        <pc:chgData name="Ammar Haddad" userId="93eb3f186d2f468f" providerId="LiveId" clId="{6FA2E057-CBAD-49B6-BD18-9D4E1B999CD4}" dt="2021-10-17T16:22:48.777" v="782" actId="47"/>
        <pc:sldMkLst>
          <pc:docMk/>
          <pc:sldMk cId="2121092179" sldId="258"/>
        </pc:sldMkLst>
      </pc:sldChg>
      <pc:sldChg chg="del">
        <pc:chgData name="Ammar Haddad" userId="93eb3f186d2f468f" providerId="LiveId" clId="{6FA2E057-CBAD-49B6-BD18-9D4E1B999CD4}" dt="2021-10-17T16:22:45.059" v="781" actId="47"/>
        <pc:sldMkLst>
          <pc:docMk/>
          <pc:sldMk cId="3646569175" sldId="259"/>
        </pc:sldMkLst>
      </pc:sldChg>
      <pc:sldChg chg="del">
        <pc:chgData name="Ammar Haddad" userId="93eb3f186d2f468f" providerId="LiveId" clId="{6FA2E057-CBAD-49B6-BD18-9D4E1B999CD4}" dt="2021-10-17T16:22:43.660" v="780" actId="47"/>
        <pc:sldMkLst>
          <pc:docMk/>
          <pc:sldMk cId="2231570439" sldId="260"/>
        </pc:sldMkLst>
      </pc:sldChg>
      <pc:sldChg chg="del">
        <pc:chgData name="Ammar Haddad" userId="93eb3f186d2f468f" providerId="LiveId" clId="{6FA2E057-CBAD-49B6-BD18-9D4E1B999CD4}" dt="2021-10-17T16:22:43.520" v="779" actId="47"/>
        <pc:sldMkLst>
          <pc:docMk/>
          <pc:sldMk cId="1088405719" sldId="261"/>
        </pc:sldMkLst>
      </pc:sldChg>
      <pc:sldChg chg="del">
        <pc:chgData name="Ammar Haddad" userId="93eb3f186d2f468f" providerId="LiveId" clId="{6FA2E057-CBAD-49B6-BD18-9D4E1B999CD4}" dt="2021-10-17T16:22:40.952" v="776" actId="47"/>
        <pc:sldMkLst>
          <pc:docMk/>
          <pc:sldMk cId="1753686676" sldId="262"/>
        </pc:sldMkLst>
      </pc:sldChg>
      <pc:sldChg chg="del">
        <pc:chgData name="Ammar Haddad" userId="93eb3f186d2f468f" providerId="LiveId" clId="{6FA2E057-CBAD-49B6-BD18-9D4E1B999CD4}" dt="2021-10-17T16:22:28.765" v="774" actId="47"/>
        <pc:sldMkLst>
          <pc:docMk/>
          <pc:sldMk cId="2047893627" sldId="263"/>
        </pc:sldMkLst>
      </pc:sldChg>
      <pc:sldChg chg="del">
        <pc:chgData name="Ammar Haddad" userId="93eb3f186d2f468f" providerId="LiveId" clId="{6FA2E057-CBAD-49B6-BD18-9D4E1B999CD4}" dt="2021-10-17T16:22:40.716" v="775" actId="47"/>
        <pc:sldMkLst>
          <pc:docMk/>
          <pc:sldMk cId="2276507959" sldId="264"/>
        </pc:sldMkLst>
      </pc:sldChg>
      <pc:sldChg chg="del">
        <pc:chgData name="Ammar Haddad" userId="93eb3f186d2f468f" providerId="LiveId" clId="{6FA2E057-CBAD-49B6-BD18-9D4E1B999CD4}" dt="2021-10-17T14:37:52.109" v="3" actId="47"/>
        <pc:sldMkLst>
          <pc:docMk/>
          <pc:sldMk cId="1735991100" sldId="266"/>
        </pc:sldMkLst>
      </pc:sldChg>
      <pc:sldChg chg="del">
        <pc:chgData name="Ammar Haddad" userId="93eb3f186d2f468f" providerId="LiveId" clId="{6FA2E057-CBAD-49B6-BD18-9D4E1B999CD4}" dt="2021-10-17T14:37:56.179" v="4" actId="47"/>
        <pc:sldMkLst>
          <pc:docMk/>
          <pc:sldMk cId="3511852010" sldId="267"/>
        </pc:sldMkLst>
      </pc:sldChg>
      <pc:sldChg chg="del">
        <pc:chgData name="Ammar Haddad" userId="93eb3f186d2f468f" providerId="LiveId" clId="{6FA2E057-CBAD-49B6-BD18-9D4E1B999CD4}" dt="2021-10-17T14:54:33.991" v="184" actId="47"/>
        <pc:sldMkLst>
          <pc:docMk/>
          <pc:sldMk cId="547358445" sldId="271"/>
        </pc:sldMkLst>
      </pc:sldChg>
      <pc:sldChg chg="del">
        <pc:chgData name="Ammar Haddad" userId="93eb3f186d2f468f" providerId="LiveId" clId="{6FA2E057-CBAD-49B6-BD18-9D4E1B999CD4}" dt="2021-10-17T14:37:41.292" v="0" actId="47"/>
        <pc:sldMkLst>
          <pc:docMk/>
          <pc:sldMk cId="757961113" sldId="272"/>
        </pc:sldMkLst>
      </pc:sldChg>
      <pc:sldChg chg="del">
        <pc:chgData name="Ammar Haddad" userId="93eb3f186d2f468f" providerId="LiveId" clId="{6FA2E057-CBAD-49B6-BD18-9D4E1B999CD4}" dt="2021-10-17T14:54:34.711" v="185" actId="47"/>
        <pc:sldMkLst>
          <pc:docMk/>
          <pc:sldMk cId="18606860" sldId="273"/>
        </pc:sldMkLst>
      </pc:sldChg>
      <pc:sldChg chg="del">
        <pc:chgData name="Ammar Haddad" userId="93eb3f186d2f468f" providerId="LiveId" clId="{6FA2E057-CBAD-49B6-BD18-9D4E1B999CD4}" dt="2021-10-17T16:22:42.588" v="778" actId="47"/>
        <pc:sldMkLst>
          <pc:docMk/>
          <pc:sldMk cId="1032388041" sldId="274"/>
        </pc:sldMkLst>
      </pc:sldChg>
      <pc:sldChg chg="del">
        <pc:chgData name="Ammar Haddad" userId="93eb3f186d2f468f" providerId="LiveId" clId="{6FA2E057-CBAD-49B6-BD18-9D4E1B999CD4}" dt="2021-10-17T16:22:41.875" v="777" actId="47"/>
        <pc:sldMkLst>
          <pc:docMk/>
          <pc:sldMk cId="2358609534" sldId="275"/>
        </pc:sldMkLst>
      </pc:sldChg>
      <pc:sldChg chg="del">
        <pc:chgData name="Ammar Haddad" userId="93eb3f186d2f468f" providerId="LiveId" clId="{6FA2E057-CBAD-49B6-BD18-9D4E1B999CD4}" dt="2021-10-17T14:37:42.712" v="1" actId="47"/>
        <pc:sldMkLst>
          <pc:docMk/>
          <pc:sldMk cId="1525038603" sldId="276"/>
        </pc:sldMkLst>
      </pc:sldChg>
      <pc:sldChg chg="add del">
        <pc:chgData name="Ammar Haddad" userId="93eb3f186d2f468f" providerId="LiveId" clId="{6FA2E057-CBAD-49B6-BD18-9D4E1B999CD4}" dt="2021-10-17T14:54:28.252" v="172" actId="47"/>
        <pc:sldMkLst>
          <pc:docMk/>
          <pc:sldMk cId="2353609829" sldId="276"/>
        </pc:sldMkLst>
      </pc:sldChg>
      <pc:sldChg chg="addSp delSp modSp add del mod ord">
        <pc:chgData name="Ammar Haddad" userId="93eb3f186d2f468f" providerId="LiveId" clId="{6FA2E057-CBAD-49B6-BD18-9D4E1B999CD4}" dt="2021-10-17T15:10:15.318" v="404" actId="47"/>
        <pc:sldMkLst>
          <pc:docMk/>
          <pc:sldMk cId="3486631867" sldId="276"/>
        </pc:sldMkLst>
        <pc:spChg chg="mod">
          <ac:chgData name="Ammar Haddad" userId="93eb3f186d2f468f" providerId="LiveId" clId="{6FA2E057-CBAD-49B6-BD18-9D4E1B999CD4}" dt="2021-10-17T15:04:25.920" v="227" actId="20577"/>
          <ac:spMkLst>
            <pc:docMk/>
            <pc:sldMk cId="3486631867" sldId="276"/>
            <ac:spMk id="2" creationId="{810986FA-9DA4-CA4D-B44B-579EFD05EC82}"/>
          </ac:spMkLst>
        </pc:spChg>
        <pc:spChg chg="mod">
          <ac:chgData name="Ammar Haddad" userId="93eb3f186d2f468f" providerId="LiveId" clId="{6FA2E057-CBAD-49B6-BD18-9D4E1B999CD4}" dt="2021-10-17T15:03:45.480" v="219" actId="20577"/>
          <ac:spMkLst>
            <pc:docMk/>
            <pc:sldMk cId="3486631867" sldId="276"/>
            <ac:spMk id="3" creationId="{BE8AB8AB-D437-A045-9786-BDA66D66A986}"/>
          </ac:spMkLst>
        </pc:spChg>
        <pc:spChg chg="add del">
          <ac:chgData name="Ammar Haddad" userId="93eb3f186d2f468f" providerId="LiveId" clId="{6FA2E057-CBAD-49B6-BD18-9D4E1B999CD4}" dt="2021-10-17T15:05:31.737" v="231" actId="478"/>
          <ac:spMkLst>
            <pc:docMk/>
            <pc:sldMk cId="3486631867" sldId="276"/>
            <ac:spMk id="4" creationId="{1B80A3F0-9919-334F-884B-35C5244626C7}"/>
          </ac:spMkLst>
        </pc:spChg>
        <pc:spChg chg="mod">
          <ac:chgData name="Ammar Haddad" userId="93eb3f186d2f468f" providerId="LiveId" clId="{6FA2E057-CBAD-49B6-BD18-9D4E1B999CD4}" dt="2021-10-17T15:04:20.922" v="220" actId="20577"/>
          <ac:spMkLst>
            <pc:docMk/>
            <pc:sldMk cId="3486631867" sldId="276"/>
            <ac:spMk id="6" creationId="{C1B24F90-A367-BE44-85C1-3D3B0BA727BE}"/>
          </ac:spMkLst>
        </pc:spChg>
        <pc:spChg chg="del">
          <ac:chgData name="Ammar Haddad" userId="93eb3f186d2f468f" providerId="LiveId" clId="{6FA2E057-CBAD-49B6-BD18-9D4E1B999CD4}" dt="2021-10-17T15:04:39.441" v="228" actId="21"/>
          <ac:spMkLst>
            <pc:docMk/>
            <pc:sldMk cId="3486631867" sldId="276"/>
            <ac:spMk id="9" creationId="{FB3021FE-57BD-BA42-A1AB-9AD203EE050D}"/>
          </ac:spMkLst>
        </pc:spChg>
      </pc:sldChg>
      <pc:sldChg chg="new del">
        <pc:chgData name="Ammar Haddad" userId="93eb3f186d2f468f" providerId="LiveId" clId="{6FA2E057-CBAD-49B6-BD18-9D4E1B999CD4}" dt="2021-10-17T15:06:08.095" v="237" actId="680"/>
        <pc:sldMkLst>
          <pc:docMk/>
          <pc:sldMk cId="1609002863" sldId="277"/>
        </pc:sldMkLst>
      </pc:sldChg>
      <pc:sldChg chg="add del">
        <pc:chgData name="Ammar Haddad" userId="93eb3f186d2f468f" providerId="LiveId" clId="{6FA2E057-CBAD-49B6-BD18-9D4E1B999CD4}" dt="2021-10-17T14:54:30.066" v="173" actId="47"/>
        <pc:sldMkLst>
          <pc:docMk/>
          <pc:sldMk cId="1911192236" sldId="277"/>
        </pc:sldMkLst>
      </pc:sldChg>
      <pc:sldChg chg="addSp delSp new del mod">
        <pc:chgData name="Ammar Haddad" userId="93eb3f186d2f468f" providerId="LiveId" clId="{6FA2E057-CBAD-49B6-BD18-9D4E1B999CD4}" dt="2021-10-17T15:06:03.455" v="235" actId="680"/>
        <pc:sldMkLst>
          <pc:docMk/>
          <pc:sldMk cId="2469996829" sldId="277"/>
        </pc:sldMkLst>
        <pc:spChg chg="add del">
          <ac:chgData name="Ammar Haddad" userId="93eb3f186d2f468f" providerId="LiveId" clId="{6FA2E057-CBAD-49B6-BD18-9D4E1B999CD4}" dt="2021-10-17T15:06:02.604" v="234" actId="478"/>
          <ac:spMkLst>
            <pc:docMk/>
            <pc:sldMk cId="2469996829" sldId="277"/>
            <ac:spMk id="4" creationId="{1F5E4A4C-4CBC-45BB-8D3B-9AD5560A419D}"/>
          </ac:spMkLst>
        </pc:spChg>
      </pc:sldChg>
      <pc:sldChg chg="addSp delSp modSp new del mod">
        <pc:chgData name="Ammar Haddad" userId="93eb3f186d2f468f" providerId="LiveId" clId="{6FA2E057-CBAD-49B6-BD18-9D4E1B999CD4}" dt="2021-10-24T00:04:02.139" v="9646" actId="47"/>
        <pc:sldMkLst>
          <pc:docMk/>
          <pc:sldMk cId="3420245461" sldId="277"/>
        </pc:sldMkLst>
        <pc:spChg chg="mod">
          <ac:chgData name="Ammar Haddad" userId="93eb3f186d2f468f" providerId="LiveId" clId="{6FA2E057-CBAD-49B6-BD18-9D4E1B999CD4}" dt="2021-10-17T15:17:39.535" v="464" actId="122"/>
          <ac:spMkLst>
            <pc:docMk/>
            <pc:sldMk cId="3420245461" sldId="277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7T16:20:17.336" v="770" actId="20577"/>
          <ac:spMkLst>
            <pc:docMk/>
            <pc:sldMk cId="3420245461" sldId="277"/>
            <ac:spMk id="3" creationId="{A662D049-34B3-430B-BF9D-516F3F7735BA}"/>
          </ac:spMkLst>
        </pc:spChg>
        <pc:spChg chg="del mod">
          <ac:chgData name="Ammar Haddad" userId="93eb3f186d2f468f" providerId="LiveId" clId="{6FA2E057-CBAD-49B6-BD18-9D4E1B999CD4}" dt="2021-10-17T15:10:30.645" v="408" actId="478"/>
          <ac:spMkLst>
            <pc:docMk/>
            <pc:sldMk cId="3420245461" sldId="277"/>
            <ac:spMk id="4" creationId="{722B37A2-FA18-4003-92D1-48C9AE031A16}"/>
          </ac:spMkLst>
        </pc:spChg>
        <pc:spChg chg="del">
          <ac:chgData name="Ammar Haddad" userId="93eb3f186d2f468f" providerId="LiveId" clId="{6FA2E057-CBAD-49B6-BD18-9D4E1B999CD4}" dt="2021-10-17T15:10:42.095" v="409" actId="21"/>
          <ac:spMkLst>
            <pc:docMk/>
            <pc:sldMk cId="3420245461" sldId="277"/>
            <ac:spMk id="5" creationId="{8CD072C2-A892-4167-A660-B7F5A1C487B0}"/>
          </ac:spMkLst>
        </pc:spChg>
        <pc:spChg chg="add del mod">
          <ac:chgData name="Ammar Haddad" userId="93eb3f186d2f468f" providerId="LiveId" clId="{6FA2E057-CBAD-49B6-BD18-9D4E1B999CD4}" dt="2021-10-17T15:10:12.526" v="403" actId="22"/>
          <ac:spMkLst>
            <pc:docMk/>
            <pc:sldMk cId="3420245461" sldId="277"/>
            <ac:spMk id="7" creationId="{252717F6-92AF-40CE-AE05-73CF181784CC}"/>
          </ac:spMkLst>
        </pc:spChg>
        <pc:spChg chg="add mod">
          <ac:chgData name="Ammar Haddad" userId="93eb3f186d2f468f" providerId="LiveId" clId="{6FA2E057-CBAD-49B6-BD18-9D4E1B999CD4}" dt="2021-10-17T15:11:03.127" v="416" actId="14100"/>
          <ac:spMkLst>
            <pc:docMk/>
            <pc:sldMk cId="3420245461" sldId="277"/>
            <ac:spMk id="9" creationId="{E6C1A37D-C6DF-4AB1-92E2-29F5D164F8C9}"/>
          </ac:spMkLst>
        </pc:spChg>
      </pc:sldChg>
      <pc:sldChg chg="addSp delSp modSp add mod ord modClrScheme modAnim chgLayout modNotesTx">
        <pc:chgData name="Ammar Haddad" userId="93eb3f186d2f468f" providerId="LiveId" clId="{6FA2E057-CBAD-49B6-BD18-9D4E1B999CD4}" dt="2021-10-24T23:11:03.092" v="14700" actId="20577"/>
        <pc:sldMkLst>
          <pc:docMk/>
          <pc:sldMk cId="504382182" sldId="278"/>
        </pc:sldMkLst>
        <pc:spChg chg="mod">
          <ac:chgData name="Ammar Haddad" userId="93eb3f186d2f468f" providerId="LiveId" clId="{6FA2E057-CBAD-49B6-BD18-9D4E1B999CD4}" dt="2021-10-24T23:11:03.092" v="14700" actId="20577"/>
          <ac:spMkLst>
            <pc:docMk/>
            <pc:sldMk cId="504382182" sldId="278"/>
            <ac:spMk id="2" creationId="{3BF6ABD2-F042-4BAB-B01B-C1197C6B2E40}"/>
          </ac:spMkLst>
        </pc:spChg>
        <pc:spChg chg="add del mod">
          <ac:chgData name="Ammar Haddad" userId="93eb3f186d2f468f" providerId="LiveId" clId="{6FA2E057-CBAD-49B6-BD18-9D4E1B999CD4}" dt="2021-10-24T00:24:11.001" v="10086" actId="26606"/>
          <ac:spMkLst>
            <pc:docMk/>
            <pc:sldMk cId="504382182" sldId="278"/>
            <ac:spMk id="3" creationId="{A662D049-34B3-430B-BF9D-516F3F7735BA}"/>
          </ac:spMkLst>
        </pc:spChg>
        <pc:spChg chg="mod ord">
          <ac:chgData name="Ammar Haddad" userId="93eb3f186d2f468f" providerId="LiveId" clId="{6FA2E057-CBAD-49B6-BD18-9D4E1B999CD4}" dt="2021-10-24T00:24:35.036" v="10093" actId="20577"/>
          <ac:spMkLst>
            <pc:docMk/>
            <pc:sldMk cId="504382182" sldId="278"/>
            <ac:spMk id="9" creationId="{E6C1A37D-C6DF-4AB1-92E2-29F5D164F8C9}"/>
          </ac:spMkLst>
        </pc:spChg>
        <pc:spChg chg="add del mod">
          <ac:chgData name="Ammar Haddad" userId="93eb3f186d2f468f" providerId="LiveId" clId="{6FA2E057-CBAD-49B6-BD18-9D4E1B999CD4}" dt="2021-10-24T00:24:11.001" v="10086" actId="26606"/>
          <ac:spMkLst>
            <pc:docMk/>
            <pc:sldMk cId="504382182" sldId="278"/>
            <ac:spMk id="14" creationId="{1B0DD742-0B56-400C-B421-9EA7C59F2CE3}"/>
          </ac:spMkLst>
        </pc:spChg>
        <pc:picChg chg="add mod">
          <ac:chgData name="Ammar Haddad" userId="93eb3f186d2f468f" providerId="LiveId" clId="{6FA2E057-CBAD-49B6-BD18-9D4E1B999CD4}" dt="2021-10-24T00:26:38.085" v="10105" actId="14100"/>
          <ac:picMkLst>
            <pc:docMk/>
            <pc:sldMk cId="504382182" sldId="278"/>
            <ac:picMk id="5" creationId="{A55BADF8-1B85-4A63-883D-2963B867D313}"/>
          </ac:picMkLst>
        </pc:picChg>
      </pc:sldChg>
      <pc:sldChg chg="add del">
        <pc:chgData name="Ammar Haddad" userId="93eb3f186d2f468f" providerId="LiveId" clId="{6FA2E057-CBAD-49B6-BD18-9D4E1B999CD4}" dt="2021-10-17T14:54:30.215" v="174" actId="47"/>
        <pc:sldMkLst>
          <pc:docMk/>
          <pc:sldMk cId="2587165318" sldId="278"/>
        </pc:sldMkLst>
      </pc:sldChg>
      <pc:sldChg chg="add del">
        <pc:chgData name="Ammar Haddad" userId="93eb3f186d2f468f" providerId="LiveId" clId="{6FA2E057-CBAD-49B6-BD18-9D4E1B999CD4}" dt="2021-10-17T14:54:30.342" v="175" actId="47"/>
        <pc:sldMkLst>
          <pc:docMk/>
          <pc:sldMk cId="297891075" sldId="279"/>
        </pc:sldMkLst>
      </pc:sldChg>
      <pc:sldChg chg="addSp delSp modSp add del mod ord addAnim delAnim modAnim">
        <pc:chgData name="Ammar Haddad" userId="93eb3f186d2f468f" providerId="LiveId" clId="{6FA2E057-CBAD-49B6-BD18-9D4E1B999CD4}" dt="2021-10-19T23:34:56.218" v="6334" actId="47"/>
        <pc:sldMkLst>
          <pc:docMk/>
          <pc:sldMk cId="2540618063" sldId="279"/>
        </pc:sldMkLst>
        <pc:spChg chg="mod">
          <ac:chgData name="Ammar Haddad" userId="93eb3f186d2f468f" providerId="LiveId" clId="{6FA2E057-CBAD-49B6-BD18-9D4E1B999CD4}" dt="2021-10-19T23:30:00.338" v="6317" actId="20577"/>
          <ac:spMkLst>
            <pc:docMk/>
            <pc:sldMk cId="2540618063" sldId="279"/>
            <ac:spMk id="3" creationId="{A662D049-34B3-430B-BF9D-516F3F7735BA}"/>
          </ac:spMkLst>
        </pc:spChg>
        <pc:spChg chg="add del mod">
          <ac:chgData name="Ammar Haddad" userId="93eb3f186d2f468f" providerId="LiveId" clId="{6FA2E057-CBAD-49B6-BD18-9D4E1B999CD4}" dt="2021-10-19T23:31:27.062" v="6328" actId="47"/>
          <ac:spMkLst>
            <pc:docMk/>
            <pc:sldMk cId="2540618063" sldId="279"/>
            <ac:spMk id="4" creationId="{59DAACA6-E0C0-4B99-BD16-7C66F359FCED}"/>
          </ac:spMkLst>
        </pc:spChg>
        <pc:spChg chg="add del mod">
          <ac:chgData name="Ammar Haddad" userId="93eb3f186d2f468f" providerId="LiveId" clId="{6FA2E057-CBAD-49B6-BD18-9D4E1B999CD4}" dt="2021-10-19T23:31:26.821" v="6327" actId="47"/>
          <ac:spMkLst>
            <pc:docMk/>
            <pc:sldMk cId="2540618063" sldId="279"/>
            <ac:spMk id="5" creationId="{9F6F9143-4B23-4613-9D2E-A43CF57347AA}"/>
          </ac:spMkLst>
        </pc:spChg>
        <pc:spChg chg="add del mod">
          <ac:chgData name="Ammar Haddad" userId="93eb3f186d2f468f" providerId="LiveId" clId="{6FA2E057-CBAD-49B6-BD18-9D4E1B999CD4}" dt="2021-10-19T23:31:27.293" v="6329" actId="47"/>
          <ac:spMkLst>
            <pc:docMk/>
            <pc:sldMk cId="2540618063" sldId="279"/>
            <ac:spMk id="6" creationId="{612EF7DF-9624-463D-A621-033C36AA4B8C}"/>
          </ac:spMkLst>
        </pc:spChg>
      </pc:sldChg>
      <pc:sldChg chg="addSp modSp add del mod modAnim modNotesTx">
        <pc:chgData name="Ammar Haddad" userId="93eb3f186d2f468f" providerId="LiveId" clId="{6FA2E057-CBAD-49B6-BD18-9D4E1B999CD4}" dt="2021-10-18T19:58:03.188" v="4843" actId="2696"/>
        <pc:sldMkLst>
          <pc:docMk/>
          <pc:sldMk cId="3281537269" sldId="279"/>
        </pc:sldMkLst>
        <pc:spChg chg="mod">
          <ac:chgData name="Ammar Haddad" userId="93eb3f186d2f468f" providerId="LiveId" clId="{6FA2E057-CBAD-49B6-BD18-9D4E1B999CD4}" dt="2021-10-17T16:40:29.612" v="1057" actId="20577"/>
          <ac:spMkLst>
            <pc:docMk/>
            <pc:sldMk cId="3281537269" sldId="279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7T16:45:26.346" v="1180" actId="20577"/>
          <ac:spMkLst>
            <pc:docMk/>
            <pc:sldMk cId="3281537269" sldId="279"/>
            <ac:spMk id="3" creationId="{A662D049-34B3-430B-BF9D-516F3F7735BA}"/>
          </ac:spMkLst>
        </pc:spChg>
        <pc:spChg chg="add mod">
          <ac:chgData name="Ammar Haddad" userId="93eb3f186d2f468f" providerId="LiveId" clId="{6FA2E057-CBAD-49B6-BD18-9D4E1B999CD4}" dt="2021-10-17T16:40:50.767" v="1059" actId="1076"/>
          <ac:spMkLst>
            <pc:docMk/>
            <pc:sldMk cId="3281537269" sldId="279"/>
            <ac:spMk id="4" creationId="{59DAACA6-E0C0-4B99-BD16-7C66F359FCED}"/>
          </ac:spMkLst>
        </pc:spChg>
        <pc:spChg chg="add mod">
          <ac:chgData name="Ammar Haddad" userId="93eb3f186d2f468f" providerId="LiveId" clId="{6FA2E057-CBAD-49B6-BD18-9D4E1B999CD4}" dt="2021-10-17T16:44:08.488" v="1138" actId="113"/>
          <ac:spMkLst>
            <pc:docMk/>
            <pc:sldMk cId="3281537269" sldId="279"/>
            <ac:spMk id="5" creationId="{9F6F9143-4B23-4613-9D2E-A43CF57347AA}"/>
          </ac:spMkLst>
        </pc:spChg>
        <pc:spChg chg="add mod">
          <ac:chgData name="Ammar Haddad" userId="93eb3f186d2f468f" providerId="LiveId" clId="{6FA2E057-CBAD-49B6-BD18-9D4E1B999CD4}" dt="2021-10-17T16:41:57.317" v="1074" actId="207"/>
          <ac:spMkLst>
            <pc:docMk/>
            <pc:sldMk cId="3281537269" sldId="279"/>
            <ac:spMk id="6" creationId="{612EF7DF-9624-463D-A621-033C36AA4B8C}"/>
          </ac:spMkLst>
        </pc:spChg>
      </pc:sldChg>
      <pc:sldChg chg="addSp delSp modSp add del mod delAnim modAnim modNotesTx">
        <pc:chgData name="Ammar Haddad" userId="93eb3f186d2f468f" providerId="LiveId" clId="{6FA2E057-CBAD-49B6-BD18-9D4E1B999CD4}" dt="2021-10-18T19:57:59.835" v="4842" actId="47"/>
        <pc:sldMkLst>
          <pc:docMk/>
          <pc:sldMk cId="1596780562" sldId="280"/>
        </pc:sldMkLst>
        <pc:spChg chg="mod">
          <ac:chgData name="Ammar Haddad" userId="93eb3f186d2f468f" providerId="LiveId" clId="{6FA2E057-CBAD-49B6-BD18-9D4E1B999CD4}" dt="2021-10-17T21:26:11.770" v="1300" actId="20577"/>
          <ac:spMkLst>
            <pc:docMk/>
            <pc:sldMk cId="1596780562" sldId="280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7T21:36:25.667" v="1712" actId="20577"/>
          <ac:spMkLst>
            <pc:docMk/>
            <pc:sldMk cId="1596780562" sldId="280"/>
            <ac:spMk id="3" creationId="{A662D049-34B3-430B-BF9D-516F3F7735BA}"/>
          </ac:spMkLst>
        </pc:spChg>
        <pc:spChg chg="del mod">
          <ac:chgData name="Ammar Haddad" userId="93eb3f186d2f468f" providerId="LiveId" clId="{6FA2E057-CBAD-49B6-BD18-9D4E1B999CD4}" dt="2021-10-17T21:36:41.635" v="1722"/>
          <ac:spMkLst>
            <pc:docMk/>
            <pc:sldMk cId="1596780562" sldId="280"/>
            <ac:spMk id="4" creationId="{59DAACA6-E0C0-4B99-BD16-7C66F359FCED}"/>
          </ac:spMkLst>
        </pc:spChg>
        <pc:spChg chg="del mod">
          <ac:chgData name="Ammar Haddad" userId="93eb3f186d2f468f" providerId="LiveId" clId="{6FA2E057-CBAD-49B6-BD18-9D4E1B999CD4}" dt="2021-10-17T21:36:41.624" v="1720"/>
          <ac:spMkLst>
            <pc:docMk/>
            <pc:sldMk cId="1596780562" sldId="280"/>
            <ac:spMk id="5" creationId="{9F6F9143-4B23-4613-9D2E-A43CF57347AA}"/>
          </ac:spMkLst>
        </pc:spChg>
        <pc:spChg chg="del mod">
          <ac:chgData name="Ammar Haddad" userId="93eb3f186d2f468f" providerId="LiveId" clId="{6FA2E057-CBAD-49B6-BD18-9D4E1B999CD4}" dt="2021-10-17T21:36:41.618" v="1718"/>
          <ac:spMkLst>
            <pc:docMk/>
            <pc:sldMk cId="1596780562" sldId="280"/>
            <ac:spMk id="6" creationId="{612EF7DF-9624-463D-A621-033C36AA4B8C}"/>
          </ac:spMkLst>
        </pc:spChg>
        <pc:spChg chg="add mod">
          <ac:chgData name="Ammar Haddad" userId="93eb3f186d2f468f" providerId="LiveId" clId="{6FA2E057-CBAD-49B6-BD18-9D4E1B999CD4}" dt="2021-10-17T21:43:02.956" v="1804" actId="207"/>
          <ac:spMkLst>
            <pc:docMk/>
            <pc:sldMk cId="1596780562" sldId="280"/>
            <ac:spMk id="10" creationId="{BAB3ACBB-D016-4D36-ABA5-31C7047F770D}"/>
          </ac:spMkLst>
        </pc:spChg>
      </pc:sldChg>
      <pc:sldChg chg="add del">
        <pc:chgData name="Ammar Haddad" userId="93eb3f186d2f468f" providerId="LiveId" clId="{6FA2E057-CBAD-49B6-BD18-9D4E1B999CD4}" dt="2021-10-17T14:54:30.505" v="176" actId="47"/>
        <pc:sldMkLst>
          <pc:docMk/>
          <pc:sldMk cId="3498210914" sldId="280"/>
        </pc:sldMkLst>
      </pc:sldChg>
      <pc:sldChg chg="addSp delSp modSp add del mod ord modAnim modNotesTx">
        <pc:chgData name="Ammar Haddad" userId="93eb3f186d2f468f" providerId="LiveId" clId="{6FA2E057-CBAD-49B6-BD18-9D4E1B999CD4}" dt="2021-10-24T00:04:30.436" v="9654" actId="47"/>
        <pc:sldMkLst>
          <pc:docMk/>
          <pc:sldMk cId="1081571519" sldId="281"/>
        </pc:sldMkLst>
        <pc:spChg chg="mod">
          <ac:chgData name="Ammar Haddad" userId="93eb3f186d2f468f" providerId="LiveId" clId="{6FA2E057-CBAD-49B6-BD18-9D4E1B999CD4}" dt="2021-10-17T23:55:48.713" v="2977" actId="20577"/>
          <ac:spMkLst>
            <pc:docMk/>
            <pc:sldMk cId="1081571519" sldId="281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4T00:04:18.480" v="9650" actId="27636"/>
          <ac:spMkLst>
            <pc:docMk/>
            <pc:sldMk cId="1081571519" sldId="281"/>
            <ac:spMk id="3" creationId="{A662D049-34B3-430B-BF9D-516F3F7735BA}"/>
          </ac:spMkLst>
        </pc:spChg>
        <pc:spChg chg="add del">
          <ac:chgData name="Ammar Haddad" userId="93eb3f186d2f468f" providerId="LiveId" clId="{6FA2E057-CBAD-49B6-BD18-9D4E1B999CD4}" dt="2021-10-17T23:05:31.380" v="2064" actId="22"/>
          <ac:spMkLst>
            <pc:docMk/>
            <pc:sldMk cId="1081571519" sldId="281"/>
            <ac:spMk id="6" creationId="{1B3C53C7-48DA-405B-B9E6-EFF60F9E779B}"/>
          </ac:spMkLst>
        </pc:spChg>
      </pc:sldChg>
      <pc:sldChg chg="add del">
        <pc:chgData name="Ammar Haddad" userId="93eb3f186d2f468f" providerId="LiveId" clId="{6FA2E057-CBAD-49B6-BD18-9D4E1B999CD4}" dt="2021-10-17T14:54:30.643" v="177" actId="47"/>
        <pc:sldMkLst>
          <pc:docMk/>
          <pc:sldMk cId="1109359298" sldId="281"/>
        </pc:sldMkLst>
      </pc:sldChg>
      <pc:sldChg chg="addSp modSp add del mod modAnim modNotesTx">
        <pc:chgData name="Ammar Haddad" userId="93eb3f186d2f468f" providerId="LiveId" clId="{6FA2E057-CBAD-49B6-BD18-9D4E1B999CD4}" dt="2021-10-24T00:04:30.944" v="9655" actId="47"/>
        <pc:sldMkLst>
          <pc:docMk/>
          <pc:sldMk cId="1645057730" sldId="282"/>
        </pc:sldMkLst>
        <pc:spChg chg="mod">
          <ac:chgData name="Ammar Haddad" userId="93eb3f186d2f468f" providerId="LiveId" clId="{6FA2E057-CBAD-49B6-BD18-9D4E1B999CD4}" dt="2021-10-17T23:23:25.494" v="2416" actId="20577"/>
          <ac:spMkLst>
            <pc:docMk/>
            <pc:sldMk cId="1645057730" sldId="282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9T23:45:37.665" v="6707" actId="20577"/>
          <ac:spMkLst>
            <pc:docMk/>
            <pc:sldMk cId="1645057730" sldId="282"/>
            <ac:spMk id="3" creationId="{A662D049-34B3-430B-BF9D-516F3F7735BA}"/>
          </ac:spMkLst>
        </pc:spChg>
        <pc:picChg chg="add mod">
          <ac:chgData name="Ammar Haddad" userId="93eb3f186d2f468f" providerId="LiveId" clId="{6FA2E057-CBAD-49B6-BD18-9D4E1B999CD4}" dt="2021-10-18T09:24:01.699" v="3395" actId="1076"/>
          <ac:picMkLst>
            <pc:docMk/>
            <pc:sldMk cId="1645057730" sldId="282"/>
            <ac:picMk id="5" creationId="{22D28796-1777-4521-B6DF-E4DE1F329656}"/>
          </ac:picMkLst>
        </pc:picChg>
      </pc:sldChg>
      <pc:sldChg chg="add del">
        <pc:chgData name="Ammar Haddad" userId="93eb3f186d2f468f" providerId="LiveId" clId="{6FA2E057-CBAD-49B6-BD18-9D4E1B999CD4}" dt="2021-10-17T14:54:31.153" v="178" actId="47"/>
        <pc:sldMkLst>
          <pc:docMk/>
          <pc:sldMk cId="3079062187" sldId="282"/>
        </pc:sldMkLst>
      </pc:sldChg>
      <pc:sldChg chg="addSp delSp modSp add del mod modAnim modNotesTx">
        <pc:chgData name="Ammar Haddad" userId="93eb3f186d2f468f" providerId="LiveId" clId="{6FA2E057-CBAD-49B6-BD18-9D4E1B999CD4}" dt="2021-10-24T00:04:32.779" v="9659" actId="47"/>
        <pc:sldMkLst>
          <pc:docMk/>
          <pc:sldMk cId="1374255012" sldId="283"/>
        </pc:sldMkLst>
        <pc:spChg chg="mod">
          <ac:chgData name="Ammar Haddad" userId="93eb3f186d2f468f" providerId="LiveId" clId="{6FA2E057-CBAD-49B6-BD18-9D4E1B999CD4}" dt="2021-10-17T23:09:41.108" v="2278" actId="20577"/>
          <ac:spMkLst>
            <pc:docMk/>
            <pc:sldMk cId="1374255012" sldId="283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16:11:16.140" v="3687" actId="20577"/>
          <ac:spMkLst>
            <pc:docMk/>
            <pc:sldMk cId="1374255012" sldId="283"/>
            <ac:spMk id="3" creationId="{A662D049-34B3-430B-BF9D-516F3F7735BA}"/>
          </ac:spMkLst>
        </pc:spChg>
        <pc:spChg chg="add del">
          <ac:chgData name="Ammar Haddad" userId="93eb3f186d2f468f" providerId="LiveId" clId="{6FA2E057-CBAD-49B6-BD18-9D4E1B999CD4}" dt="2021-10-18T16:09:10.473" v="3652"/>
          <ac:spMkLst>
            <pc:docMk/>
            <pc:sldMk cId="1374255012" sldId="283"/>
            <ac:spMk id="4" creationId="{B7C46CBE-91D7-417A-BE2A-97DB0D6CC92D}"/>
          </ac:spMkLst>
        </pc:spChg>
        <pc:spChg chg="add del mod">
          <ac:chgData name="Ammar Haddad" userId="93eb3f186d2f468f" providerId="LiveId" clId="{6FA2E057-CBAD-49B6-BD18-9D4E1B999CD4}" dt="2021-10-18T16:09:16.383" v="3656"/>
          <ac:spMkLst>
            <pc:docMk/>
            <pc:sldMk cId="1374255012" sldId="283"/>
            <ac:spMk id="5" creationId="{A0B5D604-C5C6-417F-9918-4939A42BE9FE}"/>
          </ac:spMkLst>
        </pc:spChg>
        <pc:spChg chg="add del">
          <ac:chgData name="Ammar Haddad" userId="93eb3f186d2f468f" providerId="LiveId" clId="{6FA2E057-CBAD-49B6-BD18-9D4E1B999CD4}" dt="2021-10-18T16:09:18.394" v="3658"/>
          <ac:spMkLst>
            <pc:docMk/>
            <pc:sldMk cId="1374255012" sldId="283"/>
            <ac:spMk id="6" creationId="{CDCB825D-BE0F-41EC-BFD0-3446E775F848}"/>
          </ac:spMkLst>
        </pc:spChg>
        <pc:spChg chg="add del mod">
          <ac:chgData name="Ammar Haddad" userId="93eb3f186d2f468f" providerId="LiveId" clId="{6FA2E057-CBAD-49B6-BD18-9D4E1B999CD4}" dt="2021-10-18T16:09:41.927" v="3669"/>
          <ac:spMkLst>
            <pc:docMk/>
            <pc:sldMk cId="1374255012" sldId="283"/>
            <ac:spMk id="7" creationId="{CAEEEFB5-69B0-47C9-89D3-80FA7250E667}"/>
          </ac:spMkLst>
        </pc:spChg>
        <pc:picChg chg="add del mod">
          <ac:chgData name="Ammar Haddad" userId="93eb3f186d2f468f" providerId="LiveId" clId="{6FA2E057-CBAD-49B6-BD18-9D4E1B999CD4}" dt="2021-10-18T16:10:42.788" v="3674" actId="478"/>
          <ac:picMkLst>
            <pc:docMk/>
            <pc:sldMk cId="1374255012" sldId="283"/>
            <ac:picMk id="10" creationId="{7A2F9E22-9A2B-4BC8-81A0-21EFF5489063}"/>
          </ac:picMkLst>
        </pc:picChg>
        <pc:picChg chg="add mod">
          <ac:chgData name="Ammar Haddad" userId="93eb3f186d2f468f" providerId="LiveId" clId="{6FA2E057-CBAD-49B6-BD18-9D4E1B999CD4}" dt="2021-10-18T16:10:55.482" v="3681" actId="1076"/>
          <ac:picMkLst>
            <pc:docMk/>
            <pc:sldMk cId="1374255012" sldId="283"/>
            <ac:picMk id="12" creationId="{B5624BB5-EDE0-4EB0-AE7E-E7E8E663751E}"/>
          </ac:picMkLst>
        </pc:picChg>
      </pc:sldChg>
      <pc:sldChg chg="add del">
        <pc:chgData name="Ammar Haddad" userId="93eb3f186d2f468f" providerId="LiveId" clId="{6FA2E057-CBAD-49B6-BD18-9D4E1B999CD4}" dt="2021-10-17T14:54:31.342" v="179" actId="47"/>
        <pc:sldMkLst>
          <pc:docMk/>
          <pc:sldMk cId="2176355936" sldId="283"/>
        </pc:sldMkLst>
      </pc:sldChg>
      <pc:sldChg chg="addSp delSp modSp add del mod modAnim modNotesTx">
        <pc:chgData name="Ammar Haddad" userId="93eb3f186d2f468f" providerId="LiveId" clId="{6FA2E057-CBAD-49B6-BD18-9D4E1B999CD4}" dt="2021-10-24T00:04:34.050" v="9661" actId="47"/>
        <pc:sldMkLst>
          <pc:docMk/>
          <pc:sldMk cId="167934640" sldId="284"/>
        </pc:sldMkLst>
        <pc:spChg chg="mod">
          <ac:chgData name="Ammar Haddad" userId="93eb3f186d2f468f" providerId="LiveId" clId="{6FA2E057-CBAD-49B6-BD18-9D4E1B999CD4}" dt="2021-10-18T19:23:47.680" v="4340" actId="20577"/>
          <ac:spMkLst>
            <pc:docMk/>
            <pc:sldMk cId="167934640" sldId="284"/>
            <ac:spMk id="3" creationId="{A662D049-34B3-430B-BF9D-516F3F7735BA}"/>
          </ac:spMkLst>
        </pc:spChg>
        <pc:picChg chg="add del mod">
          <ac:chgData name="Ammar Haddad" userId="93eb3f186d2f468f" providerId="LiveId" clId="{6FA2E057-CBAD-49B6-BD18-9D4E1B999CD4}" dt="2021-10-18T16:44:02.167" v="4297" actId="478"/>
          <ac:picMkLst>
            <pc:docMk/>
            <pc:sldMk cId="167934640" sldId="284"/>
            <ac:picMk id="5" creationId="{B299719A-49A7-4453-9235-2C792E320BCB}"/>
          </ac:picMkLst>
        </pc:picChg>
        <pc:picChg chg="add mod">
          <ac:chgData name="Ammar Haddad" userId="93eb3f186d2f468f" providerId="LiveId" clId="{6FA2E057-CBAD-49B6-BD18-9D4E1B999CD4}" dt="2021-10-18T19:23:22.719" v="4304" actId="1076"/>
          <ac:picMkLst>
            <pc:docMk/>
            <pc:sldMk cId="167934640" sldId="284"/>
            <ac:picMk id="7" creationId="{3C909BB6-C7CB-480A-90F5-4A5E45C44EB0}"/>
          </ac:picMkLst>
        </pc:picChg>
        <pc:picChg chg="add mod">
          <ac:chgData name="Ammar Haddad" userId="93eb3f186d2f468f" providerId="LiveId" clId="{6FA2E057-CBAD-49B6-BD18-9D4E1B999CD4}" dt="2021-10-18T19:23:27.383" v="4307" actId="14100"/>
          <ac:picMkLst>
            <pc:docMk/>
            <pc:sldMk cId="167934640" sldId="284"/>
            <ac:picMk id="10" creationId="{45F0A662-A97B-4137-8405-6E66844E767A}"/>
          </ac:picMkLst>
        </pc:picChg>
      </pc:sldChg>
      <pc:sldChg chg="add del">
        <pc:chgData name="Ammar Haddad" userId="93eb3f186d2f468f" providerId="LiveId" clId="{6FA2E057-CBAD-49B6-BD18-9D4E1B999CD4}" dt="2021-10-17T14:54:31.470" v="180" actId="47"/>
        <pc:sldMkLst>
          <pc:docMk/>
          <pc:sldMk cId="273205949" sldId="284"/>
        </pc:sldMkLst>
      </pc:sldChg>
      <pc:sldChg chg="add del">
        <pc:chgData name="Ammar Haddad" userId="93eb3f186d2f468f" providerId="LiveId" clId="{6FA2E057-CBAD-49B6-BD18-9D4E1B999CD4}" dt="2021-10-17T14:54:32.018" v="181" actId="47"/>
        <pc:sldMkLst>
          <pc:docMk/>
          <pc:sldMk cId="2060654177" sldId="285"/>
        </pc:sldMkLst>
      </pc:sldChg>
      <pc:sldChg chg="addSp modSp add del mod modAnim modNotesTx">
        <pc:chgData name="Ammar Haddad" userId="93eb3f186d2f468f" providerId="LiveId" clId="{6FA2E057-CBAD-49B6-BD18-9D4E1B999CD4}" dt="2021-10-24T00:04:31.783" v="9657" actId="47"/>
        <pc:sldMkLst>
          <pc:docMk/>
          <pc:sldMk cId="2952210276" sldId="285"/>
        </pc:sldMkLst>
        <pc:spChg chg="mod">
          <ac:chgData name="Ammar Haddad" userId="93eb3f186d2f468f" providerId="LiveId" clId="{6FA2E057-CBAD-49B6-BD18-9D4E1B999CD4}" dt="2021-10-18T19:25:19.139" v="4386" actId="20577"/>
          <ac:spMkLst>
            <pc:docMk/>
            <pc:sldMk cId="2952210276" sldId="285"/>
            <ac:spMk id="3" creationId="{A662D049-34B3-430B-BF9D-516F3F7735BA}"/>
          </ac:spMkLst>
        </pc:spChg>
        <pc:picChg chg="add mod">
          <ac:chgData name="Ammar Haddad" userId="93eb3f186d2f468f" providerId="LiveId" clId="{6FA2E057-CBAD-49B6-BD18-9D4E1B999CD4}" dt="2021-10-18T09:35:45.809" v="3588" actId="14100"/>
          <ac:picMkLst>
            <pc:docMk/>
            <pc:sldMk cId="2952210276" sldId="285"/>
            <ac:picMk id="5" creationId="{79D3058F-64AA-4D66-97EB-DC21404A07B7}"/>
          </ac:picMkLst>
        </pc:picChg>
      </pc:sldChg>
      <pc:sldChg chg="add del">
        <pc:chgData name="Ammar Haddad" userId="93eb3f186d2f468f" providerId="LiveId" clId="{6FA2E057-CBAD-49B6-BD18-9D4E1B999CD4}" dt="2021-10-17T14:54:32.392" v="182" actId="47"/>
        <pc:sldMkLst>
          <pc:docMk/>
          <pc:sldMk cId="1394042974" sldId="286"/>
        </pc:sldMkLst>
      </pc:sldChg>
      <pc:sldChg chg="addSp modSp add del mod ord modClrScheme modAnim chgLayout modNotesTx">
        <pc:chgData name="Ammar Haddad" userId="93eb3f186d2f468f" providerId="LiveId" clId="{6FA2E057-CBAD-49B6-BD18-9D4E1B999CD4}" dt="2021-10-24T00:04:32.251" v="9658" actId="47"/>
        <pc:sldMkLst>
          <pc:docMk/>
          <pc:sldMk cId="2519858566" sldId="286"/>
        </pc:sldMkLst>
        <pc:spChg chg="mod ord">
          <ac:chgData name="Ammar Haddad" userId="93eb3f186d2f468f" providerId="LiveId" clId="{6FA2E057-CBAD-49B6-BD18-9D4E1B999CD4}" dt="2021-10-18T09:39:33.908" v="3596" actId="26606"/>
          <ac:spMkLst>
            <pc:docMk/>
            <pc:sldMk cId="2519858566" sldId="286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0T16:19:04.358" v="9274" actId="20577"/>
          <ac:spMkLst>
            <pc:docMk/>
            <pc:sldMk cId="2519858566" sldId="286"/>
            <ac:spMk id="3" creationId="{A662D049-34B3-430B-BF9D-516F3F7735BA}"/>
          </ac:spMkLst>
        </pc:spChg>
        <pc:spChg chg="mod ord">
          <ac:chgData name="Ammar Haddad" userId="93eb3f186d2f468f" providerId="LiveId" clId="{6FA2E057-CBAD-49B6-BD18-9D4E1B999CD4}" dt="2021-10-18T09:39:33.908" v="3596" actId="26606"/>
          <ac:spMkLst>
            <pc:docMk/>
            <pc:sldMk cId="2519858566" sldId="286"/>
            <ac:spMk id="9" creationId="{E6C1A37D-C6DF-4AB1-92E2-29F5D164F8C9}"/>
          </ac:spMkLst>
        </pc:spChg>
        <pc:picChg chg="add mod">
          <ac:chgData name="Ammar Haddad" userId="93eb3f186d2f468f" providerId="LiveId" clId="{6FA2E057-CBAD-49B6-BD18-9D4E1B999CD4}" dt="2021-10-18T09:39:33.908" v="3596" actId="26606"/>
          <ac:picMkLst>
            <pc:docMk/>
            <pc:sldMk cId="2519858566" sldId="286"/>
            <ac:picMk id="5" creationId="{71B238C2-8BDD-4729-8438-2982D5F662EE}"/>
          </ac:picMkLst>
        </pc:picChg>
      </pc:sldChg>
      <pc:sldChg chg="modSp add del mod modAnim modNotesTx">
        <pc:chgData name="Ammar Haddad" userId="93eb3f186d2f468f" providerId="LiveId" clId="{6FA2E057-CBAD-49B6-BD18-9D4E1B999CD4}" dt="2021-10-24T00:04:31.352" v="9656" actId="47"/>
        <pc:sldMkLst>
          <pc:docMk/>
          <pc:sldMk cId="211634376" sldId="287"/>
        </pc:sldMkLst>
        <pc:spChg chg="mod">
          <ac:chgData name="Ammar Haddad" userId="93eb3f186d2f468f" providerId="LiveId" clId="{6FA2E057-CBAD-49B6-BD18-9D4E1B999CD4}" dt="2021-10-17T23:57:02.364" v="3043" actId="20577"/>
          <ac:spMkLst>
            <pc:docMk/>
            <pc:sldMk cId="211634376" sldId="287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0T16:13:52.083" v="8656" actId="20577"/>
          <ac:spMkLst>
            <pc:docMk/>
            <pc:sldMk cId="211634376" sldId="287"/>
            <ac:spMk id="3" creationId="{A662D049-34B3-430B-BF9D-516F3F7735BA}"/>
          </ac:spMkLst>
        </pc:spChg>
      </pc:sldChg>
      <pc:sldChg chg="add del">
        <pc:chgData name="Ammar Haddad" userId="93eb3f186d2f468f" providerId="LiveId" clId="{6FA2E057-CBAD-49B6-BD18-9D4E1B999CD4}" dt="2021-10-17T14:54:32.891" v="183" actId="47"/>
        <pc:sldMkLst>
          <pc:docMk/>
          <pc:sldMk cId="3476179687" sldId="287"/>
        </pc:sldMkLst>
      </pc:sldChg>
      <pc:sldChg chg="modSp add del mod">
        <pc:chgData name="Ammar Haddad" userId="93eb3f186d2f468f" providerId="LiveId" clId="{6FA2E057-CBAD-49B6-BD18-9D4E1B999CD4}" dt="2021-10-17T23:56:41.609" v="3023" actId="47"/>
        <pc:sldMkLst>
          <pc:docMk/>
          <pc:sldMk cId="3920843849" sldId="287"/>
        </pc:sldMkLst>
        <pc:spChg chg="mod">
          <ac:chgData name="Ammar Haddad" userId="93eb3f186d2f468f" providerId="LiveId" clId="{6FA2E057-CBAD-49B6-BD18-9D4E1B999CD4}" dt="2021-10-17T23:56:35.471" v="3020" actId="21"/>
          <ac:spMkLst>
            <pc:docMk/>
            <pc:sldMk cId="3920843849" sldId="287"/>
            <ac:spMk id="3" creationId="{A662D049-34B3-430B-BF9D-516F3F7735BA}"/>
          </ac:spMkLst>
        </pc:spChg>
      </pc:sldChg>
      <pc:sldChg chg="addSp delSp modSp add del mod modAnim modNotesTx">
        <pc:chgData name="Ammar Haddad" userId="93eb3f186d2f468f" providerId="LiveId" clId="{6FA2E057-CBAD-49B6-BD18-9D4E1B999CD4}" dt="2021-10-24T00:29:48.944" v="10116" actId="47"/>
        <pc:sldMkLst>
          <pc:docMk/>
          <pc:sldMk cId="2477085854" sldId="288"/>
        </pc:sldMkLst>
        <pc:spChg chg="mod">
          <ac:chgData name="Ammar Haddad" userId="93eb3f186d2f468f" providerId="LiveId" clId="{6FA2E057-CBAD-49B6-BD18-9D4E1B999CD4}" dt="2021-10-17T23:58:42.453" v="3156" actId="20577"/>
          <ac:spMkLst>
            <pc:docMk/>
            <pc:sldMk cId="2477085854" sldId="288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22:56:54.729" v="6190" actId="20577"/>
          <ac:spMkLst>
            <pc:docMk/>
            <pc:sldMk cId="2477085854" sldId="288"/>
            <ac:spMk id="3" creationId="{A662D049-34B3-430B-BF9D-516F3F7735BA}"/>
          </ac:spMkLst>
        </pc:spChg>
        <pc:spChg chg="add del">
          <ac:chgData name="Ammar Haddad" userId="93eb3f186d2f468f" providerId="LiveId" clId="{6FA2E057-CBAD-49B6-BD18-9D4E1B999CD4}" dt="2021-10-18T20:00:11.320" v="4900"/>
          <ac:spMkLst>
            <pc:docMk/>
            <pc:sldMk cId="2477085854" sldId="288"/>
            <ac:spMk id="6" creationId="{E0A99293-EA0F-40D0-8D50-DB5CA0B841C2}"/>
          </ac:spMkLst>
        </pc:spChg>
        <pc:picChg chg="add del mod">
          <ac:chgData name="Ammar Haddad" userId="93eb3f186d2f468f" providerId="LiveId" clId="{6FA2E057-CBAD-49B6-BD18-9D4E1B999CD4}" dt="2021-10-18T19:59:13.785" v="4847" actId="478"/>
          <ac:picMkLst>
            <pc:docMk/>
            <pc:sldMk cId="2477085854" sldId="288"/>
            <ac:picMk id="5" creationId="{CB100675-BD07-4920-B06D-F0A684054B20}"/>
          </ac:picMkLst>
        </pc:picChg>
      </pc:sldChg>
      <pc:sldChg chg="addSp delSp modSp add mod modAnim modNotesTx">
        <pc:chgData name="Ammar Haddad" userId="93eb3f186d2f468f" providerId="LiveId" clId="{6FA2E057-CBAD-49B6-BD18-9D4E1B999CD4}" dt="2021-10-24T23:14:05.071" v="14958" actId="20577"/>
        <pc:sldMkLst>
          <pc:docMk/>
          <pc:sldMk cId="2398260918" sldId="289"/>
        </pc:sldMkLst>
        <pc:spChg chg="mod">
          <ac:chgData name="Ammar Haddad" userId="93eb3f186d2f468f" providerId="LiveId" clId="{6FA2E057-CBAD-49B6-BD18-9D4E1B999CD4}" dt="2021-10-17T23:59:40.192" v="3206" actId="20577"/>
          <ac:spMkLst>
            <pc:docMk/>
            <pc:sldMk cId="2398260918" sldId="289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4T23:14:05.071" v="14958" actId="20577"/>
          <ac:spMkLst>
            <pc:docMk/>
            <pc:sldMk cId="2398260918" sldId="289"/>
            <ac:spMk id="3" creationId="{A662D049-34B3-430B-BF9D-516F3F7735BA}"/>
          </ac:spMkLst>
        </pc:spChg>
        <pc:spChg chg="mod">
          <ac:chgData name="Ammar Haddad" userId="93eb3f186d2f468f" providerId="LiveId" clId="{6FA2E057-CBAD-49B6-BD18-9D4E1B999CD4}" dt="2021-10-24T00:30:05.853" v="10122" actId="20577"/>
          <ac:spMkLst>
            <pc:docMk/>
            <pc:sldMk cId="2398260918" sldId="289"/>
            <ac:spMk id="9" creationId="{E6C1A37D-C6DF-4AB1-92E2-29F5D164F8C9}"/>
          </ac:spMkLst>
        </pc:spChg>
        <pc:graphicFrameChg chg="add del mod modGraphic">
          <ac:chgData name="Ammar Haddad" userId="93eb3f186d2f468f" providerId="LiveId" clId="{6FA2E057-CBAD-49B6-BD18-9D4E1B999CD4}" dt="2021-10-24T20:55:28.108" v="10272" actId="21"/>
          <ac:graphicFrameMkLst>
            <pc:docMk/>
            <pc:sldMk cId="2398260918" sldId="289"/>
            <ac:graphicFrameMk id="4" creationId="{C4B58FFC-7BFF-4EDC-A4CF-D43AF7AE19A1}"/>
          </ac:graphicFrameMkLst>
        </pc:graphicFrameChg>
        <pc:graphicFrameChg chg="add del mod modGraphic">
          <ac:chgData name="Ammar Haddad" userId="93eb3f186d2f468f" providerId="LiveId" clId="{6FA2E057-CBAD-49B6-BD18-9D4E1B999CD4}" dt="2021-10-24T20:57:45.319" v="10301" actId="21"/>
          <ac:graphicFrameMkLst>
            <pc:docMk/>
            <pc:sldMk cId="2398260918" sldId="289"/>
            <ac:graphicFrameMk id="5" creationId="{1A4CC566-AB72-4F97-BE19-568593411127}"/>
          </ac:graphicFrameMkLst>
        </pc:graphicFrameChg>
        <pc:graphicFrameChg chg="add del mod modGraphic">
          <ac:chgData name="Ammar Haddad" userId="93eb3f186d2f468f" providerId="LiveId" clId="{6FA2E057-CBAD-49B6-BD18-9D4E1B999CD4}" dt="2021-10-24T21:04:16.233" v="10397" actId="478"/>
          <ac:graphicFrameMkLst>
            <pc:docMk/>
            <pc:sldMk cId="2398260918" sldId="289"/>
            <ac:graphicFrameMk id="6" creationId="{CFF40A94-E86D-49E7-AE17-B8AE0352D876}"/>
          </ac:graphicFrameMkLst>
        </pc:graphicFrameChg>
        <pc:graphicFrameChg chg="add del mod modGraphic">
          <ac:chgData name="Ammar Haddad" userId="93eb3f186d2f468f" providerId="LiveId" clId="{6FA2E057-CBAD-49B6-BD18-9D4E1B999CD4}" dt="2021-10-24T21:15:25.136" v="10485" actId="21"/>
          <ac:graphicFrameMkLst>
            <pc:docMk/>
            <pc:sldMk cId="2398260918" sldId="289"/>
            <ac:graphicFrameMk id="7" creationId="{64FA329E-BA26-45C5-A70A-DD36C65D0252}"/>
          </ac:graphicFrameMkLst>
        </pc:graphicFrameChg>
        <pc:graphicFrameChg chg="add del">
          <ac:chgData name="Ammar Haddad" userId="93eb3f186d2f468f" providerId="LiveId" clId="{6FA2E057-CBAD-49B6-BD18-9D4E1B999CD4}" dt="2021-10-24T21:03:17.477" v="10359"/>
          <ac:graphicFrameMkLst>
            <pc:docMk/>
            <pc:sldMk cId="2398260918" sldId="289"/>
            <ac:graphicFrameMk id="8" creationId="{FBC96B0E-00EF-44A1-B2CC-DD7B398660BD}"/>
          </ac:graphicFrameMkLst>
        </pc:graphicFrameChg>
        <pc:graphicFrameChg chg="add del mod">
          <ac:chgData name="Ammar Haddad" userId="93eb3f186d2f468f" providerId="LiveId" clId="{6FA2E057-CBAD-49B6-BD18-9D4E1B999CD4}" dt="2021-10-24T21:14:23.457" v="10453" actId="3680"/>
          <ac:graphicFrameMkLst>
            <pc:docMk/>
            <pc:sldMk cId="2398260918" sldId="289"/>
            <ac:graphicFrameMk id="10" creationId="{1FF82313-4F2B-4FCA-9182-E91B5E374E2B}"/>
          </ac:graphicFrameMkLst>
        </pc:graphicFrameChg>
        <pc:graphicFrameChg chg="add del mod">
          <ac:chgData name="Ammar Haddad" userId="93eb3f186d2f468f" providerId="LiveId" clId="{6FA2E057-CBAD-49B6-BD18-9D4E1B999CD4}" dt="2021-10-24T21:14:49.091" v="10457" actId="3680"/>
          <ac:graphicFrameMkLst>
            <pc:docMk/>
            <pc:sldMk cId="2398260918" sldId="289"/>
            <ac:graphicFrameMk id="11" creationId="{8C748928-1D22-44E7-B1D9-35EC9270EBA1}"/>
          </ac:graphicFrameMkLst>
        </pc:graphicFrameChg>
        <pc:graphicFrameChg chg="add del mod modGraphic">
          <ac:chgData name="Ammar Haddad" userId="93eb3f186d2f468f" providerId="LiveId" clId="{6FA2E057-CBAD-49B6-BD18-9D4E1B999CD4}" dt="2021-10-24T22:01:04.660" v="12172" actId="21"/>
          <ac:graphicFrameMkLst>
            <pc:docMk/>
            <pc:sldMk cId="2398260918" sldId="289"/>
            <ac:graphicFrameMk id="12" creationId="{8831CAEB-A842-4D2E-9AA4-6E7CA5648059}"/>
          </ac:graphicFrameMkLst>
        </pc:graphicFrameChg>
        <pc:picChg chg="add del mod">
          <ac:chgData name="Ammar Haddad" userId="93eb3f186d2f468f" providerId="LiveId" clId="{6FA2E057-CBAD-49B6-BD18-9D4E1B999CD4}" dt="2021-10-24T22:01:05.891" v="12173" actId="478"/>
          <ac:picMkLst>
            <pc:docMk/>
            <pc:sldMk cId="2398260918" sldId="289"/>
            <ac:picMk id="1026" creationId="{EF1DA96F-1915-47D2-A24F-658C40A16FE5}"/>
          </ac:picMkLst>
        </pc:picChg>
      </pc:sldChg>
      <pc:sldChg chg="addSp delSp modSp add mod modAnim modNotesTx">
        <pc:chgData name="Ammar Haddad" userId="93eb3f186d2f468f" providerId="LiveId" clId="{6FA2E057-CBAD-49B6-BD18-9D4E1B999CD4}" dt="2021-10-24T23:09:28.598" v="14629" actId="20577"/>
        <pc:sldMkLst>
          <pc:docMk/>
          <pc:sldMk cId="1245950690" sldId="290"/>
        </pc:sldMkLst>
        <pc:spChg chg="mod">
          <ac:chgData name="Ammar Haddad" userId="93eb3f186d2f468f" providerId="LiveId" clId="{6FA2E057-CBAD-49B6-BD18-9D4E1B999CD4}" dt="2021-10-17T23:59:46.684" v="3226" actId="20577"/>
          <ac:spMkLst>
            <pc:docMk/>
            <pc:sldMk cId="1245950690" sldId="290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4T22:14:39.601" v="12724" actId="20577"/>
          <ac:spMkLst>
            <pc:docMk/>
            <pc:sldMk cId="1245950690" sldId="290"/>
            <ac:spMk id="3" creationId="{A662D049-34B3-430B-BF9D-516F3F7735BA}"/>
          </ac:spMkLst>
        </pc:spChg>
        <pc:spChg chg="add del mod">
          <ac:chgData name="Ammar Haddad" userId="93eb3f186d2f468f" providerId="LiveId" clId="{6FA2E057-CBAD-49B6-BD18-9D4E1B999CD4}" dt="2021-10-24T22:06:41.317" v="12614"/>
          <ac:spMkLst>
            <pc:docMk/>
            <pc:sldMk cId="1245950690" sldId="290"/>
            <ac:spMk id="5" creationId="{E73BA81D-033A-41B1-8F7A-707D2633242F}"/>
          </ac:spMkLst>
        </pc:spChg>
        <pc:spChg chg="mod">
          <ac:chgData name="Ammar Haddad" userId="93eb3f186d2f468f" providerId="LiveId" clId="{6FA2E057-CBAD-49B6-BD18-9D4E1B999CD4}" dt="2021-10-24T00:30:11.295" v="10124" actId="20577"/>
          <ac:spMkLst>
            <pc:docMk/>
            <pc:sldMk cId="1245950690" sldId="290"/>
            <ac:spMk id="9" creationId="{E6C1A37D-C6DF-4AB1-92E2-29F5D164F8C9}"/>
          </ac:spMkLst>
        </pc:spChg>
        <pc:picChg chg="add mod">
          <ac:chgData name="Ammar Haddad" userId="93eb3f186d2f468f" providerId="LiveId" clId="{6FA2E057-CBAD-49B6-BD18-9D4E1B999CD4}" dt="2021-10-24T22:13:10.218" v="12686" actId="14100"/>
          <ac:picMkLst>
            <pc:docMk/>
            <pc:sldMk cId="1245950690" sldId="290"/>
            <ac:picMk id="6" creationId="{764C2939-4ABB-406F-B90B-D2D0A26BAF1D}"/>
          </ac:picMkLst>
        </pc:picChg>
        <pc:picChg chg="add del mod">
          <ac:chgData name="Ammar Haddad" userId="93eb3f186d2f468f" providerId="LiveId" clId="{6FA2E057-CBAD-49B6-BD18-9D4E1B999CD4}" dt="2021-10-24T22:13:56.789" v="12692" actId="478"/>
          <ac:picMkLst>
            <pc:docMk/>
            <pc:sldMk cId="1245950690" sldId="290"/>
            <ac:picMk id="8" creationId="{D7A74BA7-F398-49A6-B4DA-7CE40D34613D}"/>
          </ac:picMkLst>
        </pc:picChg>
        <pc:picChg chg="add mod">
          <ac:chgData name="Ammar Haddad" userId="93eb3f186d2f468f" providerId="LiveId" clId="{6FA2E057-CBAD-49B6-BD18-9D4E1B999CD4}" dt="2021-10-24T22:13:59.050" v="12693" actId="1076"/>
          <ac:picMkLst>
            <pc:docMk/>
            <pc:sldMk cId="1245950690" sldId="290"/>
            <ac:picMk id="11" creationId="{E114601C-F399-47DD-977F-01491D17498A}"/>
          </ac:picMkLst>
        </pc:picChg>
      </pc:sldChg>
      <pc:sldChg chg="modSp add del mod modAnim">
        <pc:chgData name="Ammar Haddad" userId="93eb3f186d2f468f" providerId="LiveId" clId="{6FA2E057-CBAD-49B6-BD18-9D4E1B999CD4}" dt="2021-10-24T00:30:01.495" v="10120" actId="47"/>
        <pc:sldMkLst>
          <pc:docMk/>
          <pc:sldMk cId="4217400048" sldId="291"/>
        </pc:sldMkLst>
        <pc:spChg chg="mod">
          <ac:chgData name="Ammar Haddad" userId="93eb3f186d2f468f" providerId="LiveId" clId="{6FA2E057-CBAD-49B6-BD18-9D4E1B999CD4}" dt="2021-10-17T23:59:59.914" v="3249" actId="20577"/>
          <ac:spMkLst>
            <pc:docMk/>
            <pc:sldMk cId="4217400048" sldId="291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23:00:13.727" v="6303" actId="20577"/>
          <ac:spMkLst>
            <pc:docMk/>
            <pc:sldMk cId="4217400048" sldId="291"/>
            <ac:spMk id="3" creationId="{A662D049-34B3-430B-BF9D-516F3F7735BA}"/>
          </ac:spMkLst>
        </pc:spChg>
      </pc:sldChg>
      <pc:sldChg chg="modSp add del mod modAnim modNotesTx">
        <pc:chgData name="Ammar Haddad" userId="93eb3f186d2f468f" providerId="LiveId" clId="{6FA2E057-CBAD-49B6-BD18-9D4E1B999CD4}" dt="2021-10-24T00:29:56.805" v="10118" actId="47"/>
        <pc:sldMkLst>
          <pc:docMk/>
          <pc:sldMk cId="3603937294" sldId="292"/>
        </pc:sldMkLst>
        <pc:spChg chg="mod">
          <ac:chgData name="Ammar Haddad" userId="93eb3f186d2f468f" providerId="LiveId" clId="{6FA2E057-CBAD-49B6-BD18-9D4E1B999CD4}" dt="2021-10-18T00:02:02.405" v="3362" actId="20577"/>
          <ac:spMkLst>
            <pc:docMk/>
            <pc:sldMk cId="3603937294" sldId="292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19:57:20.089" v="4836" actId="20577"/>
          <ac:spMkLst>
            <pc:docMk/>
            <pc:sldMk cId="3603937294" sldId="292"/>
            <ac:spMk id="3" creationId="{A662D049-34B3-430B-BF9D-516F3F7735BA}"/>
          </ac:spMkLst>
        </pc:spChg>
      </pc:sldChg>
      <pc:sldChg chg="modSp add del mod modAnim modNotesTx">
        <pc:chgData name="Ammar Haddad" userId="93eb3f186d2f468f" providerId="LiveId" clId="{6FA2E057-CBAD-49B6-BD18-9D4E1B999CD4}" dt="2021-10-24T00:29:57.729" v="10119" actId="47"/>
        <pc:sldMkLst>
          <pc:docMk/>
          <pc:sldMk cId="191056867" sldId="293"/>
        </pc:sldMkLst>
        <pc:spChg chg="mod">
          <ac:chgData name="Ammar Haddad" userId="93eb3f186d2f468f" providerId="LiveId" clId="{6FA2E057-CBAD-49B6-BD18-9D4E1B999CD4}" dt="2021-10-18T00:02:51.473" v="3380" actId="20577"/>
          <ac:spMkLst>
            <pc:docMk/>
            <pc:sldMk cId="191056867" sldId="293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22:20:42.039" v="5753" actId="20577"/>
          <ac:spMkLst>
            <pc:docMk/>
            <pc:sldMk cId="191056867" sldId="293"/>
            <ac:spMk id="3" creationId="{A662D049-34B3-430B-BF9D-516F3F7735BA}"/>
          </ac:spMkLst>
        </pc:spChg>
      </pc:sldChg>
      <pc:sldChg chg="modSp add del mod ord modAnim modNotesTx">
        <pc:chgData name="Ammar Haddad" userId="93eb3f186d2f468f" providerId="LiveId" clId="{6FA2E057-CBAD-49B6-BD18-9D4E1B999CD4}" dt="2021-10-24T00:04:34.917" v="9662" actId="47"/>
        <pc:sldMkLst>
          <pc:docMk/>
          <pc:sldMk cId="3598219090" sldId="294"/>
        </pc:sldMkLst>
        <pc:spChg chg="mod">
          <ac:chgData name="Ammar Haddad" userId="93eb3f186d2f468f" providerId="LiveId" clId="{6FA2E057-CBAD-49B6-BD18-9D4E1B999CD4}" dt="2021-10-20T00:02:16.574" v="7294" actId="20577"/>
          <ac:spMkLst>
            <pc:docMk/>
            <pc:sldMk cId="3598219090" sldId="294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0T00:13:02.628" v="7851" actId="20577"/>
          <ac:spMkLst>
            <pc:docMk/>
            <pc:sldMk cId="3598219090" sldId="294"/>
            <ac:spMk id="3" creationId="{A662D049-34B3-430B-BF9D-516F3F7735BA}"/>
          </ac:spMkLst>
        </pc:spChg>
      </pc:sldChg>
      <pc:sldChg chg="delSp modSp add del mod ord modAnim modNotesTx">
        <pc:chgData name="Ammar Haddad" userId="93eb3f186d2f468f" providerId="LiveId" clId="{6FA2E057-CBAD-49B6-BD18-9D4E1B999CD4}" dt="2021-10-24T00:04:33.553" v="9660" actId="47"/>
        <pc:sldMkLst>
          <pc:docMk/>
          <pc:sldMk cId="1247157651" sldId="295"/>
        </pc:sldMkLst>
        <pc:spChg chg="mod">
          <ac:chgData name="Ammar Haddad" userId="93eb3f186d2f468f" providerId="LiveId" clId="{6FA2E057-CBAD-49B6-BD18-9D4E1B999CD4}" dt="2021-10-20T16:23:29.777" v="9593" actId="20577"/>
          <ac:spMkLst>
            <pc:docMk/>
            <pc:sldMk cId="1247157651" sldId="295"/>
            <ac:spMk id="3" creationId="{A662D049-34B3-430B-BF9D-516F3F7735BA}"/>
          </ac:spMkLst>
        </pc:spChg>
        <pc:picChg chg="del">
          <ac:chgData name="Ammar Haddad" userId="93eb3f186d2f468f" providerId="LiveId" clId="{6FA2E057-CBAD-49B6-BD18-9D4E1B999CD4}" dt="2021-10-18T16:43:41.334" v="4290" actId="478"/>
          <ac:picMkLst>
            <pc:docMk/>
            <pc:sldMk cId="1247157651" sldId="295"/>
            <ac:picMk id="7" creationId="{3C909BB6-C7CB-480A-90F5-4A5E45C44EB0}"/>
          </ac:picMkLst>
        </pc:picChg>
      </pc:sldChg>
      <pc:sldChg chg="addSp modSp add del mod modAnim modNotesTx">
        <pc:chgData name="Ammar Haddad" userId="93eb3f186d2f468f" providerId="LiveId" clId="{6FA2E057-CBAD-49B6-BD18-9D4E1B999CD4}" dt="2021-10-20T16:24:29.909" v="9645" actId="47"/>
        <pc:sldMkLst>
          <pc:docMk/>
          <pc:sldMk cId="804089018" sldId="296"/>
        </pc:sldMkLst>
        <pc:spChg chg="mod">
          <ac:chgData name="Ammar Haddad" userId="93eb3f186d2f468f" providerId="LiveId" clId="{6FA2E057-CBAD-49B6-BD18-9D4E1B999CD4}" dt="2021-10-18T19:29:21.881" v="4432" actId="20577"/>
          <ac:spMkLst>
            <pc:docMk/>
            <pc:sldMk cId="804089018" sldId="296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18T19:33:20.049" v="4671" actId="20577"/>
          <ac:spMkLst>
            <pc:docMk/>
            <pc:sldMk cId="804089018" sldId="296"/>
            <ac:spMk id="3" creationId="{A662D049-34B3-430B-BF9D-516F3F7735BA}"/>
          </ac:spMkLst>
        </pc:spChg>
        <pc:picChg chg="add mod">
          <ac:chgData name="Ammar Haddad" userId="93eb3f186d2f468f" providerId="LiveId" clId="{6FA2E057-CBAD-49B6-BD18-9D4E1B999CD4}" dt="2021-10-18T19:34:09.375" v="4673" actId="1076"/>
          <ac:picMkLst>
            <pc:docMk/>
            <pc:sldMk cId="804089018" sldId="296"/>
            <ac:picMk id="5" creationId="{0CA0DD1D-AA8B-4F85-BC01-08C6D6C5F6DD}"/>
          </ac:picMkLst>
        </pc:picChg>
      </pc:sldChg>
      <pc:sldChg chg="modSp add del mod">
        <pc:chgData name="Ammar Haddad" userId="93eb3f186d2f468f" providerId="LiveId" clId="{6FA2E057-CBAD-49B6-BD18-9D4E1B999CD4}" dt="2021-10-24T00:04:35.469" v="9663" actId="47"/>
        <pc:sldMkLst>
          <pc:docMk/>
          <pc:sldMk cId="1346442428" sldId="297"/>
        </pc:sldMkLst>
        <pc:spChg chg="mod">
          <ac:chgData name="Ammar Haddad" userId="93eb3f186d2f468f" providerId="LiveId" clId="{6FA2E057-CBAD-49B6-BD18-9D4E1B999CD4}" dt="2021-10-20T00:18:20.975" v="8144" actId="404"/>
          <ac:spMkLst>
            <pc:docMk/>
            <pc:sldMk cId="1346442428" sldId="297"/>
            <ac:spMk id="3" creationId="{A662D049-34B3-430B-BF9D-516F3F7735BA}"/>
          </ac:spMkLst>
        </pc:spChg>
      </pc:sldChg>
      <pc:sldChg chg="modSp add del mod">
        <pc:chgData name="Ammar Haddad" userId="93eb3f186d2f468f" providerId="LiveId" clId="{6FA2E057-CBAD-49B6-BD18-9D4E1B999CD4}" dt="2021-10-24T00:04:36.323" v="9664" actId="47"/>
        <pc:sldMkLst>
          <pc:docMk/>
          <pc:sldMk cId="2000902430" sldId="298"/>
        </pc:sldMkLst>
        <pc:spChg chg="mod">
          <ac:chgData name="Ammar Haddad" userId="93eb3f186d2f468f" providerId="LiveId" clId="{6FA2E057-CBAD-49B6-BD18-9D4E1B999CD4}" dt="2021-10-20T00:19:00.444" v="8161" actId="20577"/>
          <ac:spMkLst>
            <pc:docMk/>
            <pc:sldMk cId="2000902430" sldId="298"/>
            <ac:spMk id="3" creationId="{A662D049-34B3-430B-BF9D-516F3F7735BA}"/>
          </ac:spMkLst>
        </pc:spChg>
      </pc:sldChg>
      <pc:sldChg chg="modSp add del mod">
        <pc:chgData name="Ammar Haddad" userId="93eb3f186d2f468f" providerId="LiveId" clId="{6FA2E057-CBAD-49B6-BD18-9D4E1B999CD4}" dt="2021-10-24T00:29:54.996" v="10117" actId="47"/>
        <pc:sldMkLst>
          <pc:docMk/>
          <pc:sldMk cId="379249882" sldId="299"/>
        </pc:sldMkLst>
        <pc:spChg chg="mod">
          <ac:chgData name="Ammar Haddad" userId="93eb3f186d2f468f" providerId="LiveId" clId="{6FA2E057-CBAD-49B6-BD18-9D4E1B999CD4}" dt="2021-10-24T00:20:27.788" v="10062" actId="20577"/>
          <ac:spMkLst>
            <pc:docMk/>
            <pc:sldMk cId="379249882" sldId="299"/>
            <ac:spMk id="3" creationId="{A662D049-34B3-430B-BF9D-516F3F7735BA}"/>
          </ac:spMkLst>
        </pc:spChg>
      </pc:sldChg>
      <pc:sldChg chg="modSp add del mod">
        <pc:chgData name="Ammar Haddad" userId="93eb3f186d2f468f" providerId="LiveId" clId="{6FA2E057-CBAD-49B6-BD18-9D4E1B999CD4}" dt="2021-10-24T23:11:38.807" v="14760" actId="20577"/>
        <pc:sldMkLst>
          <pc:docMk/>
          <pc:sldMk cId="2291553724" sldId="300"/>
        </pc:sldMkLst>
        <pc:spChg chg="mod">
          <ac:chgData name="Ammar Haddad" userId="93eb3f186d2f468f" providerId="LiveId" clId="{6FA2E057-CBAD-49B6-BD18-9D4E1B999CD4}" dt="2021-10-24T23:11:38.807" v="14760" actId="20577"/>
          <ac:spMkLst>
            <pc:docMk/>
            <pc:sldMk cId="2291553724" sldId="300"/>
            <ac:spMk id="3" creationId="{A662D049-34B3-430B-BF9D-516F3F7735BA}"/>
          </ac:spMkLst>
        </pc:spChg>
        <pc:spChg chg="mod">
          <ac:chgData name="Ammar Haddad" userId="93eb3f186d2f468f" providerId="LiveId" clId="{6FA2E057-CBAD-49B6-BD18-9D4E1B999CD4}" dt="2021-10-24T00:24:39.432" v="10095" actId="20577"/>
          <ac:spMkLst>
            <pc:docMk/>
            <pc:sldMk cId="2291553724" sldId="300"/>
            <ac:spMk id="9" creationId="{E6C1A37D-C6DF-4AB1-92E2-29F5D164F8C9}"/>
          </ac:spMkLst>
        </pc:spChg>
      </pc:sldChg>
      <pc:sldChg chg="addSp delSp modSp add mod">
        <pc:chgData name="Ammar Haddad" userId="93eb3f186d2f468f" providerId="LiveId" clId="{6FA2E057-CBAD-49B6-BD18-9D4E1B999CD4}" dt="2021-10-24T23:11:08.878" v="14701"/>
        <pc:sldMkLst>
          <pc:docMk/>
          <pc:sldMk cId="3601948653" sldId="301"/>
        </pc:sldMkLst>
        <pc:spChg chg="mod">
          <ac:chgData name="Ammar Haddad" userId="93eb3f186d2f468f" providerId="LiveId" clId="{6FA2E057-CBAD-49B6-BD18-9D4E1B999CD4}" dt="2021-10-24T23:11:08.878" v="14701"/>
          <ac:spMkLst>
            <pc:docMk/>
            <pc:sldMk cId="3601948653" sldId="301"/>
            <ac:spMk id="2" creationId="{3BF6ABD2-F042-4BAB-B01B-C1197C6B2E40}"/>
          </ac:spMkLst>
        </pc:spChg>
        <pc:picChg chg="del">
          <ac:chgData name="Ammar Haddad" userId="93eb3f186d2f468f" providerId="LiveId" clId="{6FA2E057-CBAD-49B6-BD18-9D4E1B999CD4}" dt="2021-10-24T00:25:20.359" v="10097" actId="478"/>
          <ac:picMkLst>
            <pc:docMk/>
            <pc:sldMk cId="3601948653" sldId="301"/>
            <ac:picMk id="5" creationId="{A55BADF8-1B85-4A63-883D-2963B867D313}"/>
          </ac:picMkLst>
        </pc:picChg>
        <pc:picChg chg="add mod">
          <ac:chgData name="Ammar Haddad" userId="93eb3f186d2f468f" providerId="LiveId" clId="{6FA2E057-CBAD-49B6-BD18-9D4E1B999CD4}" dt="2021-10-24T00:26:45.975" v="10107" actId="14100"/>
          <ac:picMkLst>
            <pc:docMk/>
            <pc:sldMk cId="3601948653" sldId="301"/>
            <ac:picMk id="6" creationId="{639547AE-3DB3-482E-8938-25C703103EA4}"/>
          </ac:picMkLst>
        </pc:picChg>
      </pc:sldChg>
      <pc:sldChg chg="addSp delSp modSp add mod modAnim modNotesTx">
        <pc:chgData name="Ammar Haddad" userId="93eb3f186d2f468f" providerId="LiveId" clId="{6FA2E057-CBAD-49B6-BD18-9D4E1B999CD4}" dt="2021-10-24T21:39:32.160" v="11575" actId="20577"/>
        <pc:sldMkLst>
          <pc:docMk/>
          <pc:sldMk cId="4228484195" sldId="302"/>
        </pc:sldMkLst>
        <pc:graphicFrameChg chg="add mod modGraphic">
          <ac:chgData name="Ammar Haddad" userId="93eb3f186d2f468f" providerId="LiveId" clId="{6FA2E057-CBAD-49B6-BD18-9D4E1B999CD4}" dt="2021-10-24T21:36:36.663" v="11094" actId="20577"/>
          <ac:graphicFrameMkLst>
            <pc:docMk/>
            <pc:sldMk cId="4228484195" sldId="302"/>
            <ac:graphicFrameMk id="4" creationId="{D046825D-6958-4853-97D7-142C700264AC}"/>
          </ac:graphicFrameMkLst>
        </pc:graphicFrameChg>
        <pc:graphicFrameChg chg="del mod modGraphic">
          <ac:chgData name="Ammar Haddad" userId="93eb3f186d2f468f" providerId="LiveId" clId="{6FA2E057-CBAD-49B6-BD18-9D4E1B999CD4}" dt="2021-10-24T21:31:46.192" v="10941" actId="21"/>
          <ac:graphicFrameMkLst>
            <pc:docMk/>
            <pc:sldMk cId="4228484195" sldId="302"/>
            <ac:graphicFrameMk id="12" creationId="{8831CAEB-A842-4D2E-9AA4-6E7CA5648059}"/>
          </ac:graphicFrameMkLst>
        </pc:graphicFrameChg>
        <pc:picChg chg="del">
          <ac:chgData name="Ammar Haddad" userId="93eb3f186d2f468f" providerId="LiveId" clId="{6FA2E057-CBAD-49B6-BD18-9D4E1B999CD4}" dt="2021-10-24T21:23:59.750" v="10740" actId="478"/>
          <ac:picMkLst>
            <pc:docMk/>
            <pc:sldMk cId="4228484195" sldId="302"/>
            <ac:picMk id="1026" creationId="{EF1DA96F-1915-47D2-A24F-658C40A16FE5}"/>
          </ac:picMkLst>
        </pc:picChg>
      </pc:sldChg>
      <pc:sldChg chg="modSp add mod">
        <pc:chgData name="Ammar Haddad" userId="93eb3f186d2f468f" providerId="LiveId" clId="{6FA2E057-CBAD-49B6-BD18-9D4E1B999CD4}" dt="2021-10-24T23:03:18.816" v="13995" actId="20577"/>
        <pc:sldMkLst>
          <pc:docMk/>
          <pc:sldMk cId="2051582002" sldId="303"/>
        </pc:sldMkLst>
        <pc:spChg chg="mod">
          <ac:chgData name="Ammar Haddad" userId="93eb3f186d2f468f" providerId="LiveId" clId="{6FA2E057-CBAD-49B6-BD18-9D4E1B999CD4}" dt="2021-10-24T21:40:56.942" v="11759" actId="20577"/>
          <ac:spMkLst>
            <pc:docMk/>
            <pc:sldMk cId="2051582002" sldId="303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4T23:03:18.816" v="13995" actId="20577"/>
          <ac:spMkLst>
            <pc:docMk/>
            <pc:sldMk cId="2051582002" sldId="303"/>
            <ac:spMk id="3" creationId="{A662D049-34B3-430B-BF9D-516F3F7735BA}"/>
          </ac:spMkLst>
        </pc:spChg>
      </pc:sldChg>
      <pc:sldChg chg="modSp add mod modNotesTx">
        <pc:chgData name="Ammar Haddad" userId="93eb3f186d2f468f" providerId="LiveId" clId="{6FA2E057-CBAD-49B6-BD18-9D4E1B999CD4}" dt="2021-10-24T23:17:43.860" v="15131" actId="20577"/>
        <pc:sldMkLst>
          <pc:docMk/>
          <pc:sldMk cId="3904849342" sldId="304"/>
        </pc:sldMkLst>
        <pc:graphicFrameChg chg="mod modGraphic">
          <ac:chgData name="Ammar Haddad" userId="93eb3f186d2f468f" providerId="LiveId" clId="{6FA2E057-CBAD-49B6-BD18-9D4E1B999CD4}" dt="2021-10-24T23:16:23.267" v="14967" actId="20577"/>
          <ac:graphicFrameMkLst>
            <pc:docMk/>
            <pc:sldMk cId="3904849342" sldId="304"/>
            <ac:graphicFrameMk id="12" creationId="{8831CAEB-A842-4D2E-9AA4-6E7CA5648059}"/>
          </ac:graphicFrameMkLst>
        </pc:graphicFrameChg>
      </pc:sldChg>
      <pc:sldChg chg="addSp modSp add mod modNotesTx">
        <pc:chgData name="Ammar Haddad" userId="93eb3f186d2f468f" providerId="LiveId" clId="{6FA2E057-CBAD-49B6-BD18-9D4E1B999CD4}" dt="2021-10-24T23:05:17.766" v="14108" actId="20577"/>
        <pc:sldMkLst>
          <pc:docMk/>
          <pc:sldMk cId="3789200752" sldId="305"/>
        </pc:sldMkLst>
        <pc:spChg chg="mod">
          <ac:chgData name="Ammar Haddad" userId="93eb3f186d2f468f" providerId="LiveId" clId="{6FA2E057-CBAD-49B6-BD18-9D4E1B999CD4}" dt="2021-10-24T22:27:54.693" v="12875" actId="207"/>
          <ac:spMkLst>
            <pc:docMk/>
            <pc:sldMk cId="3789200752" sldId="305"/>
            <ac:spMk id="3" creationId="{A662D049-34B3-430B-BF9D-516F3F7735BA}"/>
          </ac:spMkLst>
        </pc:spChg>
        <pc:picChg chg="add mod">
          <ac:chgData name="Ammar Haddad" userId="93eb3f186d2f468f" providerId="LiveId" clId="{6FA2E057-CBAD-49B6-BD18-9D4E1B999CD4}" dt="2021-10-24T22:27:40.283" v="12873" actId="1076"/>
          <ac:picMkLst>
            <pc:docMk/>
            <pc:sldMk cId="3789200752" sldId="305"/>
            <ac:picMk id="5" creationId="{2AFDE8BF-0BA6-46D7-988D-988C6513F468}"/>
          </ac:picMkLst>
        </pc:picChg>
      </pc:sldChg>
      <pc:sldChg chg="addSp modSp add mod modAnim">
        <pc:chgData name="Ammar Haddad" userId="93eb3f186d2f468f" providerId="LiveId" clId="{6FA2E057-CBAD-49B6-BD18-9D4E1B999CD4}" dt="2021-10-24T23:04:42.321" v="14061" actId="20577"/>
        <pc:sldMkLst>
          <pc:docMk/>
          <pc:sldMk cId="1780023286" sldId="306"/>
        </pc:sldMkLst>
        <pc:spChg chg="mod">
          <ac:chgData name="Ammar Haddad" userId="93eb3f186d2f468f" providerId="LiveId" clId="{6FA2E057-CBAD-49B6-BD18-9D4E1B999CD4}" dt="2021-10-24T22:41:41.947" v="13584"/>
          <ac:spMkLst>
            <pc:docMk/>
            <pc:sldMk cId="1780023286" sldId="306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4T23:04:42.321" v="14061" actId="20577"/>
          <ac:spMkLst>
            <pc:docMk/>
            <pc:sldMk cId="1780023286" sldId="306"/>
            <ac:spMk id="3" creationId="{A662D049-34B3-430B-BF9D-516F3F7735BA}"/>
          </ac:spMkLst>
        </pc:spChg>
        <pc:spChg chg="add mod">
          <ac:chgData name="Ammar Haddad" userId="93eb3f186d2f468f" providerId="LiveId" clId="{6FA2E057-CBAD-49B6-BD18-9D4E1B999CD4}" dt="2021-10-24T22:42:07.670" v="13606" actId="1076"/>
          <ac:spMkLst>
            <pc:docMk/>
            <pc:sldMk cId="1780023286" sldId="306"/>
            <ac:spMk id="4" creationId="{8D32105D-0E78-40F5-A0CB-B80751E0B119}"/>
          </ac:spMkLst>
        </pc:spChg>
      </pc:sldChg>
      <pc:sldChg chg="addSp delSp modSp add mod delAnim modAnim modNotesTx">
        <pc:chgData name="Ammar Haddad" userId="93eb3f186d2f468f" providerId="LiveId" clId="{6FA2E057-CBAD-49B6-BD18-9D4E1B999CD4}" dt="2021-10-24T23:07:43.748" v="14519" actId="20577"/>
        <pc:sldMkLst>
          <pc:docMk/>
          <pc:sldMk cId="3167528942" sldId="307"/>
        </pc:sldMkLst>
        <pc:spChg chg="mod">
          <ac:chgData name="Ammar Haddad" userId="93eb3f186d2f468f" providerId="LiveId" clId="{6FA2E057-CBAD-49B6-BD18-9D4E1B999CD4}" dt="2021-10-24T22:29:10.830" v="12954" actId="20577"/>
          <ac:spMkLst>
            <pc:docMk/>
            <pc:sldMk cId="3167528942" sldId="307"/>
            <ac:spMk id="2" creationId="{3BF6ABD2-F042-4BAB-B01B-C1197C6B2E40}"/>
          </ac:spMkLst>
        </pc:spChg>
        <pc:spChg chg="mod">
          <ac:chgData name="Ammar Haddad" userId="93eb3f186d2f468f" providerId="LiveId" clId="{6FA2E057-CBAD-49B6-BD18-9D4E1B999CD4}" dt="2021-10-24T22:34:53.576" v="13234" actId="20577"/>
          <ac:spMkLst>
            <pc:docMk/>
            <pc:sldMk cId="3167528942" sldId="307"/>
            <ac:spMk id="3" creationId="{A662D049-34B3-430B-BF9D-516F3F7735BA}"/>
          </ac:spMkLst>
        </pc:spChg>
        <pc:spChg chg="add del mod">
          <ac:chgData name="Ammar Haddad" userId="93eb3f186d2f468f" providerId="LiveId" clId="{6FA2E057-CBAD-49B6-BD18-9D4E1B999CD4}" dt="2021-10-24T22:38:56.492" v="13495"/>
          <ac:spMkLst>
            <pc:docMk/>
            <pc:sldMk cId="3167528942" sldId="307"/>
            <ac:spMk id="11" creationId="{A6ADA230-D724-4874-9379-37DE30C71369}"/>
          </ac:spMkLst>
        </pc:spChg>
        <pc:picChg chg="del">
          <ac:chgData name="Ammar Haddad" userId="93eb3f186d2f468f" providerId="LiveId" clId="{6FA2E057-CBAD-49B6-BD18-9D4E1B999CD4}" dt="2021-10-24T22:32:25.492" v="13200" actId="478"/>
          <ac:picMkLst>
            <pc:docMk/>
            <pc:sldMk cId="3167528942" sldId="307"/>
            <ac:picMk id="5" creationId="{2AFDE8BF-0BA6-46D7-988D-988C6513F468}"/>
          </ac:picMkLst>
        </pc:picChg>
        <pc:picChg chg="add mod">
          <ac:chgData name="Ammar Haddad" userId="93eb3f186d2f468f" providerId="LiveId" clId="{6FA2E057-CBAD-49B6-BD18-9D4E1B999CD4}" dt="2021-10-24T22:34:39.529" v="13207" actId="1076"/>
          <ac:picMkLst>
            <pc:docMk/>
            <pc:sldMk cId="3167528942" sldId="307"/>
            <ac:picMk id="6" creationId="{8A799DFF-91BA-495E-8E80-A0A9AA808CA5}"/>
          </ac:picMkLst>
        </pc:picChg>
        <pc:picChg chg="add mod">
          <ac:chgData name="Ammar Haddad" userId="93eb3f186d2f468f" providerId="LiveId" clId="{6FA2E057-CBAD-49B6-BD18-9D4E1B999CD4}" dt="2021-10-24T22:37:27.403" v="13457" actId="1076"/>
          <ac:picMkLst>
            <pc:docMk/>
            <pc:sldMk cId="3167528942" sldId="307"/>
            <ac:picMk id="8" creationId="{81CFD303-9ED4-4EB9-A121-8D64860DAD57}"/>
          </ac:picMkLst>
        </pc:picChg>
      </pc:sldChg>
      <pc:sldChg chg="modSp add mod">
        <pc:chgData name="Ammar Haddad" userId="93eb3f186d2f468f" providerId="LiveId" clId="{6FA2E057-CBAD-49B6-BD18-9D4E1B999CD4}" dt="2021-10-24T23:10:25.489" v="14680" actId="20577"/>
        <pc:sldMkLst>
          <pc:docMk/>
          <pc:sldMk cId="2680795272" sldId="308"/>
        </pc:sldMkLst>
        <pc:spChg chg="mod">
          <ac:chgData name="Ammar Haddad" userId="93eb3f186d2f468f" providerId="LiveId" clId="{6FA2E057-CBAD-49B6-BD18-9D4E1B999CD4}" dt="2021-10-24T23:10:25.489" v="14680" actId="20577"/>
          <ac:spMkLst>
            <pc:docMk/>
            <pc:sldMk cId="2680795272" sldId="308"/>
            <ac:spMk id="3" creationId="{A662D049-34B3-430B-BF9D-516F3F7735BA}"/>
          </ac:spMkLst>
        </pc:spChg>
      </pc:sldChg>
      <pc:sldMasterChg chg="addSldLayout delSldLayout">
        <pc:chgData name="Ammar Haddad" userId="93eb3f186d2f468f" providerId="LiveId" clId="{6FA2E057-CBAD-49B6-BD18-9D4E1B999CD4}" dt="2021-10-17T14:51:03.382" v="125" actId="47"/>
        <pc:sldMasterMkLst>
          <pc:docMk/>
          <pc:sldMasterMk cId="1025947034" sldId="2147483648"/>
        </pc:sldMasterMkLst>
        <pc:sldLayoutChg chg="add del">
          <pc:chgData name="Ammar Haddad" userId="93eb3f186d2f468f" providerId="LiveId" clId="{6FA2E057-CBAD-49B6-BD18-9D4E1B999CD4}" dt="2021-10-17T14:51:03.382" v="125" actId="47"/>
          <pc:sldLayoutMkLst>
            <pc:docMk/>
            <pc:sldMasterMk cId="1025947034" sldId="2147483648"/>
            <pc:sldLayoutMk cId="865282692" sldId="214748368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>
            <a:extLst>
              <a:ext uri="{FF2B5EF4-FFF2-40B4-BE49-F238E27FC236}">
                <a16:creationId xmlns:a16="http://schemas.microsoft.com/office/drawing/2014/main" id="{DF6FA487-838F-D04F-8406-5F755112B9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152EBA7-DA70-EC4D-A117-67B35DABCE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B21C5-2699-414D-BD7D-79BFDE2E407F}" type="datetimeFigureOut">
              <a:rPr lang="nb-NO" smtClean="0"/>
              <a:t>04.11.2021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88727E6-4E02-2446-86EE-F835DDCA5A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E9F6557-4A57-6B4D-B854-D064F36D72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EB4E4-9E3D-7D4B-A350-49EB431CD0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7406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FED17-5FBD-1E4B-BF0D-610BD3BE4D53}" type="datetimeFigureOut">
              <a:rPr lang="nb-NO" smtClean="0"/>
              <a:t>04.11.2021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EB604-C9F2-B44F-BBD0-B423C6B3A9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127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258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Man trenger Database kun dersom man ønsker å lagre data i systemet. Man kan lage en web applikasjon eller andre typer applikasjoner uten database.</a:t>
            </a:r>
          </a:p>
          <a:p>
            <a:endParaRPr lang="nb-NO" dirty="0"/>
          </a:p>
          <a:p>
            <a:r>
              <a:rPr lang="nb-NO" dirty="0"/>
              <a:t>For å kunne koble en web applikasjon mot en database så vi må ha en slik kode som skjermdumpen viser, her bruker vi følgende:</a:t>
            </a:r>
          </a:p>
          <a:p>
            <a:r>
              <a:rPr lang="nb-NO" b="1" dirty="0" err="1"/>
              <a:t>MariaDB</a:t>
            </a:r>
            <a:r>
              <a:rPr lang="nb-NO" dirty="0"/>
              <a:t> server med port nummer </a:t>
            </a:r>
            <a:r>
              <a:rPr lang="nb-NO" b="1" dirty="0"/>
              <a:t>3308</a:t>
            </a:r>
            <a:r>
              <a:rPr lang="nb-NO" dirty="0"/>
              <a:t>, der databasen heter </a:t>
            </a:r>
            <a:r>
              <a:rPr lang="nb-NO" b="1" dirty="0"/>
              <a:t>Lecture3</a:t>
            </a:r>
            <a:r>
              <a:rPr lang="nb-NO" b="0" dirty="0"/>
              <a:t>, brukeren er </a:t>
            </a:r>
            <a:r>
              <a:rPr lang="nb-NO" b="1" dirty="0" err="1"/>
              <a:t>root</a:t>
            </a:r>
            <a:r>
              <a:rPr lang="nb-NO" b="1" dirty="0"/>
              <a:t> </a:t>
            </a:r>
            <a:r>
              <a:rPr lang="nb-NO" b="0" dirty="0"/>
              <a:t>og passordet er </a:t>
            </a:r>
            <a:r>
              <a:rPr lang="nb-NO" b="1" dirty="0"/>
              <a:t>12345</a:t>
            </a:r>
            <a:r>
              <a:rPr lang="nb-NO" b="0" dirty="0"/>
              <a:t>.</a:t>
            </a:r>
          </a:p>
          <a:p>
            <a:r>
              <a:rPr lang="nb-NO" b="0" dirty="0"/>
              <a:t>Disse konfigurasjonene må byttes dersom du bruker en annen Database server, eller kjører på en annen port, samme med bruker og passord.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4371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Det er et veldig enkelt eksempel på </a:t>
            </a:r>
            <a:r>
              <a:rPr lang="nb-NO" dirty="0" err="1"/>
              <a:t>doGet</a:t>
            </a:r>
            <a:r>
              <a:rPr lang="nb-NO" dirty="0"/>
              <a:t>, Når denne </a:t>
            </a:r>
            <a:r>
              <a:rPr lang="nb-NO" dirty="0" err="1"/>
              <a:t>servleten</a:t>
            </a:r>
            <a:r>
              <a:rPr lang="nb-NO" dirty="0"/>
              <a:t> blir </a:t>
            </a:r>
            <a:r>
              <a:rPr lang="nb-NO" dirty="0" err="1"/>
              <a:t>requested</a:t>
            </a:r>
            <a:r>
              <a:rPr lang="nb-NO" dirty="0"/>
              <a:t> gjennom GET metode så vil </a:t>
            </a:r>
            <a:r>
              <a:rPr lang="nb-NO" dirty="0" err="1"/>
              <a:t>doGet</a:t>
            </a:r>
            <a:r>
              <a:rPr lang="nb-NO" dirty="0"/>
              <a:t> bli aktivert. Den viser bare Velkommen setning her.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7756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Dette </a:t>
            </a:r>
            <a:r>
              <a:rPr lang="en-GB" sz="2000" dirty="0" err="1"/>
              <a:t>eksemplet</a:t>
            </a:r>
            <a:r>
              <a:rPr lang="en-GB" sz="2000" dirty="0"/>
              <a:t> </a:t>
            </a:r>
            <a:r>
              <a:rPr lang="en-GB" sz="2000" dirty="0" err="1"/>
              <a:t>viser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POST request </a:t>
            </a:r>
            <a:r>
              <a:rPr lang="en-GB" sz="2000" dirty="0" err="1"/>
              <a:t>fra</a:t>
            </a:r>
            <a:r>
              <a:rPr lang="en-GB" sz="2000" dirty="0"/>
              <a:t> </a:t>
            </a:r>
            <a:r>
              <a:rPr lang="en-GB" sz="2000" dirty="0" err="1"/>
              <a:t>brukeren</a:t>
            </a:r>
            <a:r>
              <a:rPr lang="en-GB" sz="2000" dirty="0"/>
              <a:t>. </a:t>
            </a:r>
            <a:r>
              <a:rPr lang="en-GB" sz="2000" dirty="0" err="1"/>
              <a:t>doGet</a:t>
            </a:r>
            <a:r>
              <a:rPr lang="en-GB" sz="2000" dirty="0"/>
              <a:t> </a:t>
            </a:r>
            <a:r>
              <a:rPr lang="en-GB" sz="2000" dirty="0" err="1"/>
              <a:t>viser</a:t>
            </a:r>
            <a:r>
              <a:rPr lang="en-GB" sz="2000" dirty="0"/>
              <a:t> info om </a:t>
            </a:r>
            <a:r>
              <a:rPr lang="en-GB" sz="2000" dirty="0" err="1"/>
              <a:t>hva</a:t>
            </a:r>
            <a:r>
              <a:rPr lang="en-GB" sz="2000" dirty="0"/>
              <a:t> vi </a:t>
            </a:r>
            <a:r>
              <a:rPr lang="en-GB" sz="2000" dirty="0" err="1"/>
              <a:t>ønsker</a:t>
            </a:r>
            <a:r>
              <a:rPr lang="en-GB" sz="2000" dirty="0"/>
              <a:t> å </a:t>
            </a:r>
            <a:r>
              <a:rPr lang="en-GB" sz="2000" dirty="0" err="1"/>
              <a:t>få</a:t>
            </a:r>
            <a:r>
              <a:rPr lang="en-GB" sz="2000" dirty="0"/>
              <a:t> </a:t>
            </a:r>
            <a:r>
              <a:rPr lang="en-GB" sz="2000" dirty="0" err="1"/>
              <a:t>av</a:t>
            </a:r>
            <a:r>
              <a:rPr lang="en-GB" sz="2000" dirty="0"/>
              <a:t> </a:t>
            </a:r>
            <a:r>
              <a:rPr lang="en-GB" sz="2000" dirty="0" err="1"/>
              <a:t>brukerens</a:t>
            </a:r>
            <a:r>
              <a:rPr lang="en-GB" sz="2000" dirty="0"/>
              <a:t> input. </a:t>
            </a:r>
            <a:r>
              <a:rPr lang="en-GB" sz="2000" dirty="0" err="1"/>
              <a:t>Brukeren</a:t>
            </a:r>
            <a:r>
              <a:rPr lang="en-GB" sz="2000" dirty="0"/>
              <a:t> </a:t>
            </a:r>
            <a:r>
              <a:rPr lang="en-GB" sz="2000" dirty="0" err="1"/>
              <a:t>skriver</a:t>
            </a:r>
            <a:r>
              <a:rPr lang="en-GB" sz="2000" dirty="0"/>
              <a:t> email </a:t>
            </a:r>
            <a:r>
              <a:rPr lang="en-GB" sz="2000" dirty="0" err="1"/>
              <a:t>til</a:t>
            </a:r>
            <a:r>
              <a:rPr lang="en-GB" sz="2000" dirty="0"/>
              <a:t> </a:t>
            </a:r>
            <a:r>
              <a:rPr lang="en-GB" sz="2000" dirty="0" err="1"/>
              <a:t>brukeren</a:t>
            </a:r>
            <a:r>
              <a:rPr lang="en-GB" sz="2000" dirty="0"/>
              <a:t> </a:t>
            </a:r>
            <a:r>
              <a:rPr lang="en-GB" sz="2000" dirty="0" err="1"/>
              <a:t>som</a:t>
            </a:r>
            <a:r>
              <a:rPr lang="en-GB" sz="2000" dirty="0"/>
              <a:t> </a:t>
            </a:r>
            <a:r>
              <a:rPr lang="nb-NO" sz="2000" dirty="0"/>
              <a:t>ø</a:t>
            </a:r>
            <a:r>
              <a:rPr lang="en-GB" sz="2000" dirty="0" err="1"/>
              <a:t>nskes</a:t>
            </a:r>
            <a:r>
              <a:rPr lang="en-GB" sz="2000" dirty="0"/>
              <a:t> å </a:t>
            </a:r>
            <a:r>
              <a:rPr lang="en-GB" sz="2000" dirty="0" err="1"/>
              <a:t>bli</a:t>
            </a:r>
            <a:r>
              <a:rPr lang="en-GB" sz="2000" dirty="0"/>
              <a:t> </a:t>
            </a:r>
            <a:r>
              <a:rPr lang="en-GB" sz="2000" dirty="0" err="1"/>
              <a:t>fjernet</a:t>
            </a:r>
            <a:r>
              <a:rPr lang="en-GB" sz="2000" dirty="0"/>
              <a:t> (se </a:t>
            </a:r>
            <a:r>
              <a:rPr lang="en-GB" sz="2000" dirty="0" err="1"/>
              <a:t>pilen</a:t>
            </a:r>
            <a:r>
              <a:rPr lang="en-GB" sz="2000" dirty="0"/>
              <a:t> I </a:t>
            </a:r>
            <a:r>
              <a:rPr lang="en-GB" sz="2000" dirty="0" err="1"/>
              <a:t>doGET</a:t>
            </a:r>
            <a:r>
              <a:rPr lang="en-GB" sz="2000" dirty="0"/>
              <a:t>), </a:t>
            </a:r>
            <a:r>
              <a:rPr lang="en-GB" sz="2000" dirty="0" err="1"/>
              <a:t>også</a:t>
            </a:r>
            <a:r>
              <a:rPr lang="en-GB" sz="2000" dirty="0"/>
              <a:t> </a:t>
            </a:r>
            <a:r>
              <a:rPr lang="en-GB" sz="2000" dirty="0" err="1"/>
              <a:t>hentes</a:t>
            </a:r>
            <a:r>
              <a:rPr lang="en-GB" sz="2000" dirty="0"/>
              <a:t> den I </a:t>
            </a:r>
            <a:r>
              <a:rPr lang="en-GB" sz="2000" dirty="0" err="1"/>
              <a:t>doPost</a:t>
            </a:r>
            <a:r>
              <a:rPr lang="en-GB" sz="2000" dirty="0"/>
              <a:t> (se </a:t>
            </a:r>
            <a:r>
              <a:rPr lang="en-GB" sz="2000" dirty="0" err="1"/>
              <a:t>andre</a:t>
            </a:r>
            <a:r>
              <a:rPr lang="en-GB" sz="2000" dirty="0"/>
              <a:t> </a:t>
            </a:r>
            <a:r>
              <a:rPr lang="en-GB" sz="2000" dirty="0" err="1"/>
              <a:t>pilen</a:t>
            </a:r>
            <a:r>
              <a:rPr lang="en-GB" sz="2000" dirty="0"/>
              <a:t> I </a:t>
            </a:r>
            <a:r>
              <a:rPr lang="en-GB" sz="2000" dirty="0" err="1"/>
              <a:t>doPost</a:t>
            </a:r>
            <a:r>
              <a:rPr lang="en-GB" sz="2000" dirty="0"/>
              <a:t>).</a:t>
            </a:r>
          </a:p>
          <a:p>
            <a:endParaRPr lang="en-GB" sz="2000" dirty="0"/>
          </a:p>
          <a:p>
            <a:r>
              <a:rPr lang="en-GB" sz="2000" dirty="0" err="1"/>
              <a:t>Dereetter</a:t>
            </a:r>
            <a:r>
              <a:rPr lang="en-GB" sz="2000" dirty="0"/>
              <a:t> lager vi </a:t>
            </a:r>
            <a:r>
              <a:rPr lang="en-GB" sz="2000" dirty="0" err="1"/>
              <a:t>en</a:t>
            </a:r>
            <a:r>
              <a:rPr lang="en-GB" sz="2000" dirty="0"/>
              <a:t> connection </a:t>
            </a:r>
            <a:r>
              <a:rPr lang="en-GB" sz="2000" dirty="0" err="1"/>
              <a:t>også</a:t>
            </a:r>
            <a:r>
              <a:rPr lang="en-GB" sz="2000" dirty="0"/>
              <a:t> </a:t>
            </a:r>
            <a:r>
              <a:rPr lang="en-GB" sz="2000" dirty="0" err="1"/>
              <a:t>kommer</a:t>
            </a:r>
            <a:r>
              <a:rPr lang="en-GB" sz="2000" dirty="0"/>
              <a:t> det query vi </a:t>
            </a:r>
            <a:r>
              <a:rPr lang="en-GB" sz="2000" dirty="0" err="1"/>
              <a:t>ønsker</a:t>
            </a:r>
            <a:r>
              <a:rPr lang="en-GB" sz="2000" dirty="0"/>
              <a:t> å </a:t>
            </a:r>
            <a:r>
              <a:rPr lang="en-GB" sz="2000" dirty="0" err="1"/>
              <a:t>kjøre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database, </a:t>
            </a:r>
            <a:r>
              <a:rPr lang="en-GB" sz="2000" dirty="0" err="1"/>
              <a:t>legg</a:t>
            </a:r>
            <a:r>
              <a:rPr lang="en-GB" sz="2000" dirty="0"/>
              <a:t> </a:t>
            </a:r>
            <a:r>
              <a:rPr lang="en-GB" sz="2000" dirty="0" err="1"/>
              <a:t>merke</a:t>
            </a:r>
            <a:r>
              <a:rPr lang="en-GB" sz="2000" dirty="0"/>
              <a:t> </a:t>
            </a:r>
            <a:r>
              <a:rPr lang="en-GB" sz="2000" dirty="0" err="1"/>
              <a:t>til</a:t>
            </a:r>
            <a:r>
              <a:rPr lang="en-GB" sz="2000" dirty="0"/>
              <a:t> </a:t>
            </a:r>
            <a:r>
              <a:rPr lang="en-GB" sz="2000" dirty="0" err="1"/>
              <a:t>spørsmålstegn</a:t>
            </a:r>
            <a:r>
              <a:rPr lang="en-GB" sz="2000" dirty="0"/>
              <a:t> </a:t>
            </a:r>
            <a:r>
              <a:rPr lang="en-GB" sz="2000" b="1" dirty="0"/>
              <a:t>? </a:t>
            </a:r>
            <a:r>
              <a:rPr lang="en-GB" sz="2000" b="0" dirty="0"/>
              <a:t>Dette </a:t>
            </a:r>
            <a:r>
              <a:rPr lang="en-GB" sz="2000" b="0" dirty="0" err="1"/>
              <a:t>brukes</a:t>
            </a:r>
            <a:r>
              <a:rPr lang="en-GB" sz="2000" b="0" dirty="0"/>
              <a:t> for å ha </a:t>
            </a:r>
            <a:r>
              <a:rPr lang="en-GB" sz="2000" b="0" dirty="0" err="1"/>
              <a:t>dynamisk</a:t>
            </a:r>
            <a:r>
              <a:rPr lang="en-GB" sz="2000" b="0" dirty="0"/>
              <a:t> </a:t>
            </a:r>
            <a:r>
              <a:rPr lang="en-GB" sz="2000" b="0" dirty="0" err="1"/>
              <a:t>kode</a:t>
            </a:r>
            <a:r>
              <a:rPr lang="en-GB" sz="2000" b="0" dirty="0"/>
              <a:t>,</a:t>
            </a:r>
          </a:p>
          <a:p>
            <a:r>
              <a:rPr lang="en-GB" sz="2000" b="0" dirty="0" err="1"/>
              <a:t>Så</a:t>
            </a:r>
            <a:r>
              <a:rPr lang="en-GB" sz="2000" b="0" dirty="0"/>
              <a:t> her </a:t>
            </a:r>
            <a:r>
              <a:rPr lang="en-GB" sz="2000" b="0" dirty="0" err="1"/>
              <a:t>forventer</a:t>
            </a:r>
            <a:r>
              <a:rPr lang="en-GB" sz="2000" b="0" dirty="0"/>
              <a:t> </a:t>
            </a:r>
            <a:r>
              <a:rPr lang="en-GB" sz="2000" b="0" dirty="0" err="1"/>
              <a:t>koden</a:t>
            </a:r>
            <a:r>
              <a:rPr lang="en-GB" sz="2000" b="0" dirty="0"/>
              <a:t> </a:t>
            </a:r>
            <a:r>
              <a:rPr lang="en-GB" sz="2000" b="0" dirty="0" err="1"/>
              <a:t>alltid</a:t>
            </a:r>
            <a:r>
              <a:rPr lang="en-GB" sz="2000" b="0" dirty="0"/>
              <a:t> </a:t>
            </a:r>
            <a:r>
              <a:rPr lang="en-GB" sz="2000" b="0" dirty="0" err="1"/>
              <a:t>en</a:t>
            </a:r>
            <a:r>
              <a:rPr lang="en-GB" sz="2000" b="0" dirty="0"/>
              <a:t> input (email I </a:t>
            </a:r>
            <a:r>
              <a:rPr lang="en-GB" sz="2000" b="0" dirty="0" err="1"/>
              <a:t>dette</a:t>
            </a:r>
            <a:r>
              <a:rPr lang="en-GB" sz="2000" b="0" dirty="0"/>
              <a:t> </a:t>
            </a:r>
            <a:r>
              <a:rPr lang="en-GB" sz="2000" b="0" dirty="0" err="1"/>
              <a:t>eksemplet</a:t>
            </a:r>
            <a:r>
              <a:rPr lang="en-GB" sz="2000" b="0" dirty="0"/>
              <a:t>) </a:t>
            </a:r>
            <a:r>
              <a:rPr lang="en-GB" sz="2000" b="0" dirty="0" err="1"/>
              <a:t>og</a:t>
            </a:r>
            <a:r>
              <a:rPr lang="en-GB" sz="2000" b="0" dirty="0"/>
              <a:t> </a:t>
            </a:r>
            <a:r>
              <a:rPr lang="en-GB" sz="2000" b="0" dirty="0" err="1"/>
              <a:t>når</a:t>
            </a:r>
            <a:r>
              <a:rPr lang="en-GB" sz="2000" b="0" dirty="0"/>
              <a:t> </a:t>
            </a:r>
            <a:r>
              <a:rPr lang="en-GB" sz="2000" b="0" dirty="0" err="1"/>
              <a:t>koden</a:t>
            </a:r>
            <a:r>
              <a:rPr lang="en-GB" sz="2000" b="0" dirty="0"/>
              <a:t> tar </a:t>
            </a:r>
            <a:r>
              <a:rPr lang="en-GB" sz="2000" b="0" dirty="0" err="1"/>
              <a:t>imot</a:t>
            </a:r>
            <a:r>
              <a:rPr lang="en-GB" sz="2000" b="0" dirty="0"/>
              <a:t> email </a:t>
            </a:r>
            <a:r>
              <a:rPr lang="en-GB" sz="2000" b="0" dirty="0" err="1"/>
              <a:t>så</a:t>
            </a:r>
            <a:r>
              <a:rPr lang="en-GB" sz="2000" b="0" dirty="0"/>
              <a:t> setter vi den </a:t>
            </a:r>
            <a:r>
              <a:rPr lang="en-GB" sz="2000" b="0" dirty="0" err="1"/>
              <a:t>emailen</a:t>
            </a:r>
            <a:r>
              <a:rPr lang="en-GB" sz="2000" b="0" dirty="0"/>
              <a:t> I </a:t>
            </a:r>
            <a:r>
              <a:rPr lang="en-GB" sz="2000" b="0" dirty="0" err="1"/>
              <a:t>spørsmålstegnet</a:t>
            </a:r>
            <a:r>
              <a:rPr lang="en-GB" sz="2000" b="0" dirty="0"/>
              <a:t> </a:t>
            </a:r>
            <a:r>
              <a:rPr lang="en-GB" sz="2000" b="0" dirty="0" err="1"/>
              <a:t>hver</a:t>
            </a:r>
            <a:r>
              <a:rPr lang="en-GB" sz="2000" b="0" dirty="0"/>
              <a:t> gang.</a:t>
            </a:r>
            <a:endParaRPr lang="en-GB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660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dette eksemplet har vi 4 ulike inputs i </a:t>
            </a:r>
            <a:r>
              <a:rPr lang="nb-NO" dirty="0" err="1"/>
              <a:t>doGet</a:t>
            </a:r>
            <a:r>
              <a:rPr lang="nb-NO" dirty="0"/>
              <a:t>, som skal tas imot i </a:t>
            </a:r>
            <a:r>
              <a:rPr lang="nb-NO" dirty="0" err="1"/>
              <a:t>doPost</a:t>
            </a:r>
            <a:r>
              <a:rPr lang="nb-NO" dirty="0"/>
              <a:t> via metoden </a:t>
            </a:r>
            <a:r>
              <a:rPr lang="nb-NO" dirty="0" err="1"/>
              <a:t>request.getParameter</a:t>
            </a:r>
            <a:r>
              <a:rPr lang="nb-NO" dirty="0"/>
              <a:t>();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5899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Hvis du tenker på de spørsmålene der oppe i riktig rekkefølge så vil du alltid klare å finne fram den funksjonaliteten du ønsker å implementere i din web applikasjon via </a:t>
            </a:r>
            <a:r>
              <a:rPr lang="nb-NO" dirty="0" err="1"/>
              <a:t>Servlets</a:t>
            </a:r>
            <a:r>
              <a:rPr lang="nb-NO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5783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Dette eksemplet dekker veldig mye av det som er typisk i web applikasjonen. På samme måte her når vi håndterer ulike handlinger til </a:t>
            </a:r>
            <a:r>
              <a:rPr lang="nb-NO" dirty="0" err="1"/>
              <a:t>users</a:t>
            </a:r>
            <a:r>
              <a:rPr lang="nb-NO" dirty="0"/>
              <a:t> i systemet, dere kan gjøre det samme med Ansatte og Utstyr i AMV prosjektet. Derfor er det viktig å lære konseptet og </a:t>
            </a:r>
            <a:r>
              <a:rPr lang="nb-NO" dirty="0" err="1"/>
              <a:t>syntax</a:t>
            </a:r>
            <a:r>
              <a:rPr lang="nb-NO" dirty="0"/>
              <a:t>, alt annet handler om deres design av løsning og deres logikk i å lage denne løsningen.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3109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560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973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Alle nettstedene (Facebook, Google, </a:t>
            </a:r>
            <a:r>
              <a:rPr lang="nb-NO" dirty="0" err="1"/>
              <a:t>Youtube</a:t>
            </a:r>
            <a:r>
              <a:rPr lang="nb-NO" dirty="0"/>
              <a:t>, </a:t>
            </a:r>
            <a:r>
              <a:rPr lang="nb-NO" dirty="0" err="1"/>
              <a:t>Github</a:t>
            </a:r>
            <a:r>
              <a:rPr lang="nb-NO" dirty="0"/>
              <a:t>, Canvas osv..) fungere på denne måten som </a:t>
            </a:r>
            <a:r>
              <a:rPr lang="nb-NO" dirty="0" err="1"/>
              <a:t>diagrammen</a:t>
            </a:r>
            <a:r>
              <a:rPr lang="nb-NO" dirty="0"/>
              <a:t> viser:</a:t>
            </a:r>
          </a:p>
          <a:p>
            <a:endParaRPr lang="nb-NO" dirty="0"/>
          </a:p>
          <a:p>
            <a:r>
              <a:rPr lang="nb-NO" dirty="0"/>
              <a:t>Vi er klienter som bruker </a:t>
            </a:r>
            <a:r>
              <a:rPr lang="nb-NO" dirty="0" err="1"/>
              <a:t>Browser</a:t>
            </a:r>
            <a:r>
              <a:rPr lang="nb-NO" dirty="0"/>
              <a:t> (Google Chrome f.eks.) og sender </a:t>
            </a:r>
            <a:r>
              <a:rPr lang="nb-NO" dirty="0" err="1"/>
              <a:t>Request</a:t>
            </a:r>
            <a:r>
              <a:rPr lang="nb-NO" dirty="0"/>
              <a:t> til en Web Server (Facebook f.eks.) Så vil Facebook web server respondere på vår </a:t>
            </a:r>
            <a:r>
              <a:rPr lang="nb-NO" dirty="0" err="1"/>
              <a:t>request</a:t>
            </a:r>
            <a:r>
              <a:rPr lang="nb-NO" dirty="0"/>
              <a:t>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5548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GET: Når vi ønsker å se innholdet til en nettside, f.eks. når vi går på facebook.com </a:t>
            </a:r>
            <a:r>
              <a:rPr lang="nb-NO" dirty="0">
                <a:sym typeface="Wingdings" panose="05000000000000000000" pitchFamily="2" charset="2"/>
              </a:rPr>
              <a:t> Her sender vi GET </a:t>
            </a:r>
            <a:r>
              <a:rPr lang="nb-NO" dirty="0" err="1">
                <a:sym typeface="Wingdings" panose="05000000000000000000" pitchFamily="2" charset="2"/>
              </a:rPr>
              <a:t>request</a:t>
            </a:r>
            <a:r>
              <a:rPr lang="nb-NO" dirty="0">
                <a:sym typeface="Wingdings" panose="05000000000000000000" pitchFamily="2" charset="2"/>
              </a:rPr>
              <a:t> til Facebook Server som responderer med å vise oss Facebook side i </a:t>
            </a:r>
            <a:r>
              <a:rPr lang="nb-NO" dirty="0" err="1">
                <a:sym typeface="Wingdings" panose="05000000000000000000" pitchFamily="2" charset="2"/>
              </a:rPr>
              <a:t>browseren</a:t>
            </a:r>
            <a:r>
              <a:rPr lang="nb-NO" dirty="0">
                <a:sym typeface="Wingdings" panose="05000000000000000000" pitchFamily="2" charset="2"/>
              </a:rPr>
              <a:t>.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POST: Brukes når vi har INPUTS som skal fylles inn med data (med andre ord skjema eller form), f.eks. </a:t>
            </a:r>
            <a:r>
              <a:rPr lang="nb-NO" dirty="0" err="1">
                <a:sym typeface="Wingdings" panose="05000000000000000000" pitchFamily="2" charset="2"/>
              </a:rPr>
              <a:t>Create</a:t>
            </a:r>
            <a:r>
              <a:rPr lang="nb-NO" dirty="0">
                <a:sym typeface="Wingdings" panose="05000000000000000000" pitchFamily="2" charset="2"/>
              </a:rPr>
              <a:t> New </a:t>
            </a:r>
            <a:r>
              <a:rPr lang="nb-NO" dirty="0" err="1">
                <a:sym typeface="Wingdings" panose="05000000000000000000" pitchFamily="2" charset="2"/>
              </a:rPr>
              <a:t>Account</a:t>
            </a:r>
            <a:r>
              <a:rPr lang="nb-NO" dirty="0">
                <a:sym typeface="Wingdings" panose="05000000000000000000" pitchFamily="2" charset="2"/>
              </a:rPr>
              <a:t> i Facebook, her er vi nødt til å fylle et skjema med </a:t>
            </a:r>
            <a:r>
              <a:rPr lang="nb-NO" dirty="0" err="1">
                <a:sym typeface="Wingdings" panose="05000000000000000000" pitchFamily="2" charset="2"/>
              </a:rPr>
              <a:t>FirstName</a:t>
            </a:r>
            <a:r>
              <a:rPr lang="nb-NO" dirty="0">
                <a:sym typeface="Wingdings" panose="05000000000000000000" pitchFamily="2" charset="2"/>
              </a:rPr>
              <a:t>, </a:t>
            </a:r>
            <a:r>
              <a:rPr lang="nb-NO" dirty="0" err="1">
                <a:sym typeface="Wingdings" panose="05000000000000000000" pitchFamily="2" charset="2"/>
              </a:rPr>
              <a:t>LastName</a:t>
            </a:r>
            <a:r>
              <a:rPr lang="nb-NO" dirty="0">
                <a:sym typeface="Wingdings" panose="05000000000000000000" pitchFamily="2" charset="2"/>
              </a:rPr>
              <a:t>, Email, Passord osv..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2267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år bruker vi </a:t>
            </a:r>
            <a:r>
              <a:rPr lang="nb-NO" dirty="0" err="1"/>
              <a:t>Docker</a:t>
            </a:r>
            <a:r>
              <a:rPr lang="nb-NO" dirty="0"/>
              <a:t> som kan ha de elementene i form av containers.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1339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Disse klassene skal du møte ofte i hver eneste JAVA kode du skal bruke i en web applikasjon som er koblet mot en database.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7545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Sånn ser mappestrukturen ut, dersom du ikke har det samme og fargene er ikke blå på klassene og </a:t>
            </a:r>
            <a:r>
              <a:rPr lang="nb-NO" dirty="0" err="1"/>
              <a:t>java</a:t>
            </a:r>
            <a:r>
              <a:rPr lang="nb-NO" dirty="0"/>
              <a:t> mappen, da har du en feil, forsikre at du alltid har denne strukturen.</a:t>
            </a:r>
          </a:p>
          <a:p>
            <a:r>
              <a:rPr lang="nb-NO" dirty="0"/>
              <a:t>Klasser kan deles i ulike </a:t>
            </a:r>
            <a:r>
              <a:rPr lang="nb-NO" dirty="0" err="1"/>
              <a:t>packages</a:t>
            </a:r>
            <a:r>
              <a:rPr lang="nb-NO" dirty="0"/>
              <a:t> men de må ligge under </a:t>
            </a:r>
            <a:r>
              <a:rPr lang="nb-NO" dirty="0" err="1"/>
              <a:t>java</a:t>
            </a:r>
            <a:r>
              <a:rPr lang="nb-NO" dirty="0"/>
              <a:t> mappen.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2101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Dette er noe standard i de fleste web applikasjonene,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EB604-C9F2-B44F-BBD0-B423C6B3A96A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858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ø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 descr="Et bilde som inneholder objekt&#10;&#10;&#10;&#10;Automatisk generert beskrivelse">
            <a:extLst>
              <a:ext uri="{FF2B5EF4-FFF2-40B4-BE49-F238E27FC236}">
                <a16:creationId xmlns:a16="http://schemas.microsoft.com/office/drawing/2014/main" id="{F28135A9-7864-EA42-BC35-11CA46B6CB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5550" y="2901950"/>
            <a:ext cx="4660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2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313A3025-CD08-FD43-8BF8-D83B80F2D3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959" y="2455863"/>
            <a:ext cx="6486258" cy="2070100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Sitat fra kjent person</a:t>
            </a:r>
          </a:p>
        </p:txBody>
      </p:sp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AD0A5E21-6A22-7D43-B2F4-6F47285A42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1959" y="4741863"/>
            <a:ext cx="6486258" cy="4826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</a:defRPr>
            </a:lvl1pPr>
          </a:lstStyle>
          <a:p>
            <a:r>
              <a:rPr lang="nb-NO" dirty="0"/>
              <a:t>Navn på person</a:t>
            </a:r>
          </a:p>
        </p:txBody>
      </p:sp>
      <p:sp>
        <p:nvSpPr>
          <p:cNvPr id="14" name="Plassholder for tekst 13">
            <a:extLst>
              <a:ext uri="{FF2B5EF4-FFF2-40B4-BE49-F238E27FC236}">
                <a16:creationId xmlns:a16="http://schemas.microsoft.com/office/drawing/2014/main" id="{C06D30DD-C9AA-A74E-8236-A55A61266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1959" y="5224463"/>
            <a:ext cx="6486258" cy="4826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Tittel på person</a:t>
            </a:r>
          </a:p>
        </p:txBody>
      </p:sp>
      <p:sp>
        <p:nvSpPr>
          <p:cNvPr id="16" name="Plassholder for bilde 15">
            <a:extLst>
              <a:ext uri="{FF2B5EF4-FFF2-40B4-BE49-F238E27FC236}">
                <a16:creationId xmlns:a16="http://schemas.microsoft.com/office/drawing/2014/main" id="{C642F17B-7F49-F045-B8A0-848CC25C0D7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72699" y="1404938"/>
            <a:ext cx="3810000" cy="4302125"/>
          </a:xfrm>
        </p:spPr>
        <p:txBody>
          <a:bodyPr/>
          <a:lstStyle/>
          <a:p>
            <a:r>
              <a:rPr lang="nb-NO"/>
              <a:t>Bilde av person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919A7B9F-5930-C948-A4DE-88F9CF947A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1C3611E1-915D-FC45-B483-31D28954FCB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37853000-4C2C-8144-B86A-D528C93C9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151517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CA2F30-5B48-0D4B-A64D-C11205F3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0" y="377865"/>
            <a:ext cx="10659007" cy="905378"/>
          </a:xfrm>
        </p:spPr>
        <p:txBody>
          <a:bodyPr>
            <a:normAutofit/>
          </a:bodyPr>
          <a:lstStyle>
            <a:lvl1pPr>
              <a:defRPr sz="28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0FB60E4-9D32-0846-B8BB-D8ACEE6ED18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1056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A7ACAD7-72B5-0D48-840B-452B3A1E1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0676" y="1883228"/>
            <a:ext cx="4933123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197341D-3588-5C46-8574-6F5019C0FF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E87323BC-D981-E141-A5E2-F609B886AC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7B79EED7-7374-E644-9787-62E7E1656B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056" y="1478920"/>
            <a:ext cx="4933122" cy="370115"/>
          </a:xfrm>
        </p:spPr>
        <p:txBody>
          <a:bodyPr/>
          <a:lstStyle>
            <a:lvl1pPr>
              <a:buNone/>
              <a:defRPr b="1">
                <a:solidFill>
                  <a:srgbClr val="D2002B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9" name="Plassholder for tekst 7">
            <a:extLst>
              <a:ext uri="{FF2B5EF4-FFF2-40B4-BE49-F238E27FC236}">
                <a16:creationId xmlns:a16="http://schemas.microsoft.com/office/drawing/2014/main" id="{4736E952-F94D-E14F-A6F4-5297C60265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0676" y="1478030"/>
            <a:ext cx="4933122" cy="370115"/>
          </a:xfrm>
        </p:spPr>
        <p:txBody>
          <a:bodyPr/>
          <a:lstStyle>
            <a:lvl1pPr>
              <a:buNone/>
              <a:defRPr b="1">
                <a:solidFill>
                  <a:srgbClr val="D2002B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5292FFB7-C40D-654F-99EA-194D09B8CF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47169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venstre og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 descr="Et bilde som inneholder tekst, bygning, utendørs, murstein&#10;&#10;Automatisk generert beskrivelse">
            <a:extLst>
              <a:ext uri="{FF2B5EF4-FFF2-40B4-BE49-F238E27FC236}">
                <a16:creationId xmlns:a16="http://schemas.microsoft.com/office/drawing/2014/main" id="{6569B78A-AD6D-E141-982F-D8320B49F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102" r="24284"/>
          <a:stretch/>
        </p:blipFill>
        <p:spPr>
          <a:xfrm>
            <a:off x="6281738" y="0"/>
            <a:ext cx="5910262" cy="6858000"/>
          </a:xfrm>
          <a:prstGeom prst="rect">
            <a:avLst/>
          </a:prstGeom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0FB60E4-9D32-0846-B8BB-D8ACEE6ED18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1056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197341D-3588-5C46-8574-6F5019C0FF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10" name="Plassholder for bilde 9">
            <a:extLst>
              <a:ext uri="{FF2B5EF4-FFF2-40B4-BE49-F238E27FC236}">
                <a16:creationId xmlns:a16="http://schemas.microsoft.com/office/drawing/2014/main" id="{F92D8C84-8DFB-5945-96ED-1AF02FB556C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81738" y="0"/>
            <a:ext cx="5910262" cy="6858000"/>
          </a:xfrm>
        </p:spPr>
        <p:txBody>
          <a:bodyPr/>
          <a:lstStyle/>
          <a:p>
            <a:r>
              <a:rPr lang="nb-NO"/>
              <a:t>Legg bilde rett inn her</a:t>
            </a:r>
          </a:p>
        </p:txBody>
      </p:sp>
      <p:sp>
        <p:nvSpPr>
          <p:cNvPr id="9" name="Plassholder for tekst 6">
            <a:extLst>
              <a:ext uri="{FF2B5EF4-FFF2-40B4-BE49-F238E27FC236}">
                <a16:creationId xmlns:a16="http://schemas.microsoft.com/office/drawing/2014/main" id="{6A4B12A5-698B-1545-A4BE-5CAA787AE4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1533" y="6370638"/>
            <a:ext cx="3992646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  <p:sp>
        <p:nvSpPr>
          <p:cNvPr id="11" name="Tittel 1">
            <a:extLst>
              <a:ext uri="{FF2B5EF4-FFF2-40B4-BE49-F238E27FC236}">
                <a16:creationId xmlns:a16="http://schemas.microsoft.com/office/drawing/2014/main" id="{9D10BF8D-2AAF-6043-8F14-05A25EBDDC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1056" y="707572"/>
            <a:ext cx="4933121" cy="1065472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Her kan du fylle inn en tittel til din slide</a:t>
            </a:r>
          </a:p>
        </p:txBody>
      </p:sp>
    </p:spTree>
    <p:extLst>
      <p:ext uri="{BB962C8B-B14F-4D97-AF65-F5344CB8AC3E}">
        <p14:creationId xmlns:p14="http://schemas.microsoft.com/office/powerpoint/2010/main" val="1184177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til venstre og tekst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 descr="Et bilde som inneholder tekst, bygning, utendørs, murstein&#10;&#10;Automatisk generert beskrivelse">
            <a:extLst>
              <a:ext uri="{FF2B5EF4-FFF2-40B4-BE49-F238E27FC236}">
                <a16:creationId xmlns:a16="http://schemas.microsoft.com/office/drawing/2014/main" id="{6569B78A-AD6D-E141-982F-D8320B49F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102" r="24284"/>
          <a:stretch/>
        </p:blipFill>
        <p:spPr>
          <a:xfrm>
            <a:off x="0" y="0"/>
            <a:ext cx="5910262" cy="6858000"/>
          </a:xfrm>
          <a:prstGeom prst="rect">
            <a:avLst/>
          </a:prstGeom>
        </p:spPr>
      </p:pic>
      <p:sp>
        <p:nvSpPr>
          <p:cNvPr id="10" name="Plassholder for bilde 9">
            <a:extLst>
              <a:ext uri="{FF2B5EF4-FFF2-40B4-BE49-F238E27FC236}">
                <a16:creationId xmlns:a16="http://schemas.microsoft.com/office/drawing/2014/main" id="{F92D8C84-8DFB-5945-96ED-1AF02FB556C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10262" cy="6858000"/>
          </a:xfrm>
        </p:spPr>
        <p:txBody>
          <a:bodyPr/>
          <a:lstStyle/>
          <a:p>
            <a:r>
              <a:rPr lang="nb-NO"/>
              <a:t>Legg bilde rett inn her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0FB60E4-9D32-0846-B8BB-D8ACEE6ED18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35472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9" name="Bilde 8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CA832A86-F517-B343-A28F-37A1C691F9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838F0658-EC45-5A48-B3C1-47900CACF7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5472" y="6370638"/>
            <a:ext cx="4230595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  <p:sp>
        <p:nvSpPr>
          <p:cNvPr id="11" name="Plassholder for lysbildenummer 4">
            <a:extLst>
              <a:ext uri="{FF2B5EF4-FFF2-40B4-BE49-F238E27FC236}">
                <a16:creationId xmlns:a16="http://schemas.microsoft.com/office/drawing/2014/main" id="{12F0E66B-ABF8-4E42-BDB6-0F41AB489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27473" y="6370637"/>
            <a:ext cx="1295400" cy="365125"/>
          </a:xfrm>
        </p:spPr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ittel 1">
            <a:extLst>
              <a:ext uri="{FF2B5EF4-FFF2-40B4-BE49-F238E27FC236}">
                <a16:creationId xmlns:a16="http://schemas.microsoft.com/office/drawing/2014/main" id="{43AD8D1C-EAB0-3645-8548-77AB0AF6BF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5472" y="707572"/>
            <a:ext cx="4933121" cy="1065472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Her kan du fylle inn en tittel til din slide</a:t>
            </a:r>
          </a:p>
        </p:txBody>
      </p:sp>
    </p:spTree>
    <p:extLst>
      <p:ext uri="{BB962C8B-B14F-4D97-AF65-F5344CB8AC3E}">
        <p14:creationId xmlns:p14="http://schemas.microsoft.com/office/powerpoint/2010/main" val="2720802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kjerm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6650CA9E-144D-2B4B-8399-F29546F1AF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>
                    <a:alpha val="74000"/>
                  </a:schemeClr>
                </a:solidFill>
              </a:defRPr>
            </a:lvl1pPr>
          </a:lstStyle>
          <a:p>
            <a:r>
              <a:rPr lang="nb-NO"/>
              <a:t>Slipp et bilde her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155B4C0-4369-4842-A92C-0BEF7F14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0325"/>
            <a:ext cx="10515600" cy="1325563"/>
          </a:xfrm>
        </p:spPr>
        <p:txBody>
          <a:bodyPr>
            <a:normAutofit/>
          </a:bodyPr>
          <a:lstStyle>
            <a:lvl1pPr>
              <a:defRPr sz="60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DDD14DF-A6E8-464B-9DFA-D66A7CDBFF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D01F0486-5C83-F044-9E63-F2C6561245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6">
            <a:extLst>
              <a:ext uri="{FF2B5EF4-FFF2-40B4-BE49-F238E27FC236}">
                <a16:creationId xmlns:a16="http://schemas.microsoft.com/office/drawing/2014/main" id="{34787E5B-5B6D-504D-A89E-8DC6147EA8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7730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4277630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509" y="1000124"/>
            <a:ext cx="2440153" cy="3050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5552" y="1499784"/>
            <a:ext cx="7709771" cy="1143000"/>
          </a:xfrm>
          <a:noFill/>
          <a:ln>
            <a:noFill/>
          </a:ln>
        </p:spPr>
        <p:txBody>
          <a:bodyPr>
            <a:normAutofit/>
          </a:bodyPr>
          <a:lstStyle>
            <a:lvl1pPr algn="l">
              <a:defRPr sz="4000" b="1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Navn navn</a:t>
            </a:r>
            <a:endParaRPr lang="en-US" dirty="0"/>
          </a:p>
        </p:txBody>
      </p:sp>
      <p:sp>
        <p:nvSpPr>
          <p:cNvPr id="15" name="Plassholder for tekst 14"/>
          <p:cNvSpPr>
            <a:spLocks noGrp="1"/>
          </p:cNvSpPr>
          <p:nvPr>
            <p:ph type="body" sz="quarter" idx="10" hasCustomPrompt="1"/>
          </p:nvPr>
        </p:nvSpPr>
        <p:spPr>
          <a:xfrm>
            <a:off x="3644991" y="1000125"/>
            <a:ext cx="7702412" cy="469055"/>
          </a:xfrm>
        </p:spPr>
        <p:txBody>
          <a:bodyPr>
            <a:noAutofit/>
          </a:bodyPr>
          <a:lstStyle>
            <a:lvl1pPr marL="0" indent="0" algn="l">
              <a:buNone/>
              <a:defRPr sz="2667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09585" indent="0">
              <a:buNone/>
              <a:defRPr sz="2667"/>
            </a:lvl2pPr>
            <a:lvl3pPr marL="1219170" indent="0">
              <a:buNone/>
              <a:defRPr sz="2667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</a:lstStyle>
          <a:p>
            <a:pPr lvl="0"/>
            <a:r>
              <a:rPr lang="nb-NO" dirty="0"/>
              <a:t>Fakultet</a:t>
            </a:r>
          </a:p>
        </p:txBody>
      </p:sp>
      <p:sp>
        <p:nvSpPr>
          <p:cNvPr id="5" name="Plassholder for bilde 4"/>
          <p:cNvSpPr>
            <a:spLocks noGrp="1"/>
          </p:cNvSpPr>
          <p:nvPr>
            <p:ph type="pic" sz="quarter" idx="11" hasCustomPrompt="1"/>
          </p:nvPr>
        </p:nvSpPr>
        <p:spPr>
          <a:xfrm>
            <a:off x="838200" y="1000125"/>
            <a:ext cx="2442461" cy="30501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b-NO"/>
              <a:t>Dra inn bilde</a:t>
            </a:r>
          </a:p>
        </p:txBody>
      </p:sp>
      <p:sp>
        <p:nvSpPr>
          <p:cNvPr id="19" name="Plassholder for tekst 18"/>
          <p:cNvSpPr>
            <a:spLocks noGrp="1"/>
          </p:cNvSpPr>
          <p:nvPr>
            <p:ph type="body" sz="quarter" idx="12" hasCustomPrompt="1"/>
          </p:nvPr>
        </p:nvSpPr>
        <p:spPr>
          <a:xfrm>
            <a:off x="3649080" y="3552172"/>
            <a:ext cx="7702412" cy="257821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41E28"/>
                </a:solidFill>
              </a:defRPr>
            </a:lvl1pPr>
          </a:lstStyle>
          <a:p>
            <a:pPr lvl="0"/>
            <a:r>
              <a:rPr lang="nb-NO" dirty="0"/>
              <a:t>Beskrivelse</a:t>
            </a:r>
          </a:p>
        </p:txBody>
      </p:sp>
      <p:sp>
        <p:nvSpPr>
          <p:cNvPr id="20" name="Plassholder for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3644989" y="2994120"/>
            <a:ext cx="7702413" cy="418984"/>
          </a:xfrm>
        </p:spPr>
        <p:txBody>
          <a:bodyPr>
            <a:noAutofit/>
          </a:bodyPr>
          <a:lstStyle>
            <a:lvl1pPr marL="0" indent="0" algn="l">
              <a:buNone/>
              <a:defRPr sz="2400" b="0" baseline="0">
                <a:solidFill>
                  <a:srgbClr val="141E28"/>
                </a:solidFill>
              </a:defRPr>
            </a:lvl1pPr>
            <a:lvl2pPr marL="609585" indent="0">
              <a:buNone/>
              <a:defRPr sz="2667"/>
            </a:lvl2pPr>
            <a:lvl3pPr marL="1219170" indent="0">
              <a:buNone/>
              <a:defRPr sz="2667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</a:lstStyle>
          <a:p>
            <a:pPr lvl="0"/>
            <a:r>
              <a:rPr lang="nb-NO" dirty="0"/>
              <a:t>Dato</a:t>
            </a:r>
          </a:p>
        </p:txBody>
      </p:sp>
      <p:pic>
        <p:nvPicPr>
          <p:cNvPr id="12" name="Bilde 11">
            <a:extLst>
              <a:ext uri="{FF2B5EF4-FFF2-40B4-BE49-F238E27FC236}">
                <a16:creationId xmlns:a16="http://schemas.microsoft.com/office/drawing/2014/main" id="{602F63FA-675E-D540-9D05-CFDFF921A5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400B017-0EDB-B64D-A898-33D1D15E25A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A42F8DDF-495D-C64A-8CED-AA2B58F17B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57730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416491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BEC76104-09FF-124D-96F5-7E24E2687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EFD2D005-8FCC-944C-B77E-2FA0D6BA1B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4" name="Plassholder for tekst 6">
            <a:extLst>
              <a:ext uri="{FF2B5EF4-FFF2-40B4-BE49-F238E27FC236}">
                <a16:creationId xmlns:a16="http://schemas.microsoft.com/office/drawing/2014/main" id="{F30C16E2-E34E-2A48-AC14-D8904ACA10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7730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108912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på mørk bakgrunn">
    <p:bg>
      <p:bgPr>
        <a:solidFill>
          <a:srgbClr val="14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14C717CD-C564-444B-9B54-49514DB5E2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5550" y="2901950"/>
            <a:ext cx="4660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40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 dark background">
    <p:bg>
      <p:bgPr>
        <a:solidFill>
          <a:srgbClr val="14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2E5B0986-EDA4-E645-A2CC-7235DFEB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900" y="2997200"/>
            <a:ext cx="46482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27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0B2ABB-797D-6D4E-8B9C-7322AB6B5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16EDBB-B8D9-674E-B664-6D4E9C1BB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2002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137B5FA-05C8-EC4E-83AA-08C881623F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61649" y="6356350"/>
            <a:ext cx="891092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9C873C1D-07AE-4247-83EB-F66411D279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8" name="Plassholder for tekst 6">
            <a:extLst>
              <a:ext uri="{FF2B5EF4-FFF2-40B4-BE49-F238E27FC236}">
                <a16:creationId xmlns:a16="http://schemas.microsoft.com/office/drawing/2014/main" id="{D35D7EF7-799D-FF4C-A737-BFF184E2A7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311212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på rød bakgrunn">
    <p:bg>
      <p:bgPr>
        <a:solidFill>
          <a:srgbClr val="D2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14C717CD-C564-444B-9B54-49514DB5E2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5550" y="2901950"/>
            <a:ext cx="4660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69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C68AED-3A99-704D-8F97-DB2A70EDE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786" y="716619"/>
            <a:ext cx="10754013" cy="90537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Punktliste med et punkt av gangen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4A1D1D-C8A3-914A-83EF-30FC6150C8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9787" y="1861979"/>
            <a:ext cx="10754012" cy="393208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  <a:latin typeface="Helvetica" pitchFamily="2" charset="0"/>
              </a:defRPr>
            </a:lvl2pPr>
          </a:lstStyle>
          <a:p>
            <a:r>
              <a:rPr lang="nb-NO" dirty="0"/>
              <a:t>Rediger tekststiler i malen
Andre nivå
Tredje nivå
Fjerde nivå
Femte nivå</a:t>
            </a:r>
          </a:p>
          <a:p>
            <a:pPr lvl="1"/>
            <a:r>
              <a:rPr lang="nb-NO" dirty="0"/>
              <a:t>Punkt under punktet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FF0FD72-7E03-BF44-B254-CBD7756F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380" y="6356350"/>
            <a:ext cx="1183887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A738CFE9-6DF3-6D42-AFA2-9A891E57C5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8" name="Plassholder for tekst 6">
            <a:extLst>
              <a:ext uri="{FF2B5EF4-FFF2-40B4-BE49-F238E27FC236}">
                <a16:creationId xmlns:a16="http://schemas.microsoft.com/office/drawing/2014/main" id="{FAEED125-4716-2249-B66C-30278C6ED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3549790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innhold mø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4A1D1D-C8A3-914A-83EF-30FC6150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74" y="805023"/>
            <a:ext cx="10744226" cy="4949005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67FE4797-4789-9546-8B3D-CD4CC0A5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4084" y="6356350"/>
            <a:ext cx="1026486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Bilde 5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E718D02F-4FD7-A849-A10D-A3ADB04CA2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A041050A-C664-4048-9806-7A70D1287F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3243781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313A3025-CD08-FD43-8BF8-D83B80F2D3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5121" y="1404938"/>
            <a:ext cx="6486258" cy="2070100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Sitat fra kjent person</a:t>
            </a:r>
          </a:p>
        </p:txBody>
      </p:sp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AD0A5E21-6A22-7D43-B2F4-6F47285A42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5121" y="3690938"/>
            <a:ext cx="6486258" cy="4826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Navn på person</a:t>
            </a:r>
          </a:p>
        </p:txBody>
      </p:sp>
      <p:sp>
        <p:nvSpPr>
          <p:cNvPr id="14" name="Plassholder for tekst 13">
            <a:extLst>
              <a:ext uri="{FF2B5EF4-FFF2-40B4-BE49-F238E27FC236}">
                <a16:creationId xmlns:a16="http://schemas.microsoft.com/office/drawing/2014/main" id="{C06D30DD-C9AA-A74E-8236-A55A61266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5121" y="4173538"/>
            <a:ext cx="6486258" cy="4826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Tittel på person</a:t>
            </a:r>
          </a:p>
        </p:txBody>
      </p:sp>
      <p:sp>
        <p:nvSpPr>
          <p:cNvPr id="16" name="Plassholder for bilde 15">
            <a:extLst>
              <a:ext uri="{FF2B5EF4-FFF2-40B4-BE49-F238E27FC236}">
                <a16:creationId xmlns:a16="http://schemas.microsoft.com/office/drawing/2014/main" id="{C642F17B-7F49-F045-B8A0-848CC25C0D7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89791" y="1404938"/>
            <a:ext cx="3810000" cy="4302125"/>
          </a:xfrm>
        </p:spPr>
        <p:txBody>
          <a:bodyPr/>
          <a:lstStyle/>
          <a:p>
            <a:r>
              <a:rPr lang="nb-NO"/>
              <a:t>Bilde av person</a:t>
            </a:r>
          </a:p>
        </p:txBody>
      </p:sp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531D7125-22A5-C646-ACAD-1A9739777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907179" y="6356350"/>
            <a:ext cx="1026485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10" name="Bilde 9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A5864BF9-97E5-9749-986E-F2C0043684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9" name="Plassholder for tekst 6">
            <a:extLst>
              <a:ext uri="{FF2B5EF4-FFF2-40B4-BE49-F238E27FC236}">
                <a16:creationId xmlns:a16="http://schemas.microsoft.com/office/drawing/2014/main" id="{7344E1C2-D7D7-254A-940B-6CA008C2F5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512946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e i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4CF8740-F31F-7B46-87B3-66E10176C9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05532" y="6356350"/>
            <a:ext cx="1150433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F01A58AA-AD43-5D4D-BE30-AFF2FD8D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0" y="377865"/>
            <a:ext cx="10659007" cy="90537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7D6BD200-F820-1545-9D33-914F8AB573F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1056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10" name="Plassholder for innhold 3">
            <a:extLst>
              <a:ext uri="{FF2B5EF4-FFF2-40B4-BE49-F238E27FC236}">
                <a16:creationId xmlns:a16="http://schemas.microsoft.com/office/drawing/2014/main" id="{8308E721-2936-E146-A914-6991FA3218F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20676" y="1883228"/>
            <a:ext cx="4933123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11" name="Plassholder for tekst 7">
            <a:extLst>
              <a:ext uri="{FF2B5EF4-FFF2-40B4-BE49-F238E27FC236}">
                <a16:creationId xmlns:a16="http://schemas.microsoft.com/office/drawing/2014/main" id="{4C1B3C93-6CD8-744C-A2E3-C61363EBE8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056" y="1478920"/>
            <a:ext cx="4933122" cy="370115"/>
          </a:xfrm>
        </p:spPr>
        <p:txBody>
          <a:bodyPr/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12" name="Plassholder for tekst 7">
            <a:extLst>
              <a:ext uri="{FF2B5EF4-FFF2-40B4-BE49-F238E27FC236}">
                <a16:creationId xmlns:a16="http://schemas.microsoft.com/office/drawing/2014/main" id="{FFDB6E22-7534-104C-A0A4-82518A9FED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0676" y="1478030"/>
            <a:ext cx="4933122" cy="370115"/>
          </a:xfrm>
        </p:spPr>
        <p:txBody>
          <a:bodyPr/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pic>
        <p:nvPicPr>
          <p:cNvPr id="13" name="Bilde 12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61506FD7-9C2C-B847-A587-92C8B8B54B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14" name="Plassholder for tekst 6">
            <a:extLst>
              <a:ext uri="{FF2B5EF4-FFF2-40B4-BE49-F238E27FC236}">
                <a16:creationId xmlns:a16="http://schemas.microsoft.com/office/drawing/2014/main" id="{96D4D9E2-DE23-E94E-BE4C-212F8EC34D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16752805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til venstre og bilde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e 18" descr="Et bilde som inneholder tekst, bygning, utendørs, murstein&#10;&#10;Automatisk generert beskrivelse">
            <a:extLst>
              <a:ext uri="{FF2B5EF4-FFF2-40B4-BE49-F238E27FC236}">
                <a16:creationId xmlns:a16="http://schemas.microsoft.com/office/drawing/2014/main" id="{991BA1F8-C403-8541-9E7F-AF90605049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102" r="24284"/>
          <a:stretch/>
        </p:blipFill>
        <p:spPr>
          <a:xfrm>
            <a:off x="6281738" y="0"/>
            <a:ext cx="5910262" cy="6858000"/>
          </a:xfrm>
          <a:prstGeom prst="rect">
            <a:avLst/>
          </a:prstGeom>
        </p:spPr>
      </p:pic>
      <p:sp>
        <p:nvSpPr>
          <p:cNvPr id="14" name="Plassholder for innhold 2">
            <a:extLst>
              <a:ext uri="{FF2B5EF4-FFF2-40B4-BE49-F238E27FC236}">
                <a16:creationId xmlns:a16="http://schemas.microsoft.com/office/drawing/2014/main" id="{1A367784-27C0-C943-96BB-9F520E3FDB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21056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16" name="Plassholder for tekst 7">
            <a:extLst>
              <a:ext uri="{FF2B5EF4-FFF2-40B4-BE49-F238E27FC236}">
                <a16:creationId xmlns:a16="http://schemas.microsoft.com/office/drawing/2014/main" id="{7D83861D-579E-DB49-82A8-6CD9ABD726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056" y="707572"/>
            <a:ext cx="4933122" cy="1141464"/>
          </a:xfrm>
        </p:spPr>
        <p:txBody>
          <a:bodyPr anchor="b"/>
          <a:lstStyle>
            <a:lvl1pPr>
              <a:buNone/>
              <a:defRPr sz="28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17" name="Plassholder for bilde 9">
            <a:extLst>
              <a:ext uri="{FF2B5EF4-FFF2-40B4-BE49-F238E27FC236}">
                <a16:creationId xmlns:a16="http://schemas.microsoft.com/office/drawing/2014/main" id="{DB5054BA-7015-0340-874A-076CA03197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81738" y="0"/>
            <a:ext cx="5910262" cy="685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b-NO"/>
              <a:t>Legg bilde rett inn her</a:t>
            </a:r>
          </a:p>
        </p:txBody>
      </p:sp>
      <p:pic>
        <p:nvPicPr>
          <p:cNvPr id="18" name="Bilde 17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8F2967C6-0CCE-754E-98F9-F1E51041D1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5B6DBCC7-527F-4042-852A-9AD999E39A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45841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12385000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til venstre og tekst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e 18" descr="Et bilde som inneholder tekst, bygning, utendørs, murstein&#10;&#10;Automatisk generert beskrivelse">
            <a:extLst>
              <a:ext uri="{FF2B5EF4-FFF2-40B4-BE49-F238E27FC236}">
                <a16:creationId xmlns:a16="http://schemas.microsoft.com/office/drawing/2014/main" id="{991BA1F8-C403-8541-9E7F-AF90605049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102" r="24284"/>
          <a:stretch/>
        </p:blipFill>
        <p:spPr>
          <a:xfrm>
            <a:off x="0" y="0"/>
            <a:ext cx="5910262" cy="6858000"/>
          </a:xfrm>
          <a:prstGeom prst="rect">
            <a:avLst/>
          </a:prstGeom>
        </p:spPr>
      </p:pic>
      <p:sp>
        <p:nvSpPr>
          <p:cNvPr id="14" name="Plassholder for innhold 2">
            <a:extLst>
              <a:ext uri="{FF2B5EF4-FFF2-40B4-BE49-F238E27FC236}">
                <a16:creationId xmlns:a16="http://schemas.microsoft.com/office/drawing/2014/main" id="{1A367784-27C0-C943-96BB-9F520E3FDB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18031" y="1883228"/>
            <a:ext cx="4933122" cy="3970601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16" name="Plassholder for tekst 7">
            <a:extLst>
              <a:ext uri="{FF2B5EF4-FFF2-40B4-BE49-F238E27FC236}">
                <a16:creationId xmlns:a16="http://schemas.microsoft.com/office/drawing/2014/main" id="{7D83861D-579E-DB49-82A8-6CD9ABD726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18031" y="707572"/>
            <a:ext cx="4933122" cy="1141464"/>
          </a:xfrm>
        </p:spPr>
        <p:txBody>
          <a:bodyPr anchor="b"/>
          <a:lstStyle>
            <a:lvl1pPr>
              <a:buNone/>
              <a:defRPr sz="28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17" name="Plassholder for bilde 9">
            <a:extLst>
              <a:ext uri="{FF2B5EF4-FFF2-40B4-BE49-F238E27FC236}">
                <a16:creationId xmlns:a16="http://schemas.microsoft.com/office/drawing/2014/main" id="{DB5054BA-7015-0340-874A-076CA03197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10262" cy="685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b-NO"/>
              <a:t>Legg bilde rett inn her</a:t>
            </a:r>
          </a:p>
        </p:txBody>
      </p:sp>
      <p:pic>
        <p:nvPicPr>
          <p:cNvPr id="18" name="Bilde 17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8F2967C6-0CCE-754E-98F9-F1E51041D1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9AA06BAA-EEBE-5B48-AC00-33BBCB3B35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  <p:sp>
        <p:nvSpPr>
          <p:cNvPr id="8" name="Plassholder for lysbildenummer 4">
            <a:extLst>
              <a:ext uri="{FF2B5EF4-FFF2-40B4-BE49-F238E27FC236}">
                <a16:creationId xmlns:a16="http://schemas.microsoft.com/office/drawing/2014/main" id="{FBDC5FE3-56AA-B94D-8F83-EE3A343BAD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05532" y="6356350"/>
            <a:ext cx="1150433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22854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kjerm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6650CA9E-144D-2B4B-8399-F29546F1AF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rgbClr val="F2F3F6">
                    <a:alpha val="74000"/>
                  </a:srgbClr>
                </a:solidFill>
              </a:defRPr>
            </a:lvl1pPr>
          </a:lstStyle>
          <a:p>
            <a:r>
              <a:rPr lang="nb-NO"/>
              <a:t>Slipp et bilde her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155B4C0-4369-4842-A92C-0BEF7F14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0325"/>
            <a:ext cx="10515600" cy="132556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E354BE82-BAF1-EF49-ACA0-51690D3C1A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51782" y="6356350"/>
            <a:ext cx="1026485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Bilde 5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47A48BDB-0C3B-BF45-AD0F-76281DCE79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8" name="Plassholder for tekst 6">
            <a:extLst>
              <a:ext uri="{FF2B5EF4-FFF2-40B4-BE49-F238E27FC236}">
                <a16:creationId xmlns:a16="http://schemas.microsoft.com/office/drawing/2014/main" id="{8804E78C-DEB7-AE41-A26C-098F3AD92E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157862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">
    <p:bg>
      <p:bgPr>
        <a:solidFill>
          <a:srgbClr val="14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486" y="1000124"/>
            <a:ext cx="2440153" cy="3050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18197" y="1499784"/>
            <a:ext cx="7839559" cy="1143000"/>
          </a:xfrm>
          <a:noFill/>
          <a:ln>
            <a:noFill/>
          </a:ln>
        </p:spPr>
        <p:txBody>
          <a:bodyPr>
            <a:normAutofit/>
          </a:bodyPr>
          <a:lstStyle>
            <a:lvl1pPr algn="l">
              <a:defRPr sz="4267" b="1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Navn navn</a:t>
            </a:r>
            <a:endParaRPr lang="en-US" dirty="0"/>
          </a:p>
        </p:txBody>
      </p:sp>
      <p:sp>
        <p:nvSpPr>
          <p:cNvPr id="15" name="Plassholder for tekst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17636" y="1000125"/>
            <a:ext cx="7832076" cy="469055"/>
          </a:xfrm>
        </p:spPr>
        <p:txBody>
          <a:bodyPr>
            <a:noAutofit/>
          </a:bodyPr>
          <a:lstStyle>
            <a:lvl1pPr marL="0" indent="0" algn="l">
              <a:buNone/>
              <a:defRPr sz="26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2667"/>
            </a:lvl2pPr>
            <a:lvl3pPr marL="1219170" indent="0">
              <a:buNone/>
              <a:defRPr sz="2667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</a:lstStyle>
          <a:p>
            <a:pPr lvl="0"/>
            <a:r>
              <a:rPr lang="nb-NO" dirty="0"/>
              <a:t>Fakultet</a:t>
            </a:r>
          </a:p>
        </p:txBody>
      </p:sp>
      <p:sp>
        <p:nvSpPr>
          <p:cNvPr id="5" name="Plassholder for bilde 4"/>
          <p:cNvSpPr>
            <a:spLocks noGrp="1"/>
          </p:cNvSpPr>
          <p:nvPr>
            <p:ph type="pic" sz="quarter" idx="11" hasCustomPrompt="1"/>
          </p:nvPr>
        </p:nvSpPr>
        <p:spPr>
          <a:xfrm>
            <a:off x="698486" y="1000125"/>
            <a:ext cx="2442461" cy="30501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b-NO"/>
              <a:t>Dra inn bilde</a:t>
            </a:r>
          </a:p>
        </p:txBody>
      </p:sp>
      <p:sp>
        <p:nvSpPr>
          <p:cNvPr id="19" name="Plassholder for tekst 18"/>
          <p:cNvSpPr>
            <a:spLocks noGrp="1"/>
          </p:cNvSpPr>
          <p:nvPr>
            <p:ph type="body" sz="quarter" idx="12" hasCustomPrompt="1"/>
          </p:nvPr>
        </p:nvSpPr>
        <p:spPr>
          <a:xfrm>
            <a:off x="3521725" y="3552172"/>
            <a:ext cx="7832076" cy="2578213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Beskrivelse</a:t>
            </a:r>
          </a:p>
        </p:txBody>
      </p:sp>
      <p:sp>
        <p:nvSpPr>
          <p:cNvPr id="20" name="Plassholder for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3517634" y="2994120"/>
            <a:ext cx="7832077" cy="418984"/>
          </a:xfrm>
        </p:spPr>
        <p:txBody>
          <a:bodyPr>
            <a:noAutofit/>
          </a:bodyPr>
          <a:lstStyle>
            <a:lvl1pPr marL="0" indent="0" algn="l">
              <a:buNone/>
              <a:defRPr sz="2400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2667"/>
            </a:lvl2pPr>
            <a:lvl3pPr marL="1219170" indent="0">
              <a:buNone/>
              <a:defRPr sz="2667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</a:lstStyle>
          <a:p>
            <a:pPr lvl="0"/>
            <a:r>
              <a:rPr lang="nb-NO" dirty="0"/>
              <a:t>Dato</a:t>
            </a:r>
          </a:p>
        </p:txBody>
      </p:sp>
      <p:sp>
        <p:nvSpPr>
          <p:cNvPr id="3" name="Plassholder for lysbildenummer 2">
            <a:extLst>
              <a:ext uri="{FF2B5EF4-FFF2-40B4-BE49-F238E27FC236}">
                <a16:creationId xmlns:a16="http://schemas.microsoft.com/office/drawing/2014/main" id="{7D37A65D-76A9-F74A-A4C6-5E4036A8AF6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805532" y="6356350"/>
            <a:ext cx="1208606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11" name="Bilde 10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9AC7BCBC-3071-A74F-BD4C-B95DF79ABF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10" name="Plassholder for tekst 6">
            <a:extLst>
              <a:ext uri="{FF2B5EF4-FFF2-40B4-BE49-F238E27FC236}">
                <a16:creationId xmlns:a16="http://schemas.microsoft.com/office/drawing/2014/main" id="{F5DFF74D-9EBE-5842-99F6-258C2C641F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3027853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1EB4C6DB-857F-4A47-9E91-18831FDCCD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40631" y="6356350"/>
            <a:ext cx="1026485" cy="365125"/>
          </a:xfrm>
          <a:prstGeom prst="rect">
            <a:avLst/>
          </a:prstGeom>
        </p:spPr>
        <p:txBody>
          <a:bodyPr/>
          <a:lstStyle/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  <p:pic>
        <p:nvPicPr>
          <p:cNvPr id="5" name="Bilde 4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65387E5B-58F9-5849-97BF-C5C6830D01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9" y="6072842"/>
            <a:ext cx="1026485" cy="429073"/>
          </a:xfrm>
          <a:prstGeom prst="rect">
            <a:avLst/>
          </a:prstGeom>
        </p:spPr>
      </p:pic>
      <p:sp>
        <p:nvSpPr>
          <p:cNvPr id="4" name="Plassholder for tekst 6">
            <a:extLst>
              <a:ext uri="{FF2B5EF4-FFF2-40B4-BE49-F238E27FC236}">
                <a16:creationId xmlns:a16="http://schemas.microsoft.com/office/drawing/2014/main" id="{C9EAE769-A6E9-F945-BC30-D67DEB7FA9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9663" y="6370638"/>
            <a:ext cx="3208337" cy="365125"/>
          </a:xfrm>
        </p:spPr>
        <p:txBody>
          <a:bodyPr/>
          <a:lstStyle>
            <a:lvl1pPr algn="r">
              <a:buNone/>
              <a:defRPr lang="nb-NO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82086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kapings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Et bilde som inneholder tekst&#10;&#10;Automatisk generert beskrivelse">
            <a:extLst>
              <a:ext uri="{FF2B5EF4-FFF2-40B4-BE49-F238E27FC236}">
                <a16:creationId xmlns:a16="http://schemas.microsoft.com/office/drawing/2014/main" id="{94A19347-95B7-6A4A-A792-70AAD4A6F8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2084" y="2949993"/>
            <a:ext cx="4887832" cy="95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2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C3D1DC64-24A8-7C45-B7B6-71B1E06786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900" y="2997200"/>
            <a:ext cx="46482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 red background">
    <p:bg>
      <p:bgPr>
        <a:solidFill>
          <a:srgbClr val="D2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2E5B0986-EDA4-E645-A2CC-7235DFEB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900" y="2997200"/>
            <a:ext cx="46482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5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0B2ABB-797D-6D4E-8B9C-7322AB6B5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16EDBB-B8D9-674E-B664-6D4E9C1BB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911BBE4A-C00E-5649-91D8-9C0E408B4E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6EAD960-F254-E848-958E-CE9D03C75C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anchor="t"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6A2E85A2-AFDE-384E-9A43-858ABB726F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08356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tel">
    <p:bg>
      <p:bgPr>
        <a:solidFill>
          <a:srgbClr val="D2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0B2ABB-797D-6D4E-8B9C-7322AB6B5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16EDBB-B8D9-674E-B664-6D4E9C1BB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6EAD960-F254-E848-958E-CE9D03C75C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B34E9FF-35ED-4746-A218-B58892FE7A5D}" type="slidenum">
              <a:rPr lang="nb-NO" smtClean="0"/>
              <a:pPr/>
              <a:t>‹#›</a:t>
            </a:fld>
            <a:endParaRPr lang="nb-NO">
              <a:solidFill>
                <a:schemeClr val="bg2"/>
              </a:solidFill>
            </a:endParaRPr>
          </a:p>
        </p:txBody>
      </p:sp>
      <p:pic>
        <p:nvPicPr>
          <p:cNvPr id="6" name="Bilde 5" descr="Et bilde som inneholder utklipp&#10;&#10;&#10;&#10;Automatisk generert beskrivelse">
            <a:extLst>
              <a:ext uri="{FF2B5EF4-FFF2-40B4-BE49-F238E27FC236}">
                <a16:creationId xmlns:a16="http://schemas.microsoft.com/office/drawing/2014/main" id="{938096F5-5CE4-BD4A-863B-A857C64BB1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715" y="6177608"/>
            <a:ext cx="845435" cy="353393"/>
          </a:xfrm>
          <a:prstGeom prst="rect">
            <a:avLst/>
          </a:prstGeom>
        </p:spPr>
      </p:pic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EAB11FD0-0634-554E-84D0-4D0DD970FF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solidFill>
                  <a:schemeClr val="bg1"/>
                </a:solidFill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77465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C68AED-3A99-704D-8F97-DB2A70EDE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692" y="455476"/>
            <a:ext cx="10392508" cy="90537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D2002B"/>
                </a:solidFill>
              </a:defRPr>
            </a:lvl1pPr>
          </a:lstStyle>
          <a:p>
            <a:r>
              <a:rPr lang="nb-NO" dirty="0"/>
              <a:t>Punktliste uten animasjon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4A1D1D-C8A3-914A-83EF-30FC6150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92" y="1601999"/>
            <a:ext cx="10392507" cy="4351338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6D576525-A9DD-134A-B8A4-C33D341D62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34E9C3C-3124-E74A-AABE-04EE1B77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1D40E79D-FD5F-6F42-801F-B0F803FCA2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8999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E4A1D1D-C8A3-914A-83EF-30FC6150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92" y="707571"/>
            <a:ext cx="10621108" cy="5048979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nb-NO" dirty="0"/>
              <a:t>Rediger tekststiler i malen
Andre nivå
Tredje nivå
Fjerde nivå
Femte nivå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2E32101C-9D0A-874D-B2A1-659D907899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768" y="6073079"/>
            <a:ext cx="1022976" cy="427605"/>
          </a:xfrm>
          <a:prstGeom prst="rect">
            <a:avLst/>
          </a:prstGeom>
        </p:spPr>
      </p:pic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2E8A88B0-0E81-434E-A86A-2FB4F0C7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lassholder for tekst 6">
            <a:extLst>
              <a:ext uri="{FF2B5EF4-FFF2-40B4-BE49-F238E27FC236}">
                <a16:creationId xmlns:a16="http://schemas.microsoft.com/office/drawing/2014/main" id="{AC1BB53A-A087-4B41-B66F-AC25636DE0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59663" y="6370638"/>
            <a:ext cx="3208337" cy="365125"/>
          </a:xfrm>
        </p:spPr>
        <p:txBody>
          <a:bodyPr>
            <a:normAutofit/>
          </a:bodyPr>
          <a:lstStyle>
            <a:lvl1pPr algn="r">
              <a:buNone/>
              <a:defRPr lang="nb-NO" sz="1100" b="0" i="0" smtClean="0">
                <a:effectLst/>
                <a:latin typeface="Helvetica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nb-NO" dirty="0"/>
              <a:t>Copyright / kildehenvisning</a:t>
            </a:r>
          </a:p>
        </p:txBody>
      </p:sp>
    </p:spTree>
    <p:extLst>
      <p:ext uri="{BB962C8B-B14F-4D97-AF65-F5344CB8AC3E}">
        <p14:creationId xmlns:p14="http://schemas.microsoft.com/office/powerpoint/2010/main" val="210630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1BAEA73-34F4-FC4E-A04E-D8CD13CC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365125"/>
            <a:ext cx="103925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1B6CA0A-85B8-2046-B593-F7CCB636A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1292" y="1825625"/>
            <a:ext cx="10392507" cy="4351338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/>
          <a:p>
            <a:r>
              <a:rPr lang="nb-NO" dirty="0"/>
              <a:t>Rediger tekststiler i malen
Andre nivå
Tredje nivå
Fjerde nivå
Femte nivå</a:t>
            </a:r>
          </a:p>
          <a:p>
            <a:pPr lvl="1"/>
            <a:r>
              <a:rPr lang="nb-NO" dirty="0"/>
              <a:t>Punkt under punktet	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1F616952-0E30-D94F-8510-46719335E800}"/>
              </a:ext>
            </a:extLst>
          </p:cNvPr>
          <p:cNvSpPr txBox="1"/>
          <p:nvPr userDrawn="1"/>
        </p:nvSpPr>
        <p:spPr>
          <a:xfrm>
            <a:off x="10007600" y="655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3AFE20B-E02E-FE4F-8D93-63F4E9E56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7473" y="6370637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4E9FF-35ED-4746-A218-B58892FE7A5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594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4" r:id="rId3"/>
    <p:sldLayoutId id="2147483657" r:id="rId4"/>
    <p:sldLayoutId id="2147483661" r:id="rId5"/>
    <p:sldLayoutId id="2147483649" r:id="rId6"/>
    <p:sldLayoutId id="2147483663" r:id="rId7"/>
    <p:sldLayoutId id="2147483650" r:id="rId8"/>
    <p:sldLayoutId id="2147483659" r:id="rId9"/>
    <p:sldLayoutId id="2147483651" r:id="rId10"/>
    <p:sldLayoutId id="2147483652" r:id="rId11"/>
    <p:sldLayoutId id="2147483681" r:id="rId12"/>
    <p:sldLayoutId id="2147483683" r:id="rId13"/>
    <p:sldLayoutId id="2147483654" r:id="rId14"/>
    <p:sldLayoutId id="2147483662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4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1BAEA73-34F4-FC4E-A04E-D8CD13CC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365125"/>
            <a:ext cx="103925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1B6CA0A-85B8-2046-B593-F7CCB636A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1292" y="1825625"/>
            <a:ext cx="103925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1F616952-0E30-D94F-8510-46719335E800}"/>
              </a:ext>
            </a:extLst>
          </p:cNvPr>
          <p:cNvSpPr txBox="1"/>
          <p:nvPr userDrawn="1"/>
        </p:nvSpPr>
        <p:spPr>
          <a:xfrm>
            <a:off x="10007600" y="655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5BB3259-D355-6448-A473-A2EF57AE4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5516A-35F4-3245-A018-AAFE1477106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537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  <p:sldLayoutId id="2147483672" r:id="rId3"/>
    <p:sldLayoutId id="2147483673" r:id="rId4"/>
    <p:sldLayoutId id="2147483674" r:id="rId5"/>
    <p:sldLayoutId id="2147483676" r:id="rId6"/>
    <p:sldLayoutId id="2147483677" r:id="rId7"/>
    <p:sldLayoutId id="2147483682" r:id="rId8"/>
    <p:sldLayoutId id="2147483684" r:id="rId9"/>
    <p:sldLayoutId id="2147483678" r:id="rId10"/>
    <p:sldLayoutId id="2147483679" r:id="rId11"/>
    <p:sldLayoutId id="214748368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bg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d96dad/EkstraForelesninger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nummer 1">
            <a:extLst>
              <a:ext uri="{FF2B5EF4-FFF2-40B4-BE49-F238E27FC236}">
                <a16:creationId xmlns:a16="http://schemas.microsoft.com/office/drawing/2014/main" id="{5DDC319F-0D05-0A4C-ABFF-76F33228B3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34E9FF-35ED-4746-A218-B58892FE7A5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0980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056" y="1883228"/>
            <a:ext cx="4933122" cy="3970601"/>
          </a:xfrm>
        </p:spPr>
        <p:txBody>
          <a:bodyPr vert="horz" lIns="90000" tIns="45720" rIns="91440" bIns="45720" rtlCol="0">
            <a:normAutofit/>
          </a:bodyPr>
          <a:lstStyle/>
          <a:p>
            <a:r>
              <a:rPr lang="nb-NO" b="0" i="0" kern="1200" dirty="0">
                <a:latin typeface="Helvetica" pitchFamily="2" charset="0"/>
                <a:ea typeface="+mn-ea"/>
                <a:cs typeface="+mn-cs"/>
              </a:rPr>
              <a:t>Må man ha database?</a:t>
            </a:r>
          </a:p>
          <a:p>
            <a:endParaRPr lang="nb-NO" dirty="0"/>
          </a:p>
          <a:p>
            <a:r>
              <a:rPr lang="nb-NO" b="0" i="0" kern="1200" dirty="0">
                <a:latin typeface="Helvetica" pitchFamily="2" charset="0"/>
                <a:ea typeface="+mn-ea"/>
                <a:cs typeface="+mn-cs"/>
              </a:rPr>
              <a:t>Hvordan koble en web applikasjon til en database?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2FEDF-9768-4DB2-ABBC-AA886DAED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38" y="0"/>
            <a:ext cx="5910262" cy="6858000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1661533" y="6370638"/>
            <a:ext cx="3992646" cy="365125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/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>
                <a:solidFill>
                  <a:srgbClr val="202124"/>
                </a:solidFill>
              </a:rPr>
              <a:t>Ammar Khaled Haddad</a:t>
            </a:r>
          </a:p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 spc="-8">
                <a:solidFill>
                  <a:srgbClr val="202124"/>
                </a:solidFill>
              </a:rPr>
              <a:t>Wednesday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>
                <a:solidFill>
                  <a:srgbClr val="202124"/>
                </a:solidFill>
              </a:rPr>
              <a:t>|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 spc="-3">
                <a:solidFill>
                  <a:srgbClr val="202124"/>
                </a:solidFill>
              </a:rPr>
              <a:t>November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 spc="-3">
                <a:solidFill>
                  <a:srgbClr val="202124"/>
                </a:solidFill>
              </a:rPr>
              <a:t>3</a:t>
            </a:r>
            <a:r>
              <a:rPr lang="nb-NO" sz="500" spc="-4" baseline="25462">
                <a:solidFill>
                  <a:srgbClr val="202124"/>
                </a:solidFill>
              </a:rPr>
              <a:t>rd</a:t>
            </a:r>
            <a:r>
              <a:rPr lang="nb-NO" sz="500" spc="-3">
                <a:solidFill>
                  <a:srgbClr val="202124"/>
                </a:solidFill>
              </a:rPr>
              <a:t>, </a:t>
            </a:r>
            <a:r>
              <a:rPr lang="nb-NO" sz="500">
                <a:solidFill>
                  <a:srgbClr val="202124"/>
                </a:solidFill>
              </a:rPr>
              <a:t>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056" y="707572"/>
            <a:ext cx="4933121" cy="1065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b="1" i="0" kern="1200" spc="-3">
                <a:latin typeface="Helvetica" pitchFamily="2" charset="0"/>
                <a:ea typeface="+mj-ea"/>
                <a:cs typeface="+mj-cs"/>
              </a:rPr>
              <a:t>Database Connection</a:t>
            </a:r>
            <a:endParaRPr lang="nb-NO" b="1" i="0" kern="1200">
              <a:latin typeface="Helvetica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845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/>
              <a:t>d</a:t>
            </a:r>
            <a:r>
              <a:rPr lang="nb-NO" sz="3600" spc="-3">
                <a:solidFill>
                  <a:srgbClr val="D2002B"/>
                </a:solidFill>
              </a:rPr>
              <a:t>oGet Example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>
                <a:latin typeface="Calibri"/>
                <a:cs typeface="Calibri"/>
              </a:rPr>
              <a:t>Wednesday</a:t>
            </a:r>
            <a:r>
              <a:rPr lang="en-GB" sz="1800" spc="-6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|</a:t>
            </a:r>
            <a:r>
              <a:rPr lang="en-GB" sz="1800" spc="-6">
                <a:latin typeface="Calibri"/>
                <a:cs typeface="Calibri"/>
              </a:rPr>
              <a:t> </a:t>
            </a:r>
            <a:r>
              <a:rPr lang="en-GB" sz="1800" spc="-3">
                <a:latin typeface="Calibri"/>
                <a:cs typeface="Calibri"/>
              </a:rPr>
              <a:t>November</a:t>
            </a:r>
            <a:r>
              <a:rPr lang="en-GB" sz="1800" spc="-6">
                <a:latin typeface="Calibri"/>
                <a:cs typeface="Calibri"/>
              </a:rPr>
              <a:t> </a:t>
            </a:r>
            <a:r>
              <a:rPr lang="en-GB" spc="-3">
                <a:latin typeface="Calibri"/>
                <a:cs typeface="Calibri"/>
              </a:rPr>
              <a:t>3</a:t>
            </a:r>
            <a:r>
              <a:rPr lang="en-GB" spc="-4" baseline="25462">
                <a:latin typeface="Calibri"/>
                <a:cs typeface="Calibri"/>
              </a:rPr>
              <a:t>rd</a:t>
            </a:r>
            <a:r>
              <a:rPr lang="en-GB" sz="1800" spc="-3">
                <a:latin typeface="Calibri"/>
                <a:cs typeface="Calibri"/>
              </a:rPr>
              <a:t>, </a:t>
            </a:r>
            <a:r>
              <a:rPr lang="en-GB" sz="1800">
                <a:latin typeface="Calibri"/>
                <a:cs typeface="Calibri"/>
              </a:rPr>
              <a:t>2021</a:t>
            </a:r>
            <a:endParaRPr lang="en-GB" sz="1800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50ACA-A685-4ED9-9719-26D0E691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29" y="1704437"/>
            <a:ext cx="10688542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46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/>
              <a:t>d</a:t>
            </a:r>
            <a:r>
              <a:rPr lang="nb-NO" sz="3600" spc="-3">
                <a:solidFill>
                  <a:srgbClr val="D2002B"/>
                </a:solidFill>
              </a:rPr>
              <a:t>oPost Example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>
                <a:latin typeface="Calibri"/>
                <a:cs typeface="Calibri"/>
              </a:rPr>
              <a:t>Wednesday</a:t>
            </a:r>
            <a:r>
              <a:rPr lang="en-GB" sz="1800" spc="-6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|</a:t>
            </a:r>
            <a:r>
              <a:rPr lang="en-GB" sz="1800" spc="-6">
                <a:latin typeface="Calibri"/>
                <a:cs typeface="Calibri"/>
              </a:rPr>
              <a:t> </a:t>
            </a:r>
            <a:r>
              <a:rPr lang="en-GB" sz="1800" spc="-3">
                <a:latin typeface="Calibri"/>
                <a:cs typeface="Calibri"/>
              </a:rPr>
              <a:t>November</a:t>
            </a:r>
            <a:r>
              <a:rPr lang="en-GB" sz="1800" spc="-6">
                <a:latin typeface="Calibri"/>
                <a:cs typeface="Calibri"/>
              </a:rPr>
              <a:t> </a:t>
            </a:r>
            <a:r>
              <a:rPr lang="en-GB" spc="-3">
                <a:latin typeface="Calibri"/>
                <a:cs typeface="Calibri"/>
              </a:rPr>
              <a:t>3</a:t>
            </a:r>
            <a:r>
              <a:rPr lang="en-GB" spc="-4" baseline="25462">
                <a:latin typeface="Calibri"/>
                <a:cs typeface="Calibri"/>
              </a:rPr>
              <a:t>rd</a:t>
            </a:r>
            <a:r>
              <a:rPr lang="en-GB" sz="1800" spc="-3">
                <a:latin typeface="Calibri"/>
                <a:cs typeface="Calibri"/>
              </a:rPr>
              <a:t>, </a:t>
            </a:r>
            <a:r>
              <a:rPr lang="en-GB" sz="1800">
                <a:latin typeface="Calibri"/>
                <a:cs typeface="Calibri"/>
              </a:rPr>
              <a:t>2021</a:t>
            </a:r>
            <a:endParaRPr lang="en-GB" sz="18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00598-BC30-44E1-A851-3DE7E2D24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916" y="2770553"/>
            <a:ext cx="9353320" cy="4117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3CEF0-AE54-41C7-B93D-04747EE16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917" y="0"/>
            <a:ext cx="9353319" cy="2781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9D1141-1ACC-4326-8C3B-6D4B90E936E3}"/>
              </a:ext>
            </a:extLst>
          </p:cNvPr>
          <p:cNvSpPr txBox="1"/>
          <p:nvPr/>
        </p:nvSpPr>
        <p:spPr>
          <a:xfrm>
            <a:off x="110169" y="2977042"/>
            <a:ext cx="1259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b="1" dirty="0" err="1">
                <a:solidFill>
                  <a:srgbClr val="FF0000"/>
                </a:solidFill>
              </a:rPr>
              <a:t>doPost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88B0BC-BD15-4379-80E9-373EBEF3D1C7}"/>
              </a:ext>
            </a:extLst>
          </p:cNvPr>
          <p:cNvSpPr txBox="1"/>
          <p:nvPr/>
        </p:nvSpPr>
        <p:spPr>
          <a:xfrm>
            <a:off x="1523999" y="1528457"/>
            <a:ext cx="128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05BE8-0A13-480F-9E8B-A1EE9AC91E55}"/>
              </a:ext>
            </a:extLst>
          </p:cNvPr>
          <p:cNvSpPr txBox="1"/>
          <p:nvPr/>
        </p:nvSpPr>
        <p:spPr>
          <a:xfrm>
            <a:off x="1468917" y="4087869"/>
            <a:ext cx="128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3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dirty="0"/>
              <a:t>Et </a:t>
            </a:r>
            <a:r>
              <a:rPr lang="nb-NO" sz="3600" dirty="0" err="1"/>
              <a:t>annent</a:t>
            </a:r>
            <a:r>
              <a:rPr lang="nb-NO" sz="3600" dirty="0"/>
              <a:t> eksempel på hvordan å ta imot data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Lim inn </a:t>
            </a:r>
            <a:r>
              <a:rPr lang="nb-NO" sz="3000" dirty="0" err="1"/>
              <a:t>Screenshot</a:t>
            </a:r>
            <a:r>
              <a:rPr lang="nb-NO" sz="3000" dirty="0"/>
              <a:t> av koden.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pc="-3" dirty="0">
                <a:latin typeface="Calibri"/>
                <a:cs typeface="Calibri"/>
              </a:rPr>
              <a:t>3</a:t>
            </a:r>
            <a:r>
              <a:rPr lang="en-GB" spc="-4" baseline="25462" dirty="0">
                <a:latin typeface="Calibri"/>
                <a:cs typeface="Calibri"/>
              </a:rPr>
              <a:t>rd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65383-9F6D-4AA8-BB7E-6A1FD7A15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50" y="1512035"/>
            <a:ext cx="10526594" cy="3391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2A3646-558F-4916-A394-D102C725B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146480"/>
            <a:ext cx="8919990" cy="1495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7EAAEF-F86D-4870-8F91-93EA9CDE3218}"/>
              </a:ext>
            </a:extLst>
          </p:cNvPr>
          <p:cNvSpPr txBox="1"/>
          <p:nvPr/>
        </p:nvSpPr>
        <p:spPr>
          <a:xfrm>
            <a:off x="1512978" y="5194773"/>
            <a:ext cx="128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6A2287-7E01-491F-92BE-424F71AE4542}"/>
              </a:ext>
            </a:extLst>
          </p:cNvPr>
          <p:cNvSpPr txBox="1"/>
          <p:nvPr/>
        </p:nvSpPr>
        <p:spPr>
          <a:xfrm>
            <a:off x="1512981" y="6185662"/>
            <a:ext cx="128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ADDAB-D12E-4041-9D36-B19D4B3CC41B}"/>
              </a:ext>
            </a:extLst>
          </p:cNvPr>
          <p:cNvSpPr txBox="1"/>
          <p:nvPr/>
        </p:nvSpPr>
        <p:spPr>
          <a:xfrm>
            <a:off x="1512979" y="5544520"/>
            <a:ext cx="128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4E765-7EA0-4898-8BA3-1A0E0B7DE719}"/>
              </a:ext>
            </a:extLst>
          </p:cNvPr>
          <p:cNvSpPr txBox="1"/>
          <p:nvPr/>
        </p:nvSpPr>
        <p:spPr>
          <a:xfrm>
            <a:off x="1512980" y="5853965"/>
            <a:ext cx="128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9FC7F6-ED87-4834-A7C7-FE93B13498E0}"/>
              </a:ext>
            </a:extLst>
          </p:cNvPr>
          <p:cNvSpPr txBox="1"/>
          <p:nvPr/>
        </p:nvSpPr>
        <p:spPr>
          <a:xfrm>
            <a:off x="565532" y="2684501"/>
            <a:ext cx="128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250DDD-A7C4-4ACC-8D31-A0D39FEBE57D}"/>
              </a:ext>
            </a:extLst>
          </p:cNvPr>
          <p:cNvSpPr txBox="1"/>
          <p:nvPr/>
        </p:nvSpPr>
        <p:spPr>
          <a:xfrm>
            <a:off x="565532" y="3243840"/>
            <a:ext cx="128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95EE1A-F70D-4FF6-8E69-1516B4CE7C37}"/>
              </a:ext>
            </a:extLst>
          </p:cNvPr>
          <p:cNvSpPr txBox="1"/>
          <p:nvPr/>
        </p:nvSpPr>
        <p:spPr>
          <a:xfrm>
            <a:off x="583894" y="2957441"/>
            <a:ext cx="128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4987F4-276D-41E0-B337-4D3CDFB79FC2}"/>
              </a:ext>
            </a:extLst>
          </p:cNvPr>
          <p:cNvSpPr txBox="1"/>
          <p:nvPr/>
        </p:nvSpPr>
        <p:spPr>
          <a:xfrm>
            <a:off x="565531" y="3582608"/>
            <a:ext cx="128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05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Web Application Konsept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 fontScale="77500" lnSpcReduction="20000"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nb-NO" sz="3000" dirty="0"/>
              <a:t>Hva er det jeg skal vise til brukeren på nettsiden? (</a:t>
            </a:r>
            <a:r>
              <a:rPr lang="nb-NO" sz="3000" dirty="0" err="1"/>
              <a:t>doGET</a:t>
            </a:r>
            <a:r>
              <a:rPr lang="nb-NO" sz="3000" dirty="0"/>
              <a:t>)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nb-NO" sz="3000" dirty="0"/>
              <a:t>Hva er det jeg ønsker å få fra brukeren (inputs inni i en HTML-Form)?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nb-NO" sz="3000" dirty="0"/>
              <a:t>Hvordan tar jeg imot disse inputs? (</a:t>
            </a:r>
            <a:r>
              <a:rPr lang="nb-NO" sz="3000" dirty="0" err="1"/>
              <a:t>doPost</a:t>
            </a:r>
            <a:r>
              <a:rPr lang="nb-NO" sz="3000" dirty="0"/>
              <a:t> </a:t>
            </a:r>
            <a:r>
              <a:rPr lang="nb-NO" sz="3000" dirty="0">
                <a:sym typeface="Wingdings" panose="05000000000000000000" pitchFamily="2" charset="2"/>
              </a:rPr>
              <a:t> </a:t>
            </a:r>
            <a:r>
              <a:rPr lang="nb-NO" sz="3000" dirty="0"/>
              <a:t>via </a:t>
            </a:r>
            <a:r>
              <a:rPr lang="nb-NO" sz="3000" b="1" dirty="0" err="1"/>
              <a:t>request.getParameter</a:t>
            </a:r>
            <a:r>
              <a:rPr lang="nb-NO" sz="3000" dirty="0"/>
              <a:t> metode).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nb-NO" sz="3000" dirty="0"/>
              <a:t>Hva skal jeg gjøre videre med input? (Alt mulig, men vanligvis lagre i / hente fra </a:t>
            </a:r>
            <a:r>
              <a:rPr lang="nb-NO" sz="3000" dirty="0" err="1"/>
              <a:t>databsen</a:t>
            </a:r>
            <a:r>
              <a:rPr lang="nb-NO" sz="3000" dirty="0"/>
              <a:t>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pc="-3" dirty="0">
                <a:latin typeface="Calibri"/>
                <a:cs typeface="Calibri"/>
              </a:rPr>
              <a:t>3</a:t>
            </a:r>
            <a:r>
              <a:rPr lang="en-GB" spc="-4" baseline="25462" dirty="0">
                <a:latin typeface="Calibri"/>
                <a:cs typeface="Calibri"/>
              </a:rPr>
              <a:t>rd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75758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Live-kode-sammen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 fontScale="47500" lnSpcReduction="20000"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Ta i utgangspunktet </a:t>
            </a:r>
            <a:r>
              <a:rPr lang="nb-NO" sz="3000" dirty="0" err="1"/>
              <a:t>skeleton</a:t>
            </a:r>
            <a:r>
              <a:rPr lang="nb-NO" sz="3000" dirty="0"/>
              <a:t> til Trym, og lag en enkel database med kun en tabell for </a:t>
            </a:r>
            <a:r>
              <a:rPr lang="nb-NO" sz="3000" dirty="0" err="1"/>
              <a:t>users</a:t>
            </a:r>
            <a:r>
              <a:rPr lang="nb-NO" sz="3000" dirty="0"/>
              <a:t> med følgende kolonner (</a:t>
            </a:r>
            <a:r>
              <a:rPr lang="nb-NO" sz="3000" dirty="0" err="1"/>
              <a:t>FirstName</a:t>
            </a:r>
            <a:r>
              <a:rPr lang="nb-NO" sz="3000" dirty="0"/>
              <a:t>, </a:t>
            </a:r>
            <a:r>
              <a:rPr lang="nb-NO" sz="3000" dirty="0" err="1"/>
              <a:t>LastName</a:t>
            </a:r>
            <a:r>
              <a:rPr lang="nb-NO" sz="3000" dirty="0"/>
              <a:t>, Email, </a:t>
            </a:r>
            <a:r>
              <a:rPr lang="nb-NO" sz="3000" dirty="0" err="1"/>
              <a:t>Password</a:t>
            </a:r>
            <a:r>
              <a:rPr lang="nb-NO" sz="3000" dirty="0"/>
              <a:t>, </a:t>
            </a:r>
            <a:r>
              <a:rPr lang="nb-NO" sz="3000" dirty="0" err="1"/>
              <a:t>Admin</a:t>
            </a:r>
            <a:r>
              <a:rPr lang="nb-NO" sz="3000" dirty="0"/>
              <a:t>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Forsikre at du lager en riktig kobling mot databasen i Java.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Lag </a:t>
            </a:r>
            <a:r>
              <a:rPr lang="nb-NO" sz="3000" dirty="0" err="1"/>
              <a:t>Servlets</a:t>
            </a:r>
            <a:r>
              <a:rPr lang="nb-NO" sz="3000" dirty="0"/>
              <a:t> som håndterer:</a:t>
            </a:r>
          </a:p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nb-NO" sz="3000" dirty="0" err="1"/>
              <a:t>adding</a:t>
            </a:r>
            <a:r>
              <a:rPr lang="nb-NO" sz="3000" dirty="0"/>
              <a:t> av nye </a:t>
            </a:r>
            <a:r>
              <a:rPr lang="nb-NO" sz="3000" dirty="0" err="1"/>
              <a:t>users</a:t>
            </a:r>
            <a:r>
              <a:rPr lang="nb-NO" sz="3000" dirty="0"/>
              <a:t>.</a:t>
            </a:r>
          </a:p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nb-NO" sz="3000" dirty="0"/>
              <a:t>listing av eksisterende </a:t>
            </a:r>
            <a:r>
              <a:rPr lang="nb-NO" sz="3000" dirty="0" err="1"/>
              <a:t>users</a:t>
            </a:r>
            <a:r>
              <a:rPr lang="nb-NO" sz="3000" dirty="0"/>
              <a:t> i databasen.</a:t>
            </a:r>
          </a:p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nb-NO" sz="3000" dirty="0"/>
              <a:t>sletting av en </a:t>
            </a:r>
            <a:r>
              <a:rPr lang="nb-NO" sz="3000" dirty="0" err="1"/>
              <a:t>user</a:t>
            </a:r>
            <a:endParaRPr lang="nb-NO" sz="3000" dirty="0"/>
          </a:p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nb-NO" sz="3000" dirty="0"/>
              <a:t>endring i tillatelsen fra vanlig </a:t>
            </a:r>
            <a:r>
              <a:rPr lang="nb-NO" sz="3000" dirty="0" err="1"/>
              <a:t>user</a:t>
            </a:r>
            <a:r>
              <a:rPr lang="nb-NO" sz="3000" dirty="0"/>
              <a:t> til en </a:t>
            </a:r>
            <a:r>
              <a:rPr lang="nb-NO" sz="3000" dirty="0" err="1"/>
              <a:t>admin</a:t>
            </a:r>
            <a:r>
              <a:rPr lang="nb-NO" sz="3000"/>
              <a:t>.</a:t>
            </a:r>
            <a:endParaRPr lang="nb-NO" sz="3000" dirty="0"/>
          </a:p>
          <a:p>
            <a:pPr algn="l">
              <a:lnSpc>
                <a:spcPct val="150000"/>
              </a:lnSpc>
            </a:pPr>
            <a:r>
              <a:rPr lang="nb-NO" sz="3000" dirty="0"/>
              <a:t>Kode ligger i: </a:t>
            </a:r>
            <a:r>
              <a:rPr lang="nb-NO" sz="3000" dirty="0">
                <a:hlinkClick r:id="rId3"/>
              </a:rPr>
              <a:t>https://github.com/Had96dad/EkstraForelesninger</a:t>
            </a:r>
            <a:endParaRPr lang="nb-NO" sz="3000" dirty="0"/>
          </a:p>
          <a:p>
            <a:pPr algn="l">
              <a:lnSpc>
                <a:spcPct val="150000"/>
              </a:lnSpc>
            </a:pP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pc="-3" dirty="0">
                <a:latin typeface="Calibri"/>
                <a:cs typeface="Calibri"/>
              </a:rPr>
              <a:t>3</a:t>
            </a:r>
            <a:r>
              <a:rPr lang="en-GB" spc="-4" baseline="25462" dirty="0">
                <a:latin typeface="Calibri"/>
                <a:cs typeface="Calibri"/>
              </a:rPr>
              <a:t>rd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26099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>
                <a:solidFill>
                  <a:srgbClr val="D2002B"/>
                </a:solidFill>
              </a:rPr>
              <a:t>Agenda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 fontScale="55000" lnSpcReduction="20000"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b="1" dirty="0" err="1">
                <a:solidFill>
                  <a:srgbClr val="FF0000"/>
                </a:solidFill>
              </a:rPr>
              <a:t>Lecture</a:t>
            </a:r>
            <a:r>
              <a:rPr lang="nb-NO" sz="3000" b="1" dirty="0">
                <a:solidFill>
                  <a:srgbClr val="FF0000"/>
                </a:solidFill>
              </a:rPr>
              <a:t> 3 (</a:t>
            </a:r>
            <a:r>
              <a:rPr lang="nb-NO" sz="3000" b="1" dirty="0" err="1">
                <a:solidFill>
                  <a:srgbClr val="FF0000"/>
                </a:solidFill>
              </a:rPr>
              <a:t>Today</a:t>
            </a:r>
            <a:r>
              <a:rPr lang="nb-NO" sz="3000" b="1" dirty="0">
                <a:solidFill>
                  <a:srgbClr val="FF0000"/>
                </a:solidFill>
              </a:rPr>
              <a:t>):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Web Application i JAVA.</a:t>
            </a:r>
            <a:endParaRPr lang="nb-NO" sz="3000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HTTP </a:t>
            </a:r>
            <a:r>
              <a:rPr lang="nb-NO" sz="3000" dirty="0" err="1"/>
              <a:t>Protocol</a:t>
            </a:r>
            <a:r>
              <a:rPr lang="nb-NO" sz="3000" dirty="0"/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HTTP </a:t>
            </a:r>
            <a:r>
              <a:rPr lang="nb-NO" sz="3000" dirty="0" err="1"/>
              <a:t>Requests</a:t>
            </a:r>
            <a:r>
              <a:rPr lang="nb-NO" sz="3000" dirty="0"/>
              <a:t> (GET, POST osv..) </a:t>
            </a:r>
            <a:r>
              <a:rPr lang="nb-NO" sz="3000" dirty="0" err="1"/>
              <a:t>with</a:t>
            </a:r>
            <a:r>
              <a:rPr lang="nb-NO" sz="3000" dirty="0"/>
              <a:t> </a:t>
            </a:r>
            <a:r>
              <a:rPr lang="nb-NO" sz="3000" dirty="0" err="1"/>
              <a:t>examples</a:t>
            </a:r>
            <a:r>
              <a:rPr lang="nb-NO" sz="3000" dirty="0"/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b="1" dirty="0">
                <a:solidFill>
                  <a:srgbClr val="FF0000"/>
                </a:solidFill>
              </a:rPr>
              <a:t>Last </a:t>
            </a:r>
            <a:r>
              <a:rPr lang="nb-NO" sz="3000" b="1" dirty="0" err="1">
                <a:solidFill>
                  <a:srgbClr val="FF0000"/>
                </a:solidFill>
              </a:rPr>
              <a:t>lecture</a:t>
            </a:r>
            <a:r>
              <a:rPr lang="nb-NO" sz="3000" b="1" dirty="0">
                <a:solidFill>
                  <a:srgbClr val="FF0000"/>
                </a:solidFill>
              </a:rPr>
              <a:t> (</a:t>
            </a:r>
            <a:r>
              <a:rPr lang="nb-NO" sz="3000" b="1" dirty="0" err="1">
                <a:solidFill>
                  <a:srgbClr val="FF0000"/>
                </a:solidFill>
              </a:rPr>
              <a:t>next</a:t>
            </a:r>
            <a:r>
              <a:rPr lang="nb-NO" sz="3000" b="1" dirty="0">
                <a:solidFill>
                  <a:srgbClr val="FF0000"/>
                </a:solidFill>
              </a:rPr>
              <a:t> </a:t>
            </a:r>
            <a:r>
              <a:rPr lang="nb-NO" sz="3000" b="1" dirty="0" err="1">
                <a:solidFill>
                  <a:srgbClr val="FF0000"/>
                </a:solidFill>
              </a:rPr>
              <a:t>Wednesday</a:t>
            </a:r>
            <a:r>
              <a:rPr lang="nb-NO" sz="3000" b="1" dirty="0">
                <a:solidFill>
                  <a:srgbClr val="FF0000"/>
                </a:solidFill>
              </a:rPr>
              <a:t>):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 err="1"/>
              <a:t>Forwarding</a:t>
            </a:r>
            <a:r>
              <a:rPr lang="nb-NO" sz="3000" dirty="0"/>
              <a:t> &amp; </a:t>
            </a:r>
            <a:r>
              <a:rPr lang="nb-NO" sz="3000" dirty="0" err="1"/>
              <a:t>Redirection</a:t>
            </a:r>
            <a:r>
              <a:rPr lang="nb-NO" sz="3000" dirty="0"/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Security &amp; Identity.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File </a:t>
            </a:r>
            <a:r>
              <a:rPr lang="nb-NO" sz="3000" dirty="0" err="1"/>
              <a:t>upload</a:t>
            </a:r>
            <a:r>
              <a:rPr lang="nb-NO" sz="3000" dirty="0"/>
              <a:t> and </a:t>
            </a:r>
            <a:r>
              <a:rPr lang="nb-NO" sz="3000" dirty="0" err="1"/>
              <a:t>downloads</a:t>
            </a:r>
            <a:r>
              <a:rPr lang="nb-NO" sz="3000" dirty="0"/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b-NO" sz="3000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pc="-3" dirty="0">
                <a:latin typeface="Calibri"/>
                <a:cs typeface="Calibri"/>
              </a:rPr>
              <a:t>3</a:t>
            </a:r>
            <a:r>
              <a:rPr lang="en-GB" spc="-4" baseline="25462" dirty="0">
                <a:latin typeface="Calibri"/>
                <a:cs typeface="Calibri"/>
              </a:rPr>
              <a:t>rd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43103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>
                <a:solidFill>
                  <a:srgbClr val="D2002B"/>
                </a:solidFill>
              </a:rPr>
              <a:t>Web Application I Java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Et program som kan kjøres i en nettleser, så slipper vi å installere appen.</a:t>
            </a:r>
          </a:p>
          <a:p>
            <a:pPr algn="l">
              <a:lnSpc>
                <a:spcPct val="150000"/>
              </a:lnSpc>
            </a:pPr>
            <a:r>
              <a:rPr lang="nb-NO" sz="3000" b="1" dirty="0" err="1">
                <a:solidFill>
                  <a:srgbClr val="FF0000"/>
                </a:solidFill>
              </a:rPr>
              <a:t>f.eks</a:t>
            </a:r>
            <a:r>
              <a:rPr lang="nb-NO" sz="3000" b="1" dirty="0">
                <a:solidFill>
                  <a:srgbClr val="FF0000"/>
                </a:solidFill>
              </a:rPr>
              <a:t>:</a:t>
            </a:r>
            <a:r>
              <a:rPr lang="nb-NO" sz="3000" dirty="0">
                <a:solidFill>
                  <a:schemeClr val="accent1"/>
                </a:solidFill>
              </a:rPr>
              <a:t> </a:t>
            </a:r>
            <a:r>
              <a:rPr lang="nb-NO" sz="3000" dirty="0">
                <a:solidFill>
                  <a:schemeClr val="accent1"/>
                </a:solidFill>
                <a:hlinkClick r:id="rId3"/>
              </a:rPr>
              <a:t>https://www.youtube.com/</a:t>
            </a:r>
            <a:endParaRPr lang="nb-NO" sz="3000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Alle web applikasjoner bruker HTTP eller HTTPS </a:t>
            </a:r>
            <a:r>
              <a:rPr lang="nb-NO" sz="3000" dirty="0" err="1"/>
              <a:t>protocol</a:t>
            </a:r>
            <a:r>
              <a:rPr lang="nb-NO" sz="3000" dirty="0"/>
              <a:t>.</a:t>
            </a:r>
            <a:endParaRPr lang="nb-NO" sz="30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pc="-3" dirty="0">
                <a:latin typeface="Calibri"/>
                <a:cs typeface="Calibri"/>
              </a:rPr>
              <a:t>3</a:t>
            </a:r>
            <a:r>
              <a:rPr lang="en-GB" spc="-4" baseline="25462" dirty="0">
                <a:latin typeface="Calibri"/>
                <a:cs typeface="Calibri"/>
              </a:rPr>
              <a:t>rd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0804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dirty="0"/>
              <a:t>HTTP </a:t>
            </a:r>
            <a:r>
              <a:rPr lang="nb-NO" sz="3600" dirty="0" err="1"/>
              <a:t>Protocol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pc="-3" dirty="0">
                <a:latin typeface="Calibri"/>
                <a:cs typeface="Calibri"/>
              </a:rPr>
              <a:t>3</a:t>
            </a:r>
            <a:r>
              <a:rPr lang="en-GB" spc="-4" baseline="25462" dirty="0">
                <a:latin typeface="Calibri"/>
                <a:cs typeface="Calibri"/>
              </a:rPr>
              <a:t>rd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F30BF2-67E2-4975-AE3E-4CB8F02D4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6691"/>
            <a:ext cx="12192000" cy="438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056" y="1883228"/>
            <a:ext cx="4933122" cy="3970601"/>
          </a:xfrm>
        </p:spPr>
        <p:txBody>
          <a:bodyPr vert="horz" lIns="90000" tIns="45720" rIns="91440" bIns="45720" rtlCol="0">
            <a:normAutofit/>
          </a:bodyPr>
          <a:lstStyle/>
          <a:p>
            <a:r>
              <a:rPr lang="nb-NO" b="0" i="0" kern="1200" dirty="0">
                <a:latin typeface="Helvetica" pitchFamily="2" charset="0"/>
                <a:ea typeface="+mn-ea"/>
                <a:cs typeface="+mn-cs"/>
              </a:rPr>
              <a:t>GET (</a:t>
            </a:r>
            <a:r>
              <a:rPr lang="nb-NO" b="0" i="0" kern="1200" dirty="0" err="1">
                <a:latin typeface="Helvetica" pitchFamily="2" charset="0"/>
                <a:ea typeface="+mn-ea"/>
                <a:cs typeface="+mn-cs"/>
              </a:rPr>
              <a:t>doGet</a:t>
            </a:r>
            <a:r>
              <a:rPr lang="nb-NO" b="0" i="0" kern="1200" dirty="0">
                <a:latin typeface="Helvetica" pitchFamily="2" charset="0"/>
                <a:ea typeface="+mn-ea"/>
                <a:cs typeface="+mn-cs"/>
              </a:rPr>
              <a:t>): Ønsker å få informasjon fra Server.</a:t>
            </a:r>
          </a:p>
          <a:p>
            <a:pPr marL="0" indent="0">
              <a:buNone/>
            </a:pPr>
            <a:br>
              <a:rPr lang="nb-NO" b="0" i="0" kern="1200" dirty="0">
                <a:latin typeface="Helvetica" pitchFamily="2" charset="0"/>
                <a:ea typeface="+mn-ea"/>
                <a:cs typeface="+mn-cs"/>
              </a:rPr>
            </a:br>
            <a:r>
              <a:rPr lang="nb-NO" dirty="0"/>
              <a:t>E</a:t>
            </a:r>
            <a:r>
              <a:rPr lang="nb-NO" b="0" i="0" kern="1200" dirty="0">
                <a:latin typeface="Helvetica" pitchFamily="2" charset="0"/>
                <a:ea typeface="+mn-ea"/>
                <a:cs typeface="+mn-cs"/>
              </a:rPr>
              <a:t>ks: </a:t>
            </a:r>
            <a:r>
              <a:rPr lang="nb-NO" b="0" i="0" kern="1200" dirty="0">
                <a:solidFill>
                  <a:schemeClr val="accent1"/>
                </a:solidFill>
                <a:latin typeface="Helvetica" pitchFamily="2" charset="0"/>
                <a:ea typeface="+mn-ea"/>
                <a:cs typeface="+mn-cs"/>
                <a:hlinkClick r:id="rId3"/>
              </a:rPr>
              <a:t>https://www.facebook.com/</a:t>
            </a:r>
            <a:endParaRPr lang="nb-NO" b="0" i="0" kern="1200" dirty="0">
              <a:solidFill>
                <a:schemeClr val="accent1"/>
              </a:solidFill>
              <a:latin typeface="Helvetica" pitchFamily="2" charset="0"/>
              <a:ea typeface="+mn-ea"/>
              <a:cs typeface="+mn-cs"/>
            </a:endParaRPr>
          </a:p>
          <a:p>
            <a:pPr marL="0" indent="0">
              <a:buNone/>
            </a:pPr>
            <a:endParaRPr lang="nb-NO" b="0" i="0" kern="1200" dirty="0">
              <a:latin typeface="Helvetica" pitchFamily="2" charset="0"/>
              <a:ea typeface="+mn-ea"/>
              <a:cs typeface="+mn-cs"/>
            </a:endParaRPr>
          </a:p>
          <a:p>
            <a:r>
              <a:rPr lang="nb-NO" b="0" i="0" kern="1200" dirty="0">
                <a:latin typeface="Helvetica" pitchFamily="2" charset="0"/>
                <a:ea typeface="+mn-ea"/>
                <a:cs typeface="+mn-cs"/>
              </a:rPr>
              <a:t>POST (</a:t>
            </a:r>
            <a:r>
              <a:rPr lang="nb-NO" b="0" i="0" kern="1200" dirty="0" err="1">
                <a:latin typeface="Helvetica" pitchFamily="2" charset="0"/>
                <a:ea typeface="+mn-ea"/>
                <a:cs typeface="+mn-cs"/>
              </a:rPr>
              <a:t>doPost</a:t>
            </a:r>
            <a:r>
              <a:rPr lang="nb-NO" b="0" i="0" kern="1200" dirty="0">
                <a:latin typeface="Helvetica" pitchFamily="2" charset="0"/>
                <a:ea typeface="+mn-ea"/>
                <a:cs typeface="+mn-cs"/>
              </a:rPr>
              <a:t>): Ønsker å sende informasjon til Server (Fylle skjema).</a:t>
            </a:r>
          </a:p>
          <a:p>
            <a:pPr marL="0" indent="0">
              <a:buNone/>
            </a:pPr>
            <a:endParaRPr lang="nb-NO" b="0" i="0" kern="1200" dirty="0">
              <a:latin typeface="Helvetica" pitchFamily="2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nb-NO" dirty="0"/>
              <a:t>E</a:t>
            </a:r>
            <a:r>
              <a:rPr lang="nb-NO" b="0" i="0" kern="1200" dirty="0">
                <a:latin typeface="Helvetica" pitchFamily="2" charset="0"/>
                <a:ea typeface="+mn-ea"/>
                <a:cs typeface="+mn-cs"/>
              </a:rPr>
              <a:t>ks: </a:t>
            </a:r>
            <a:r>
              <a:rPr lang="nb-NO" b="0" i="0" kern="1200" dirty="0">
                <a:solidFill>
                  <a:schemeClr val="accent1"/>
                </a:solidFill>
                <a:latin typeface="Helvetica" pitchFamily="2" charset="0"/>
                <a:ea typeface="+mn-ea"/>
                <a:cs typeface="+mn-cs"/>
              </a:rPr>
              <a:t>Se </a:t>
            </a:r>
            <a:r>
              <a:rPr lang="nb-NO" b="0" i="0" kern="1200" err="1">
                <a:solidFill>
                  <a:schemeClr val="accent1"/>
                </a:solidFill>
                <a:latin typeface="Helvetica" pitchFamily="2" charset="0"/>
                <a:ea typeface="+mn-ea"/>
                <a:cs typeface="+mn-cs"/>
              </a:rPr>
              <a:t>Sign</a:t>
            </a:r>
            <a:r>
              <a:rPr lang="nb-NO" b="0" i="0" kern="1200">
                <a:solidFill>
                  <a:schemeClr val="accent1"/>
                </a:solidFill>
                <a:latin typeface="Helvetica" pitchFamily="2" charset="0"/>
                <a:ea typeface="+mn-ea"/>
                <a:cs typeface="+mn-cs"/>
              </a:rPr>
              <a:t> Up </a:t>
            </a:r>
            <a:r>
              <a:rPr lang="nb-NO" b="0" i="0" kern="1200" dirty="0">
                <a:solidFill>
                  <a:schemeClr val="accent1"/>
                </a:solidFill>
                <a:latin typeface="Helvetica" pitchFamily="2" charset="0"/>
                <a:ea typeface="+mn-ea"/>
                <a:cs typeface="+mn-cs"/>
              </a:rPr>
              <a:t>form på høyre side.</a:t>
            </a:r>
          </a:p>
          <a:p>
            <a:pPr marL="0" indent="0">
              <a:buNone/>
            </a:pPr>
            <a:endParaRPr lang="nb-NO" b="0" i="0" kern="1200" dirty="0">
              <a:latin typeface="Helvetica" pitchFamily="2" charset="0"/>
              <a:ea typeface="+mn-ea"/>
              <a:cs typeface="+mn-cs"/>
            </a:endParaRPr>
          </a:p>
          <a:p>
            <a:pPr marL="0" indent="0">
              <a:buNone/>
            </a:pPr>
            <a:endParaRPr lang="nb-NO" b="0" i="0" kern="1200" dirty="0"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1661533" y="6370638"/>
            <a:ext cx="3992646" cy="365125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/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>
                <a:solidFill>
                  <a:srgbClr val="202124"/>
                </a:solidFill>
              </a:rPr>
              <a:t>Ammar Khaled Haddad</a:t>
            </a:r>
          </a:p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 spc="-8">
                <a:solidFill>
                  <a:srgbClr val="202124"/>
                </a:solidFill>
              </a:rPr>
              <a:t>Wednesday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>
                <a:solidFill>
                  <a:srgbClr val="202124"/>
                </a:solidFill>
              </a:rPr>
              <a:t>|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 spc="-3">
                <a:solidFill>
                  <a:srgbClr val="202124"/>
                </a:solidFill>
              </a:rPr>
              <a:t>November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 spc="-3">
                <a:solidFill>
                  <a:srgbClr val="202124"/>
                </a:solidFill>
              </a:rPr>
              <a:t>3</a:t>
            </a:r>
            <a:r>
              <a:rPr lang="nb-NO" sz="500" spc="-4" baseline="25462">
                <a:solidFill>
                  <a:srgbClr val="202124"/>
                </a:solidFill>
              </a:rPr>
              <a:t>rd</a:t>
            </a:r>
            <a:r>
              <a:rPr lang="nb-NO" sz="500" spc="-3">
                <a:solidFill>
                  <a:srgbClr val="202124"/>
                </a:solidFill>
              </a:rPr>
              <a:t>, </a:t>
            </a:r>
            <a:r>
              <a:rPr lang="nb-NO" sz="500">
                <a:solidFill>
                  <a:srgbClr val="202124"/>
                </a:solidFill>
              </a:rPr>
              <a:t>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056" y="707572"/>
            <a:ext cx="4933121" cy="1065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b="1" i="0" kern="1200" dirty="0">
                <a:latin typeface="Helvetica" pitchFamily="2" charset="0"/>
                <a:ea typeface="+mj-ea"/>
                <a:cs typeface="+mj-cs"/>
              </a:rPr>
              <a:t>HTTP </a:t>
            </a:r>
            <a:r>
              <a:rPr lang="nb-NO" b="1" i="0" kern="1200" dirty="0" err="1">
                <a:latin typeface="Helvetica" pitchFamily="2" charset="0"/>
                <a:ea typeface="+mj-ea"/>
                <a:cs typeface="+mj-cs"/>
              </a:rPr>
              <a:t>Requests</a:t>
            </a:r>
            <a:endParaRPr lang="nb-NO" b="1" i="0" kern="1200" dirty="0">
              <a:latin typeface="Helvetica" pitchFamily="2" charset="0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EACB0A-1872-4932-BCF2-B0C60BF4D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598" y="0"/>
            <a:ext cx="5923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2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>
                <a:solidFill>
                  <a:srgbClr val="D2002B"/>
                </a:solidFill>
              </a:rPr>
              <a:t>Web Application Elements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Programmeringsspråk (Java).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Web Server (Apache </a:t>
            </a:r>
            <a:r>
              <a:rPr lang="nb-NO" sz="3000" dirty="0" err="1"/>
              <a:t>Tomcat</a:t>
            </a:r>
            <a:r>
              <a:rPr lang="nb-NO" sz="3000" dirty="0"/>
              <a:t> Server).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Web </a:t>
            </a:r>
            <a:r>
              <a:rPr lang="nb-NO" sz="3000" dirty="0" err="1"/>
              <a:t>Browser</a:t>
            </a:r>
            <a:r>
              <a:rPr lang="nb-NO" sz="3000" dirty="0"/>
              <a:t> (Google Chrome, </a:t>
            </a:r>
            <a:r>
              <a:rPr lang="nb-NO" sz="3000" dirty="0" err="1"/>
              <a:t>Firefox</a:t>
            </a:r>
            <a:r>
              <a:rPr lang="nb-NO" sz="3000" dirty="0"/>
              <a:t>, Edge).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Database Server (</a:t>
            </a:r>
            <a:r>
              <a:rPr lang="nb-NO" sz="3000" dirty="0" err="1"/>
              <a:t>MariaDB</a:t>
            </a:r>
            <a:r>
              <a:rPr lang="nb-NO" sz="3000" dirty="0"/>
              <a:t>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pc="-3" dirty="0">
                <a:latin typeface="Calibri"/>
                <a:cs typeface="Calibri"/>
              </a:rPr>
              <a:t>3</a:t>
            </a:r>
            <a:r>
              <a:rPr lang="en-GB" spc="-4" baseline="25462" dirty="0">
                <a:latin typeface="Calibri"/>
                <a:cs typeface="Calibri"/>
              </a:rPr>
              <a:t>rd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29155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/>
              <a:t>Klasser brukes i Web Applikasjoner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Connection (ansvar for å lage </a:t>
            </a:r>
            <a:r>
              <a:rPr lang="nb-NO" sz="3000" dirty="0" err="1"/>
              <a:t>connection</a:t>
            </a:r>
            <a:r>
              <a:rPr lang="nb-NO" sz="3000" dirty="0"/>
              <a:t> mot db)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Preparestatement (gjør db </a:t>
            </a:r>
            <a:r>
              <a:rPr lang="nb-NO" sz="3000" dirty="0" err="1"/>
              <a:t>query</a:t>
            </a:r>
            <a:r>
              <a:rPr lang="nb-NO" sz="3000" dirty="0"/>
              <a:t> klar for utførelse)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 err="1"/>
              <a:t>ResultSet</a:t>
            </a:r>
            <a:r>
              <a:rPr lang="nb-NO" sz="3000" dirty="0"/>
              <a:t> (ansvar for å inneholde data fra db)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 err="1"/>
              <a:t>PrintWriter</a:t>
            </a:r>
            <a:r>
              <a:rPr lang="nb-NO" sz="3000" dirty="0"/>
              <a:t> (printer rett på nettsiden)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pc="-3" dirty="0">
                <a:latin typeface="Calibri"/>
                <a:cs typeface="Calibri"/>
              </a:rPr>
              <a:t>3</a:t>
            </a:r>
            <a:r>
              <a:rPr lang="en-GB" spc="-4" baseline="25462" dirty="0">
                <a:latin typeface="Calibri"/>
                <a:cs typeface="Calibri"/>
              </a:rPr>
              <a:t>rd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64575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056" y="1883228"/>
            <a:ext cx="4933122" cy="3970601"/>
          </a:xfrm>
        </p:spPr>
        <p:txBody>
          <a:bodyPr vert="horz" lIns="90000" tIns="45720" rIns="91440" bIns="45720" rtlCol="0">
            <a:normAutofit/>
          </a:bodyPr>
          <a:lstStyle/>
          <a:p>
            <a:r>
              <a:rPr lang="nb-NO" b="0" i="0" kern="1200">
                <a:latin typeface="Helvetica" pitchFamily="2" charset="0"/>
                <a:ea typeface="+mn-ea"/>
                <a:cs typeface="+mn-cs"/>
              </a:rPr>
              <a:t>Java for backend (alt av JAVA kode).</a:t>
            </a:r>
          </a:p>
          <a:p>
            <a:r>
              <a:rPr lang="nb-NO" b="0" i="0" kern="1200">
                <a:latin typeface="Helvetica" pitchFamily="2" charset="0"/>
                <a:ea typeface="+mn-ea"/>
                <a:cs typeface="+mn-cs"/>
              </a:rPr>
              <a:t>Webapp for frontend (html, css, js, jsp, osv..).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AFE7C-CE6E-4239-BC74-FA9F2BD8E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180" y="0"/>
            <a:ext cx="5964821" cy="6858000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1661533" y="6370638"/>
            <a:ext cx="3992646" cy="365125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/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>
                <a:solidFill>
                  <a:srgbClr val="202124"/>
                </a:solidFill>
              </a:rPr>
              <a:t>Ammar Khaled Haddad</a:t>
            </a:r>
          </a:p>
          <a:p>
            <a:pPr marL="228600" indent="-228600" algn="r">
              <a:lnSpc>
                <a:spcPct val="90000"/>
              </a:lnSpc>
              <a:spcBef>
                <a:spcPts val="1000"/>
              </a:spcBef>
            </a:pPr>
            <a:r>
              <a:rPr lang="nb-NO" sz="500" spc="-8">
                <a:solidFill>
                  <a:srgbClr val="202124"/>
                </a:solidFill>
              </a:rPr>
              <a:t>Wednesday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>
                <a:solidFill>
                  <a:srgbClr val="202124"/>
                </a:solidFill>
              </a:rPr>
              <a:t>|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 spc="-3">
                <a:solidFill>
                  <a:srgbClr val="202124"/>
                </a:solidFill>
              </a:rPr>
              <a:t>November</a:t>
            </a:r>
            <a:r>
              <a:rPr lang="nb-NO" sz="500" spc="-6">
                <a:solidFill>
                  <a:srgbClr val="202124"/>
                </a:solidFill>
              </a:rPr>
              <a:t> </a:t>
            </a:r>
            <a:r>
              <a:rPr lang="nb-NO" sz="500" spc="-3">
                <a:solidFill>
                  <a:srgbClr val="202124"/>
                </a:solidFill>
              </a:rPr>
              <a:t>3</a:t>
            </a:r>
            <a:r>
              <a:rPr lang="nb-NO" sz="500" spc="-4" baseline="25462">
                <a:solidFill>
                  <a:srgbClr val="202124"/>
                </a:solidFill>
              </a:rPr>
              <a:t>rd</a:t>
            </a:r>
            <a:r>
              <a:rPr lang="nb-NO" sz="500" spc="-3">
                <a:solidFill>
                  <a:srgbClr val="202124"/>
                </a:solidFill>
              </a:rPr>
              <a:t>, </a:t>
            </a:r>
            <a:r>
              <a:rPr lang="nb-NO" sz="500">
                <a:solidFill>
                  <a:srgbClr val="202124"/>
                </a:solidFill>
              </a:rPr>
              <a:t>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056" y="707572"/>
            <a:ext cx="4933121" cy="1065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b="1" i="0" kern="1200" spc="-3">
                <a:latin typeface="Helvetica" pitchFamily="2" charset="0"/>
                <a:ea typeface="+mj-ea"/>
                <a:cs typeface="+mj-cs"/>
              </a:rPr>
              <a:t>Mappestruktur</a:t>
            </a:r>
            <a:endParaRPr lang="nb-NO" b="1" i="0" kern="1200">
              <a:latin typeface="Helvetica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4988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ABD2-F042-4BAB-B01B-C1197C6B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072"/>
            <a:ext cx="12192000" cy="1140619"/>
          </a:xfrm>
        </p:spPr>
        <p:txBody>
          <a:bodyPr>
            <a:noAutofit/>
          </a:bodyPr>
          <a:lstStyle/>
          <a:p>
            <a:r>
              <a:rPr lang="nb-NO" sz="3600" spc="-3" dirty="0" err="1"/>
              <a:t>Index.jsp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2D049-34B3-430B-BF9D-516F3F77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400"/>
            <a:ext cx="9144000" cy="37592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Der starter applikasjonen vår fra!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Fra den kan du navigere til de ulike sidene.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sz="3000" dirty="0"/>
              <a:t>JSP er </a:t>
            </a:r>
            <a:r>
              <a:rPr lang="nb-NO" sz="3000" dirty="0" err="1"/>
              <a:t>basically</a:t>
            </a:r>
            <a:r>
              <a:rPr lang="nb-NO" sz="3000" dirty="0"/>
              <a:t> en html-fil hvor man kan skrive JAVA </a:t>
            </a:r>
            <a:r>
              <a:rPr lang="nb-NO" sz="3000"/>
              <a:t>i tillegg.</a:t>
            </a:r>
            <a:endParaRPr lang="nb-NO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1A37D-C6DF-4AB1-92E2-29F5D164F8C9}"/>
              </a:ext>
            </a:extLst>
          </p:cNvPr>
          <p:cNvSpPr txBox="1"/>
          <p:nvPr/>
        </p:nvSpPr>
        <p:spPr>
          <a:xfrm>
            <a:off x="7089775" y="5873037"/>
            <a:ext cx="6432550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">
              <a:spcBef>
                <a:spcPts val="475"/>
              </a:spcBef>
            </a:pPr>
            <a:r>
              <a:rPr lang="en-GB" sz="1800" dirty="0">
                <a:latin typeface="Calibri"/>
                <a:cs typeface="Calibri"/>
              </a:rPr>
              <a:t>Ammar Khaled Haddad</a:t>
            </a:r>
          </a:p>
          <a:p>
            <a:pPr marL="21431">
              <a:spcBef>
                <a:spcPts val="422"/>
              </a:spcBef>
            </a:pPr>
            <a:r>
              <a:rPr lang="en-GB" sz="1800" spc="-8" dirty="0">
                <a:latin typeface="Calibri"/>
                <a:cs typeface="Calibri"/>
              </a:rPr>
              <a:t>Wednesday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dirty="0">
                <a:latin typeface="Calibri"/>
                <a:cs typeface="Calibri"/>
              </a:rPr>
              <a:t>|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z="1800" spc="-3" dirty="0">
                <a:latin typeface="Calibri"/>
                <a:cs typeface="Calibri"/>
              </a:rPr>
              <a:t>November</a:t>
            </a:r>
            <a:r>
              <a:rPr lang="en-GB" sz="1800" spc="-6" dirty="0">
                <a:latin typeface="Calibri"/>
                <a:cs typeface="Calibri"/>
              </a:rPr>
              <a:t> </a:t>
            </a:r>
            <a:r>
              <a:rPr lang="en-GB" spc="-3" dirty="0">
                <a:latin typeface="Calibri"/>
                <a:cs typeface="Calibri"/>
              </a:rPr>
              <a:t>3</a:t>
            </a:r>
            <a:r>
              <a:rPr lang="en-GB" spc="-4" baseline="25462" dirty="0">
                <a:latin typeface="Calibri"/>
                <a:cs typeface="Calibri"/>
              </a:rPr>
              <a:t>rd</a:t>
            </a:r>
            <a:r>
              <a:rPr lang="en-GB" sz="1800" spc="-3" dirty="0">
                <a:latin typeface="Calibri"/>
                <a:cs typeface="Calibri"/>
              </a:rPr>
              <a:t>, </a:t>
            </a:r>
            <a:r>
              <a:rPr lang="en-GB" sz="1800" dirty="0">
                <a:latin typeface="Calibri"/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462057063"/>
      </p:ext>
    </p:extLst>
  </p:cSld>
  <p:clrMapOvr>
    <a:masterClrMapping/>
  </p:clrMapOvr>
</p:sld>
</file>

<file path=ppt/theme/theme1.xml><?xml version="1.0" encoding="utf-8"?>
<a:theme xmlns:a="http://schemas.openxmlformats.org/drawingml/2006/main" name="UiA - Ly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smal_aase_kompetanse" id="{EE1CA585-96C9-6549-AD62-C1F98B70B7F0}" vid="{B4C9B46E-BCA9-8E4A-BF35-1DCCB59BA24C}"/>
    </a:ext>
  </a:extLst>
</a:theme>
</file>

<file path=ppt/theme/theme2.xml><?xml version="1.0" encoding="utf-8"?>
<a:theme xmlns:a="http://schemas.openxmlformats.org/drawingml/2006/main" name="UiA - mø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smal_aase_kompetanse" id="{EE1CA585-96C9-6549-AD62-C1F98B70B7F0}" vid="{B4C9B46E-BCA9-8E4A-BF35-1DCCB59BA24C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1736</TotalTime>
  <Words>1218</Words>
  <Application>Microsoft Office PowerPoint</Application>
  <PresentationFormat>Widescreen</PresentationFormat>
  <Paragraphs>139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</vt:lpstr>
      <vt:lpstr>Calibri</vt:lpstr>
      <vt:lpstr>Helvetica</vt:lpstr>
      <vt:lpstr>UiA - Lys</vt:lpstr>
      <vt:lpstr>UiA - mørk</vt:lpstr>
      <vt:lpstr>PowerPoint Presentation</vt:lpstr>
      <vt:lpstr>Agenda</vt:lpstr>
      <vt:lpstr>Web Application I Java</vt:lpstr>
      <vt:lpstr>HTTP Protocol</vt:lpstr>
      <vt:lpstr>HTTP Requests</vt:lpstr>
      <vt:lpstr>Web Application Elements</vt:lpstr>
      <vt:lpstr>Klasser brukes i Web Applikasjoner</vt:lpstr>
      <vt:lpstr>Mappestruktur</vt:lpstr>
      <vt:lpstr>Index.jsp</vt:lpstr>
      <vt:lpstr>Database Connection</vt:lpstr>
      <vt:lpstr>doGet Example</vt:lpstr>
      <vt:lpstr>doPost Example</vt:lpstr>
      <vt:lpstr>Et annent eksempel på hvordan å ta imot data</vt:lpstr>
      <vt:lpstr>Web Application Konsept</vt:lpstr>
      <vt:lpstr>Live-kode-sammen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Thomas Eikeland Fiskå</dc:creator>
  <cp:lastModifiedBy>Ammar Haddad</cp:lastModifiedBy>
  <cp:revision>76</cp:revision>
  <dcterms:created xsi:type="dcterms:W3CDTF">2019-03-26T09:57:44Z</dcterms:created>
  <dcterms:modified xsi:type="dcterms:W3CDTF">2021-11-04T17:24:43Z</dcterms:modified>
</cp:coreProperties>
</file>