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84" userDrawn="1">
          <p15:clr>
            <a:srgbClr val="A4A3A4"/>
          </p15:clr>
        </p15:guide>
        <p15:guide id="4" orient="horz" pos="2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4652" autoAdjust="0"/>
  </p:normalViewPr>
  <p:slideViewPr>
    <p:cSldViewPr snapToGrid="0" showGuides="1">
      <p:cViewPr>
        <p:scale>
          <a:sx n="125" d="100"/>
          <a:sy n="125" d="100"/>
        </p:scale>
        <p:origin x="72" y="62"/>
      </p:cViewPr>
      <p:guideLst>
        <p:guide orient="horz" pos="912"/>
        <p:guide pos="3840"/>
        <p:guide orient="horz" pos="3984"/>
        <p:guide orient="horz" pos="24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66" d="100"/>
          <a:sy n="66" d="100"/>
        </p:scale>
        <p:origin x="4290" y="5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F4313-9FCE-4A92-819A-FAD0FCF0E5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8F2DB-1094-477F-B0A7-6AC3F2199E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C5279A-4D42-4957-B952-8AEA79243149}" type="datetime1">
              <a:rPr lang="en-GB" smtClean="0"/>
              <a:t>04/06/2025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6BA01-9EAD-49E8-91CF-2A395945E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E85C4-F9C1-42D8-B803-39C514A3B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74F99-60BC-462F-82FF-AD0F7D337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9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504B99-E122-4338-B6A6-EF721852AB96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226AB8-ACBE-42E6-92F5-667EDDCD965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1557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213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803E4-E7A2-18F6-EEE9-87DEF4257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FE4A6C-5EA7-17C2-5D29-725F0014B5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AF51E6-2081-DA04-C518-6C8D1EBBC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E0E5-393F-50A2-C483-6FD48FB77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E8714-C20C-D938-ACD7-6A47CE172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17838-04A9-4376-2319-D5F40C9DE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1D8039-1693-3E3C-7C33-716B2816E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D496-8102-82EE-65B8-AC2F2F3BD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499F5-4B4E-8053-24C8-23C8799F3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39754-50AD-10C4-4C24-F8731C639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9BE296-C41C-C77B-C708-42AA9313B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284F-0367-C005-AF1C-DF2AC8901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183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5A15D-7A5E-27F4-5190-79760BE97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C6F2C0-1731-1736-0B57-9098A957D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CCC81-F8D5-2A83-D4E3-F187C1233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12B15-77E3-536F-D231-2FE4C2776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2278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6D046-0716-621B-09A2-119938AF6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875C80-9471-3A52-0C9C-9821A6CD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BD085-8541-E2DA-463F-F2E4E0B2E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4528C-E34B-3309-9467-3BD59D855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95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E538A-E864-0CA2-7175-6DB348666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326808-21F5-2FB3-AD33-5AFE2680D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052652-A3B5-A9DC-CDDC-178A356D9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B494B-9E2A-EDBD-A868-366849E8B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312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7DECA-F848-7BBB-5B08-6282E9DE4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FB239-5202-D23D-7DA6-465EFFE4D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5C59C3-A25E-FD1E-09F3-5721BA238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6E5E-411E-92A8-F6B2-C310C9DFE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109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D421-E477-405A-91D4-9468DE9BE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24F0D-0F00-4C64-975C-BD7D4FE0E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0E03-CFD6-4610-88AC-17F03CE8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531FCF-9EA0-4948-B3BA-41D4C749111E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536D-CBA9-4A34-85D3-481BD129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F8E3-036A-45B8-BF1F-BEF0C559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774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B1F3-61FB-4FDC-814D-EEC1C1FC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403B0-8D7F-4489-AB72-C346C887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9304-E5BD-4F3E-ADB0-974FEBCD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A218E7-6F34-4B85-9710-3564F06DECA4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AD29-D9CD-42D8-9604-C47996EE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C394-EF43-405B-9653-70AAB909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94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1E61D-2F00-41ED-8D92-7CAEB9A5A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47491-5142-48CA-9664-F5082D45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576D-BE01-4BB5-A9F4-7DE4814E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31974-393E-457E-B34E-F7F8AF171E56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CA14-AD61-4101-9143-F7884378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B885-CFEA-4882-BBEA-C5F14208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166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47AB-DC6F-40F0-B4FB-9C0850EE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39C5-683A-4FDC-A8CF-5F35848A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B5F0-A7AB-4ACB-91A6-4B836F17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A2E906-192D-4717-94C6-19D0AF21F9AC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CE02-CEFC-4D30-BBB0-23CE2CB5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9760-3E16-4F16-B710-C85178E2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7980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07D-6026-47C0-975A-7E493011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00015-2956-4E1F-B05F-214F1DE2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6B43-C1CB-4618-B91B-AAAEEB40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A33630-8D30-41A2-B646-94BE51F6CF33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8E39-E80F-4C18-9C2A-69886B82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5964-5187-4195-8EAF-85D18DC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89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B990-ED8C-4AAA-8241-C4881B1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12F2-9E33-44D3-80E2-578C5440A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F7B21-660D-43B3-9151-B40C9ABCD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26A10-CB05-4418-9338-CB55A705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43883E-3DE8-414A-8D5A-EC7335CD7EB1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40335-9BE1-42D1-A30D-C3232BD3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95C68-4307-4B03-8921-74DB1041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212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BEC8-AC56-429B-89C3-BB6A0E6E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866BA-F48C-4383-B119-81B34967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9F967-CBBC-414E-9DC3-136707A8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5A60-FBC4-40AC-9F71-0FAD9CD7A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F92BA-75D6-44F9-A1C8-BCFBF6FF6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3CDDC-3537-4692-BE83-87B2A82A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E45AE-93CC-465B-AC29-280ECFB9E592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7B9E1-D5EA-4054-8D92-F930B369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8A038-7CD6-4715-9FDA-7194E6BC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70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5FAF-B698-49B0-B197-FD64C97A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E3F44-F1D6-40F7-9A7D-0542C4A9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C806A3-7FC9-4908-ADDC-2A4BF32E1033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8CC28-3F4A-42A0-B211-4BA085AD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6C99-6764-43D0-84AE-52C83494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057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9C79D-3B8A-4FA9-BC4A-63E3EF1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79FC2-89D4-4B20-A266-ABE878E7A6CA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30E35-44DB-4FED-9E24-5BBE5D9D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DC42F-3337-4692-B53C-A5529048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5842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7D58-952D-44D7-9911-60544C9F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C150-9914-4A82-84CF-B3708B97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A7C02-9C7E-401F-BABE-D3028FF18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080A-4623-4F4C-B5BF-7E9E7531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84638-7A06-4C29-A808-607AC6E92EFF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B1D15-0BD5-4F6E-A265-BD1F2F36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764D4-AA29-4DF8-A501-E2B904E9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7885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526-F53C-446D-8D7C-8A73C2A6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1CC3D-D32B-4629-85B8-E779A4105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17242-BF08-4A5E-ABD7-483896CA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B8E4-DF23-4701-B28A-B9E5700B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C0D12-BC96-4D3A-AEEA-216D95884D3A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DE909-4588-4CF5-B2FA-B7631243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A005E-65C2-4007-815C-52F23809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73118-F27D-412D-B19A-2DB8C810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7CCC-B536-48B0-B893-63FFC2EB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552F-73E7-48CE-AAB3-E947C535D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E9A85F2-FB08-4945-8960-F6E1CDAD4E6B}" type="datetime1">
              <a:rPr lang="en-GB" noProof="0" smtClean="0"/>
              <a:t>04/06/2025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0B4F-2015-4E9F-BCB3-E0BFA4AF9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0C3C-BBD3-4864-98E4-5D7B08A6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268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0E293BF-549B-485D-9D6B-4891FBAD4F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92C2E-8888-42AB-A36D-D6F2B362B0CD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PRESENT TENSE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F686F-91C6-49D1-A69F-A2D1290E7E30}"/>
              </a:ext>
            </a:extLst>
          </p:cNvPr>
          <p:cNvSpPr txBox="1"/>
          <p:nvPr/>
        </p:nvSpPr>
        <p:spPr>
          <a:xfrm>
            <a:off x="3493308" y="763422"/>
            <a:ext cx="6425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В</a:t>
            </a:r>
            <a:r>
              <a:rPr lang="ru-RU" sz="2000" dirty="0"/>
              <a:t>иражає </a:t>
            </a:r>
            <a:r>
              <a:rPr lang="ru-RU" sz="2000" b="1" dirty="0"/>
              <a:t>звичайну, регулярну або фактичну дію</a:t>
            </a:r>
            <a:endParaRPr lang="en-GB" sz="2000" dirty="0"/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8E056C9B-117C-46A2-9865-3A1EAB43F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C1E79D-0449-4A3A-BDF1-B7C21D8C9BFE}"/>
              </a:ext>
            </a:extLst>
          </p:cNvPr>
          <p:cNvSpPr txBox="1"/>
          <p:nvPr/>
        </p:nvSpPr>
        <p:spPr>
          <a:xfrm>
            <a:off x="4095154" y="1604836"/>
            <a:ext cx="72096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CCF5C3-35D5-438D-B1A1-B391E4C87D74}"/>
              </a:ext>
            </a:extLst>
          </p:cNvPr>
          <p:cNvSpPr txBox="1"/>
          <p:nvPr/>
        </p:nvSpPr>
        <p:spPr>
          <a:xfrm>
            <a:off x="6387682" y="1604836"/>
            <a:ext cx="38850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0305A6-4341-4B97-AF83-9294FC6EA63D}"/>
              </a:ext>
            </a:extLst>
          </p:cNvPr>
          <p:cNvSpPr txBox="1"/>
          <p:nvPr/>
        </p:nvSpPr>
        <p:spPr>
          <a:xfrm>
            <a:off x="8382017" y="1604836"/>
            <a:ext cx="65242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30900DD1-10D4-4CC5-8A1B-5E61D6A8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17084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0167C70-F7E1-45CB-A597-2788760D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17084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036EB8-6531-4024-B522-C5B0CBD9CB88}"/>
              </a:ext>
            </a:extLst>
          </p:cNvPr>
          <p:cNvSpPr txBox="1"/>
          <p:nvPr/>
        </p:nvSpPr>
        <p:spPr>
          <a:xfrm>
            <a:off x="1818563" y="2327876"/>
            <a:ext cx="496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D05DC849-1D99-422D-9887-1F0EF21B0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89388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29849218-BC89-48A6-9FC5-DB736B4F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89388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82FD33-AE4E-4E5F-89AE-E423595AE948}"/>
              </a:ext>
            </a:extLst>
          </p:cNvPr>
          <p:cNvSpPr txBox="1"/>
          <p:nvPr/>
        </p:nvSpPr>
        <p:spPr>
          <a:xfrm>
            <a:off x="1695195" y="3050915"/>
            <a:ext cx="29642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1EA2319-E031-4C24-97DB-A7C7217B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61692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F7DE142E-1626-441F-BA29-B405D6AA9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61692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372B33-CD3D-4725-9B1E-14B86655D2C8}"/>
              </a:ext>
            </a:extLst>
          </p:cNvPr>
          <p:cNvSpPr txBox="1"/>
          <p:nvPr/>
        </p:nvSpPr>
        <p:spPr>
          <a:xfrm>
            <a:off x="1452279" y="3773955"/>
            <a:ext cx="78226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9FB01B4F-0A61-4148-ACB1-6F007336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33996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FC67798E-D16A-4A5F-81D1-7181E445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33996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6C7348-7C2F-4BAA-BC54-6CF8433B67E2}"/>
              </a:ext>
            </a:extLst>
          </p:cNvPr>
          <p:cNvSpPr txBox="1"/>
          <p:nvPr/>
        </p:nvSpPr>
        <p:spPr>
          <a:xfrm>
            <a:off x="1706096" y="4496995"/>
            <a:ext cx="2746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ECED0-588F-80E5-99EF-CF6B3DD8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D7F5DB73-58EC-360D-DA0E-5C163C675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5130054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E5973086-1F63-53D1-7521-C7DBF1E69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5130054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2B05C-D3A1-52A9-23CB-E593EA9CF015}"/>
              </a:ext>
            </a:extLst>
          </p:cNvPr>
          <p:cNvSpPr txBox="1"/>
          <p:nvPr/>
        </p:nvSpPr>
        <p:spPr>
          <a:xfrm>
            <a:off x="1645149" y="5287088"/>
            <a:ext cx="39652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75409-24C5-4282-C8B5-3821E36A00F2}"/>
              </a:ext>
            </a:extLst>
          </p:cNvPr>
          <p:cNvSpPr txBox="1"/>
          <p:nvPr/>
        </p:nvSpPr>
        <p:spPr>
          <a:xfrm>
            <a:off x="4251446" y="2327876"/>
            <a:ext cx="408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DC1FC-DAF9-5B64-4DA5-F35E6A28680C}"/>
              </a:ext>
            </a:extLst>
          </p:cNvPr>
          <p:cNvSpPr txBox="1"/>
          <p:nvPr/>
        </p:nvSpPr>
        <p:spPr>
          <a:xfrm>
            <a:off x="6277043" y="2327876"/>
            <a:ext cx="6097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335EE-67D8-9A86-FEFD-6AAAD28FB370}"/>
              </a:ext>
            </a:extLst>
          </p:cNvPr>
          <p:cNvSpPr txBox="1"/>
          <p:nvPr/>
        </p:nvSpPr>
        <p:spPr>
          <a:xfrm>
            <a:off x="8342135" y="2327876"/>
            <a:ext cx="73218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will</a:t>
            </a:r>
            <a:r>
              <a:rPr lang="en-GB" sz="1600" dirty="0"/>
              <a:t>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988E6-DA21-A659-F938-08EB74004ED0}"/>
              </a:ext>
            </a:extLst>
          </p:cNvPr>
          <p:cNvSpPr txBox="1"/>
          <p:nvPr/>
        </p:nvSpPr>
        <p:spPr>
          <a:xfrm>
            <a:off x="4251446" y="3037697"/>
            <a:ext cx="408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9D9BF-DE04-1BE4-D34D-20844D991026}"/>
              </a:ext>
            </a:extLst>
          </p:cNvPr>
          <p:cNvSpPr txBox="1"/>
          <p:nvPr/>
        </p:nvSpPr>
        <p:spPr>
          <a:xfrm>
            <a:off x="6277043" y="3037697"/>
            <a:ext cx="6097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55528-BD93-04F0-029A-2824B1E81B36}"/>
              </a:ext>
            </a:extLst>
          </p:cNvPr>
          <p:cNvSpPr txBox="1"/>
          <p:nvPr/>
        </p:nvSpPr>
        <p:spPr>
          <a:xfrm>
            <a:off x="8342135" y="3037697"/>
            <a:ext cx="73218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will</a:t>
            </a:r>
            <a:r>
              <a:rPr lang="en-GB" sz="1600" dirty="0"/>
              <a:t> 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F02D20-5C46-87CF-313C-1A7BDF6F60FD}"/>
              </a:ext>
            </a:extLst>
          </p:cNvPr>
          <p:cNvSpPr txBox="1"/>
          <p:nvPr/>
        </p:nvSpPr>
        <p:spPr>
          <a:xfrm>
            <a:off x="4212365" y="3773955"/>
            <a:ext cx="48654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54D61-701D-71A9-3726-8806428F1FC3}"/>
              </a:ext>
            </a:extLst>
          </p:cNvPr>
          <p:cNvSpPr txBox="1"/>
          <p:nvPr/>
        </p:nvSpPr>
        <p:spPr>
          <a:xfrm>
            <a:off x="6277043" y="3773955"/>
            <a:ext cx="6097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07F45-CE3F-368C-4F7A-FA2D9D8E8CB8}"/>
              </a:ext>
            </a:extLst>
          </p:cNvPr>
          <p:cNvSpPr txBox="1"/>
          <p:nvPr/>
        </p:nvSpPr>
        <p:spPr>
          <a:xfrm>
            <a:off x="8342135" y="3773955"/>
            <a:ext cx="73218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will</a:t>
            </a:r>
            <a:r>
              <a:rPr lang="en-GB" sz="1600" dirty="0"/>
              <a:t>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A0508-5D6F-8392-1160-1696BCBEFD8D}"/>
              </a:ext>
            </a:extLst>
          </p:cNvPr>
          <p:cNvSpPr txBox="1"/>
          <p:nvPr/>
        </p:nvSpPr>
        <p:spPr>
          <a:xfrm>
            <a:off x="4251446" y="4493796"/>
            <a:ext cx="408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3A0ACD-A341-5CE7-CF39-BF9837B52F44}"/>
              </a:ext>
            </a:extLst>
          </p:cNvPr>
          <p:cNvSpPr txBox="1"/>
          <p:nvPr/>
        </p:nvSpPr>
        <p:spPr>
          <a:xfrm>
            <a:off x="6277043" y="4493796"/>
            <a:ext cx="6097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50BCD7-D02E-7AE2-B5DE-401D1620E2A2}"/>
              </a:ext>
            </a:extLst>
          </p:cNvPr>
          <p:cNvSpPr txBox="1"/>
          <p:nvPr/>
        </p:nvSpPr>
        <p:spPr>
          <a:xfrm>
            <a:off x="8342135" y="4493796"/>
            <a:ext cx="73218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will</a:t>
            </a:r>
            <a:r>
              <a:rPr lang="en-GB" sz="1600" dirty="0"/>
              <a:t> 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B5760-91B3-E51C-1028-8DCBAB02EC22}"/>
              </a:ext>
            </a:extLst>
          </p:cNvPr>
          <p:cNvSpPr txBox="1"/>
          <p:nvPr/>
        </p:nvSpPr>
        <p:spPr>
          <a:xfrm>
            <a:off x="4251446" y="5287088"/>
            <a:ext cx="408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75D969-4F54-C8B7-C7C3-A8A09499E484}"/>
              </a:ext>
            </a:extLst>
          </p:cNvPr>
          <p:cNvSpPr txBox="1"/>
          <p:nvPr/>
        </p:nvSpPr>
        <p:spPr>
          <a:xfrm>
            <a:off x="6277043" y="5287088"/>
            <a:ext cx="6097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work</a:t>
            </a:r>
            <a:r>
              <a:rPr lang="en-GB" sz="1600" b="1" u="sng" dirty="0"/>
              <a:t>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9EC6CE-05E5-4DCB-35B1-FB04606E23CF}"/>
              </a:ext>
            </a:extLst>
          </p:cNvPr>
          <p:cNvSpPr txBox="1"/>
          <p:nvPr/>
        </p:nvSpPr>
        <p:spPr>
          <a:xfrm>
            <a:off x="8342135" y="5287088"/>
            <a:ext cx="73218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will</a:t>
            </a:r>
            <a:r>
              <a:rPr lang="en-GB" sz="1600" dirty="0"/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317613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CC87D-703C-1133-507F-49D67B9E9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AEB38DFA-C370-934B-727C-79C618670B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D5CD3-1EAD-6E8D-6CB4-4E6B0CCC97BA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CONTINUOUS TENSE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A1651-8C74-391B-5F61-7D530CA06039}"/>
              </a:ext>
            </a:extLst>
          </p:cNvPr>
          <p:cNvSpPr txBox="1"/>
          <p:nvPr/>
        </p:nvSpPr>
        <p:spPr>
          <a:xfrm>
            <a:off x="3493308" y="763422"/>
            <a:ext cx="6425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Показує, що</a:t>
            </a:r>
            <a:r>
              <a:rPr lang="ru-RU" sz="2000" dirty="0"/>
              <a:t> </a:t>
            </a:r>
            <a:r>
              <a:rPr lang="ru-RU" sz="2000" b="1" dirty="0"/>
              <a:t>дія триває у певний момент часу</a:t>
            </a:r>
            <a:endParaRPr lang="en-GB" sz="2000" b="1" dirty="0"/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A2A61F89-9657-1722-9DFD-85A2A06AE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072D6D-89BA-A2AF-344D-917EFC0BD070}"/>
              </a:ext>
            </a:extLst>
          </p:cNvPr>
          <p:cNvSpPr txBox="1"/>
          <p:nvPr/>
        </p:nvSpPr>
        <p:spPr>
          <a:xfrm>
            <a:off x="4095154" y="1604836"/>
            <a:ext cx="72096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405DB8-FD92-41F1-5698-C153F7F2D421}"/>
              </a:ext>
            </a:extLst>
          </p:cNvPr>
          <p:cNvSpPr txBox="1"/>
          <p:nvPr/>
        </p:nvSpPr>
        <p:spPr>
          <a:xfrm>
            <a:off x="6387682" y="1604836"/>
            <a:ext cx="38850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372324-6352-BF17-AD35-5680EE1E4BB4}"/>
              </a:ext>
            </a:extLst>
          </p:cNvPr>
          <p:cNvSpPr txBox="1"/>
          <p:nvPr/>
        </p:nvSpPr>
        <p:spPr>
          <a:xfrm>
            <a:off x="8382017" y="1604836"/>
            <a:ext cx="65242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D81815CB-27B1-4E1D-A1AC-F43E64A9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17084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4CF47D1A-7666-1EF0-FC5E-8259883BC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17084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858B25-7C77-64F5-A552-F208C03F0613}"/>
              </a:ext>
            </a:extLst>
          </p:cNvPr>
          <p:cNvSpPr txBox="1"/>
          <p:nvPr/>
        </p:nvSpPr>
        <p:spPr>
          <a:xfrm>
            <a:off x="1818563" y="2327876"/>
            <a:ext cx="496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6938F489-BA52-A917-A813-5BA58E627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89388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C5FFBDA3-88AE-D5B8-10D5-ADA89D75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89388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12E595-DD8F-5933-E1D0-E64543347936}"/>
              </a:ext>
            </a:extLst>
          </p:cNvPr>
          <p:cNvSpPr txBox="1"/>
          <p:nvPr/>
        </p:nvSpPr>
        <p:spPr>
          <a:xfrm>
            <a:off x="1695195" y="3050915"/>
            <a:ext cx="29642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B97B971-941A-F0AC-4D2C-A735B150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61692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FA736080-FB8B-CC6C-BCD7-BD1106AF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61692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EA570B-DCEC-A183-DA71-8586C29E6328}"/>
              </a:ext>
            </a:extLst>
          </p:cNvPr>
          <p:cNvSpPr txBox="1"/>
          <p:nvPr/>
        </p:nvSpPr>
        <p:spPr>
          <a:xfrm>
            <a:off x="1452279" y="3773955"/>
            <a:ext cx="78226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CE7763BB-CE6F-5466-A325-DE2EE0CF3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33996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1055F8AB-F40C-11F0-3513-AD83AFE5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33996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FFCADD-455D-E12B-D9CB-3A62C033F4E8}"/>
              </a:ext>
            </a:extLst>
          </p:cNvPr>
          <p:cNvSpPr txBox="1"/>
          <p:nvPr/>
        </p:nvSpPr>
        <p:spPr>
          <a:xfrm>
            <a:off x="1706096" y="4496995"/>
            <a:ext cx="2746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4500-C0C9-564A-21E7-60E03676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2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B9667250-BA7C-78EA-849E-6BEF186B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5130054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8BC5699-DA45-6317-FCAF-F1D277503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5130054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6B8A0-47B0-DE32-64D3-C25413646529}"/>
              </a:ext>
            </a:extLst>
          </p:cNvPr>
          <p:cNvSpPr txBox="1"/>
          <p:nvPr/>
        </p:nvSpPr>
        <p:spPr>
          <a:xfrm>
            <a:off x="1645149" y="5287088"/>
            <a:ext cx="39652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76B7E-D562-309B-C32B-9917AE3CA9F8}"/>
              </a:ext>
            </a:extLst>
          </p:cNvPr>
          <p:cNvSpPr txBox="1"/>
          <p:nvPr/>
        </p:nvSpPr>
        <p:spPr>
          <a:xfrm>
            <a:off x="3974929" y="2327876"/>
            <a:ext cx="96141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am working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3E8A4-C9F3-727B-D593-DC111A341A4C}"/>
              </a:ext>
            </a:extLst>
          </p:cNvPr>
          <p:cNvSpPr txBox="1"/>
          <p:nvPr/>
        </p:nvSpPr>
        <p:spPr>
          <a:xfrm>
            <a:off x="6150675" y="2327876"/>
            <a:ext cx="10198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was 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40369-61E5-4C84-E6C6-C9A8ADFDA6D1}"/>
              </a:ext>
            </a:extLst>
          </p:cNvPr>
          <p:cNvSpPr txBox="1"/>
          <p:nvPr/>
        </p:nvSpPr>
        <p:spPr>
          <a:xfrm>
            <a:off x="8198618" y="2327876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DBD29-7240-1116-F798-34927546FE91}"/>
              </a:ext>
            </a:extLst>
          </p:cNvPr>
          <p:cNvSpPr txBox="1"/>
          <p:nvPr/>
        </p:nvSpPr>
        <p:spPr>
          <a:xfrm>
            <a:off x="3971627" y="3037697"/>
            <a:ext cx="96802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are 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29E09-8065-824F-15B4-59ADCEA07E6D}"/>
              </a:ext>
            </a:extLst>
          </p:cNvPr>
          <p:cNvSpPr txBox="1"/>
          <p:nvPr/>
        </p:nvSpPr>
        <p:spPr>
          <a:xfrm>
            <a:off x="6103835" y="3037697"/>
            <a:ext cx="111351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were working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4AD78-55F9-2B45-3323-18DD5E6E2C1F}"/>
              </a:ext>
            </a:extLst>
          </p:cNvPr>
          <p:cNvSpPr txBox="1"/>
          <p:nvPr/>
        </p:nvSpPr>
        <p:spPr>
          <a:xfrm>
            <a:off x="8198616" y="3037697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9168F9-91F4-8DD9-8806-4BB99D0867C6}"/>
              </a:ext>
            </a:extLst>
          </p:cNvPr>
          <p:cNvSpPr txBox="1"/>
          <p:nvPr/>
        </p:nvSpPr>
        <p:spPr>
          <a:xfrm>
            <a:off x="4041453" y="3773955"/>
            <a:ext cx="82836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is working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2EB33-F2BD-EA43-D055-4A488B81A6E8}"/>
              </a:ext>
            </a:extLst>
          </p:cNvPr>
          <p:cNvSpPr txBox="1"/>
          <p:nvPr/>
        </p:nvSpPr>
        <p:spPr>
          <a:xfrm>
            <a:off x="6150675" y="3773955"/>
            <a:ext cx="10198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was working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1195B-9335-099E-64FF-1E498DAA6997}"/>
              </a:ext>
            </a:extLst>
          </p:cNvPr>
          <p:cNvSpPr txBox="1"/>
          <p:nvPr/>
        </p:nvSpPr>
        <p:spPr>
          <a:xfrm>
            <a:off x="8198616" y="3773955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BD76C-3D67-B55A-D907-5700410D9F5B}"/>
              </a:ext>
            </a:extLst>
          </p:cNvPr>
          <p:cNvSpPr txBox="1"/>
          <p:nvPr/>
        </p:nvSpPr>
        <p:spPr>
          <a:xfrm>
            <a:off x="3971626" y="4493796"/>
            <a:ext cx="96802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are working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4CF32-6A72-F3CB-DE12-3EC201B9AFBC}"/>
              </a:ext>
            </a:extLst>
          </p:cNvPr>
          <p:cNvSpPr txBox="1"/>
          <p:nvPr/>
        </p:nvSpPr>
        <p:spPr>
          <a:xfrm>
            <a:off x="6103835" y="4493796"/>
            <a:ext cx="111351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were working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3399D2-829B-4799-6A98-C51894D7A33B}"/>
              </a:ext>
            </a:extLst>
          </p:cNvPr>
          <p:cNvSpPr txBox="1"/>
          <p:nvPr/>
        </p:nvSpPr>
        <p:spPr>
          <a:xfrm>
            <a:off x="8198616" y="4493796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042E77-9341-0E42-CC55-C29DD52A8C79}"/>
              </a:ext>
            </a:extLst>
          </p:cNvPr>
          <p:cNvSpPr txBox="1"/>
          <p:nvPr/>
        </p:nvSpPr>
        <p:spPr>
          <a:xfrm>
            <a:off x="3971626" y="5287088"/>
            <a:ext cx="96802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are working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018921-6FA3-D45E-F0E5-8004D252C5A6}"/>
              </a:ext>
            </a:extLst>
          </p:cNvPr>
          <p:cNvSpPr txBox="1"/>
          <p:nvPr/>
        </p:nvSpPr>
        <p:spPr>
          <a:xfrm>
            <a:off x="6103835" y="5287088"/>
            <a:ext cx="111351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were working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69BB15-1CC2-5C8B-7755-BBDC38A2D523}"/>
              </a:ext>
            </a:extLst>
          </p:cNvPr>
          <p:cNvSpPr txBox="1"/>
          <p:nvPr/>
        </p:nvSpPr>
        <p:spPr>
          <a:xfrm>
            <a:off x="8198616" y="5287088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</p:spTree>
    <p:extLst>
      <p:ext uri="{BB962C8B-B14F-4D97-AF65-F5344CB8AC3E}">
        <p14:creationId xmlns:p14="http://schemas.microsoft.com/office/powerpoint/2010/main" val="50612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5FAD-C290-E4DA-22FF-876E372B6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6713D9CD-3891-D635-2B33-986C1AD053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D372E-0E56-AA2C-14DB-2A11F215D55A}"/>
              </a:ext>
            </a:extLst>
          </p:cNvPr>
          <p:cNvSpPr txBox="1"/>
          <p:nvPr/>
        </p:nvSpPr>
        <p:spPr>
          <a:xfrm>
            <a:off x="527925" y="257431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PRESENT PERFECT TENSE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AE333-B001-7EFA-528B-ECC06E1474B5}"/>
              </a:ext>
            </a:extLst>
          </p:cNvPr>
          <p:cNvSpPr txBox="1"/>
          <p:nvPr/>
        </p:nvSpPr>
        <p:spPr>
          <a:xfrm>
            <a:off x="527926" y="717346"/>
            <a:ext cx="642571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Показує, що</a:t>
            </a:r>
            <a:r>
              <a:rPr lang="ru-RU" sz="2000" dirty="0"/>
              <a:t> </a:t>
            </a:r>
            <a:r>
              <a:rPr lang="uk-UA" sz="2000" b="1" dirty="0"/>
              <a:t>дія відбулася</a:t>
            </a:r>
            <a:r>
              <a:rPr lang="en-GB" sz="2000" b="1" dirty="0"/>
              <a:t> </a:t>
            </a:r>
            <a:r>
              <a:rPr lang="ru-UA" sz="2000" b="1" dirty="0"/>
              <a:t>в минулому</a:t>
            </a:r>
            <a:r>
              <a:rPr lang="uk-UA" sz="2000" b="1" dirty="0"/>
              <a:t> і має зв’язок з теперішнім</a:t>
            </a:r>
            <a:endParaRPr lang="en-GB" sz="2000" b="1" dirty="0"/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D1D70FB9-3AFD-B01D-430F-F11E1B2D6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6018" y="172126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CF6BEE1-FC96-2847-1DB7-E3E9326A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172126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7EC0E4-56C2-D43F-42C1-F1C9D2CBEBAF}"/>
              </a:ext>
            </a:extLst>
          </p:cNvPr>
          <p:cNvSpPr txBox="1"/>
          <p:nvPr/>
        </p:nvSpPr>
        <p:spPr>
          <a:xfrm>
            <a:off x="1894763" y="1878296"/>
            <a:ext cx="496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B5FF83D8-3BA9-1BAE-BBA8-68F1899E6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244430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7923A477-EEFC-C113-C4C7-75BEB920A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6018" y="244430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1FB47E-F752-CE6F-671A-75E2D53C7B25}"/>
              </a:ext>
            </a:extLst>
          </p:cNvPr>
          <p:cNvSpPr txBox="1"/>
          <p:nvPr/>
        </p:nvSpPr>
        <p:spPr>
          <a:xfrm>
            <a:off x="1771395" y="2601335"/>
            <a:ext cx="29642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D516C2B4-E9AA-7E40-D22D-351B61DF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316734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0F2201B0-015D-AC5A-99AD-1F85464C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222" y="316734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1211F5-3B26-FA82-176F-2F694FE3AB69}"/>
              </a:ext>
            </a:extLst>
          </p:cNvPr>
          <p:cNvSpPr txBox="1"/>
          <p:nvPr/>
        </p:nvSpPr>
        <p:spPr>
          <a:xfrm>
            <a:off x="1528479" y="3324375"/>
            <a:ext cx="78226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1CFC2964-E426-D502-E320-497EADAA4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389038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A10BACCA-4F28-B95E-C01E-CE7741F28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222" y="389038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EAC9B8-3602-1A9E-6ACE-955684EDE478}"/>
              </a:ext>
            </a:extLst>
          </p:cNvPr>
          <p:cNvSpPr txBox="1"/>
          <p:nvPr/>
        </p:nvSpPr>
        <p:spPr>
          <a:xfrm>
            <a:off x="1782296" y="4047415"/>
            <a:ext cx="2746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BBD7E-25D6-1BD5-37F1-57C7A261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3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A0273823-F681-2562-2E20-736FADA2D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4680474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9890B54-3538-DFA0-9036-90BD976AC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222" y="4680474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6CBA-FEAD-70AD-1BF3-1081866697B8}"/>
              </a:ext>
            </a:extLst>
          </p:cNvPr>
          <p:cNvSpPr txBox="1"/>
          <p:nvPr/>
        </p:nvSpPr>
        <p:spPr>
          <a:xfrm>
            <a:off x="1721349" y="4837508"/>
            <a:ext cx="39652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D4172-CCE4-B424-B841-585E37CCFCAC}"/>
              </a:ext>
            </a:extLst>
          </p:cNvPr>
          <p:cNvSpPr txBox="1"/>
          <p:nvPr/>
        </p:nvSpPr>
        <p:spPr>
          <a:xfrm>
            <a:off x="4468684" y="1878296"/>
            <a:ext cx="176522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F9DE-3F71-C355-7660-0E6E94CD48B1}"/>
              </a:ext>
            </a:extLst>
          </p:cNvPr>
          <p:cNvSpPr txBox="1"/>
          <p:nvPr/>
        </p:nvSpPr>
        <p:spPr>
          <a:xfrm>
            <a:off x="4468684" y="2584316"/>
            <a:ext cx="17652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6A8B25-9D3F-8EDE-C8B7-248B68AA7A64}"/>
              </a:ext>
            </a:extLst>
          </p:cNvPr>
          <p:cNvSpPr txBox="1"/>
          <p:nvPr/>
        </p:nvSpPr>
        <p:spPr>
          <a:xfrm>
            <a:off x="4521234" y="3324375"/>
            <a:ext cx="166013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has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99D08-1938-D131-CD97-025F58052315}"/>
              </a:ext>
            </a:extLst>
          </p:cNvPr>
          <p:cNvSpPr txBox="1"/>
          <p:nvPr/>
        </p:nvSpPr>
        <p:spPr>
          <a:xfrm>
            <a:off x="4468684" y="4047414"/>
            <a:ext cx="17652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E1FD04-BDDD-D528-101C-A9AA258F226E}"/>
              </a:ext>
            </a:extLst>
          </p:cNvPr>
          <p:cNvSpPr txBox="1"/>
          <p:nvPr/>
        </p:nvSpPr>
        <p:spPr>
          <a:xfrm>
            <a:off x="4468684" y="4836316"/>
            <a:ext cx="17652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</p:spTree>
    <p:extLst>
      <p:ext uri="{BB962C8B-B14F-4D97-AF65-F5344CB8AC3E}">
        <p14:creationId xmlns:p14="http://schemas.microsoft.com/office/powerpoint/2010/main" val="256811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1F5EC-AE87-32B0-3805-8B312CAF3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C3D7534-EFD9-8126-FEB8-5623111F6A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53DA8-11C6-860B-682D-276207A6C75D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NEGATIVE SENTENCES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A6B1F-9E4D-86BF-2E96-19665147C113}"/>
              </a:ext>
            </a:extLst>
          </p:cNvPr>
          <p:cNvSpPr txBox="1"/>
          <p:nvPr/>
        </p:nvSpPr>
        <p:spPr>
          <a:xfrm>
            <a:off x="3493308" y="763422"/>
            <a:ext cx="6425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Потрібно вставити </a:t>
            </a:r>
            <a:r>
              <a:rPr lang="en-GB" sz="2000" b="1" u="sng" dirty="0"/>
              <a:t>not</a:t>
            </a:r>
            <a:r>
              <a:rPr lang="en-GB" sz="2000" dirty="0"/>
              <a:t> </a:t>
            </a:r>
            <a:r>
              <a:rPr lang="uk-UA" sz="2000" dirty="0"/>
              <a:t>після</a:t>
            </a:r>
            <a:r>
              <a:rPr lang="en-GB" sz="2000" dirty="0"/>
              <a:t> </a:t>
            </a:r>
            <a:r>
              <a:rPr lang="en-GB" sz="2000" b="1" dirty="0"/>
              <a:t>to be</a:t>
            </a:r>
            <a:r>
              <a:rPr lang="en-GB" sz="2000" dirty="0"/>
              <a:t>, </a:t>
            </a:r>
            <a:r>
              <a:rPr lang="en-GB" sz="2000" b="1" dirty="0"/>
              <a:t>do</a:t>
            </a:r>
            <a:r>
              <a:rPr lang="en-GB" sz="2000" dirty="0"/>
              <a:t>, </a:t>
            </a:r>
            <a:r>
              <a:rPr lang="en-GB" sz="2000" b="1" dirty="0"/>
              <a:t>did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will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have</a:t>
            </a: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618A6B22-22E2-5BE2-2440-1E69263ED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4BF389-C50D-1B03-3380-16ED981C2EA6}"/>
              </a:ext>
            </a:extLst>
          </p:cNvPr>
          <p:cNvSpPr txBox="1"/>
          <p:nvPr/>
        </p:nvSpPr>
        <p:spPr>
          <a:xfrm>
            <a:off x="4149755" y="1604836"/>
            <a:ext cx="6117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B3897B-5D11-A6ED-917C-0870ED2BFD14}"/>
              </a:ext>
            </a:extLst>
          </p:cNvPr>
          <p:cNvSpPr txBox="1"/>
          <p:nvPr/>
        </p:nvSpPr>
        <p:spPr>
          <a:xfrm>
            <a:off x="6414711" y="1604836"/>
            <a:ext cx="33445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2A122E-9921-93E4-9993-803542C20C38}"/>
              </a:ext>
            </a:extLst>
          </p:cNvPr>
          <p:cNvSpPr txBox="1"/>
          <p:nvPr/>
        </p:nvSpPr>
        <p:spPr>
          <a:xfrm>
            <a:off x="8442038" y="1604836"/>
            <a:ext cx="53239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8CF322AF-7F24-9E59-9282-044ECD7E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653559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01474722-9474-5D49-6413-7AF1EDD8C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653559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EBF928-4F05-EEDE-F79F-2BFF67CED03E}"/>
              </a:ext>
            </a:extLst>
          </p:cNvPr>
          <p:cNvSpPr txBox="1"/>
          <p:nvPr/>
        </p:nvSpPr>
        <p:spPr>
          <a:xfrm>
            <a:off x="1545252" y="2810593"/>
            <a:ext cx="59631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SIMPLE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2F5E9255-74EB-694A-8CF3-5424DB372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499527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5C4070B9-CE71-56B0-8D57-CC7E55DA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499527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085492-1197-9B8B-78F9-90258250FD79}"/>
              </a:ext>
            </a:extLst>
          </p:cNvPr>
          <p:cNvSpPr txBox="1"/>
          <p:nvPr/>
        </p:nvSpPr>
        <p:spPr>
          <a:xfrm>
            <a:off x="1283354" y="3656561"/>
            <a:ext cx="112011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CONTINUOUS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121BA-A959-1211-8F52-351633F9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4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BBA8551F-399C-DB97-3ECF-C112790D0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28962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FE1BD83D-A74F-FB70-2DCE-BAEE99A86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28962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DCF76-5445-E905-4EB7-0E7DD2BE1523}"/>
              </a:ext>
            </a:extLst>
          </p:cNvPr>
          <p:cNvSpPr txBox="1"/>
          <p:nvPr/>
        </p:nvSpPr>
        <p:spPr>
          <a:xfrm>
            <a:off x="1109110" y="4446654"/>
            <a:ext cx="146860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E1E645-1E9F-4276-E180-08C35AD1DAAD}"/>
              </a:ext>
            </a:extLst>
          </p:cNvPr>
          <p:cNvSpPr txBox="1"/>
          <p:nvPr/>
        </p:nvSpPr>
        <p:spPr>
          <a:xfrm>
            <a:off x="3908406" y="2797375"/>
            <a:ext cx="109446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do not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B0B2B-A7F9-BB45-FC72-E331516D0EA4}"/>
              </a:ext>
            </a:extLst>
          </p:cNvPr>
          <p:cNvSpPr txBox="1"/>
          <p:nvPr/>
        </p:nvSpPr>
        <p:spPr>
          <a:xfrm>
            <a:off x="6012259" y="2797375"/>
            <a:ext cx="113935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did not work</a:t>
            </a:r>
            <a:endParaRPr lang="en-GB" sz="16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21EDB9-4678-00BF-872C-A878388458C9}"/>
              </a:ext>
            </a:extLst>
          </p:cNvPr>
          <p:cNvSpPr txBox="1"/>
          <p:nvPr/>
        </p:nvSpPr>
        <p:spPr>
          <a:xfrm>
            <a:off x="8129740" y="2797375"/>
            <a:ext cx="11569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will not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23356-2936-7885-5B78-25EA9276CEA9}"/>
              </a:ext>
            </a:extLst>
          </p:cNvPr>
          <p:cNvSpPr txBox="1"/>
          <p:nvPr/>
        </p:nvSpPr>
        <p:spPr>
          <a:xfrm>
            <a:off x="3762533" y="3653362"/>
            <a:ext cx="138621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am not working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ECDD86-9B49-7CCA-1F79-24237A19456E}"/>
              </a:ext>
            </a:extLst>
          </p:cNvPr>
          <p:cNvSpPr txBox="1"/>
          <p:nvPr/>
        </p:nvSpPr>
        <p:spPr>
          <a:xfrm>
            <a:off x="5859625" y="3653362"/>
            <a:ext cx="14446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was not working</a:t>
            </a:r>
            <a:endParaRPr lang="en-GB" sz="16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50B69-5B1E-15F4-82E8-2B76B77C6FA9}"/>
              </a:ext>
            </a:extLst>
          </p:cNvPr>
          <p:cNvSpPr txBox="1"/>
          <p:nvPr/>
        </p:nvSpPr>
        <p:spPr>
          <a:xfrm>
            <a:off x="7878068" y="3653362"/>
            <a:ext cx="16603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will not be working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623546-877E-3A59-2B98-EE6613E9AA00}"/>
              </a:ext>
            </a:extLst>
          </p:cNvPr>
          <p:cNvSpPr txBox="1"/>
          <p:nvPr/>
        </p:nvSpPr>
        <p:spPr>
          <a:xfrm>
            <a:off x="3720695" y="4446654"/>
            <a:ext cx="146989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have not worked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A4CF35-EA53-992B-E2FA-4C71E6F0FA89}"/>
              </a:ext>
            </a:extLst>
          </p:cNvPr>
          <p:cNvSpPr txBox="1"/>
          <p:nvPr/>
        </p:nvSpPr>
        <p:spPr>
          <a:xfrm>
            <a:off x="5885911" y="4446654"/>
            <a:ext cx="139204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I had not worked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98E3A-E05A-192D-14F8-770A519E6B02}"/>
              </a:ext>
            </a:extLst>
          </p:cNvPr>
          <p:cNvSpPr txBox="1"/>
          <p:nvPr/>
        </p:nvSpPr>
        <p:spPr>
          <a:xfrm>
            <a:off x="7811384" y="4446654"/>
            <a:ext cx="179369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I will not have worked</a:t>
            </a:r>
          </a:p>
        </p:txBody>
      </p:sp>
    </p:spTree>
    <p:extLst>
      <p:ext uri="{BB962C8B-B14F-4D97-AF65-F5344CB8AC3E}">
        <p14:creationId xmlns:p14="http://schemas.microsoft.com/office/powerpoint/2010/main" val="1421790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B3608-8194-0F15-F128-237A685F7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DE3C6CB0-E9B9-1481-8EAC-9050E733DB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FC099-E17E-BB88-2148-0F822C31AD91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INTERROGATIVE SENTENCES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FC200-F166-B7CA-43DE-BB052BF2F928}"/>
              </a:ext>
            </a:extLst>
          </p:cNvPr>
          <p:cNvSpPr txBox="1"/>
          <p:nvPr/>
        </p:nvSpPr>
        <p:spPr>
          <a:xfrm>
            <a:off x="3283974" y="763422"/>
            <a:ext cx="68137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Потрібно перемістити</a:t>
            </a:r>
            <a:r>
              <a:rPr lang="en-GB" sz="2000" dirty="0"/>
              <a:t> </a:t>
            </a:r>
            <a:r>
              <a:rPr lang="en-GB" sz="2000" b="1" dirty="0"/>
              <a:t>to be</a:t>
            </a:r>
            <a:r>
              <a:rPr lang="en-GB" sz="2000" dirty="0"/>
              <a:t>, </a:t>
            </a:r>
            <a:r>
              <a:rPr lang="en-GB" sz="2000" b="1" dirty="0"/>
              <a:t>do</a:t>
            </a:r>
            <a:r>
              <a:rPr lang="en-GB" sz="2000" dirty="0"/>
              <a:t>, </a:t>
            </a:r>
            <a:r>
              <a:rPr lang="en-GB" sz="2000" b="1" dirty="0"/>
              <a:t>did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will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have</a:t>
            </a:r>
            <a:r>
              <a:rPr lang="uk-UA" sz="2000" b="1" dirty="0"/>
              <a:t> </a:t>
            </a:r>
            <a:r>
              <a:rPr lang="uk-UA" sz="2000" dirty="0"/>
              <a:t>на перше місце</a:t>
            </a:r>
            <a:endParaRPr lang="en-GB" sz="2000" dirty="0"/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E0D4A50A-ECBE-FA1C-D7B2-3BDD30AC7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D2038-CBF6-50F4-5C35-A2A2A6916492}"/>
              </a:ext>
            </a:extLst>
          </p:cNvPr>
          <p:cNvSpPr txBox="1"/>
          <p:nvPr/>
        </p:nvSpPr>
        <p:spPr>
          <a:xfrm>
            <a:off x="4149755" y="1604836"/>
            <a:ext cx="6117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3119D5-1CB9-223C-DC29-5D2D6767590B}"/>
              </a:ext>
            </a:extLst>
          </p:cNvPr>
          <p:cNvSpPr txBox="1"/>
          <p:nvPr/>
        </p:nvSpPr>
        <p:spPr>
          <a:xfrm>
            <a:off x="6414711" y="1604836"/>
            <a:ext cx="33445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51E2B4-F240-3283-4417-907880E7681C}"/>
              </a:ext>
            </a:extLst>
          </p:cNvPr>
          <p:cNvSpPr txBox="1"/>
          <p:nvPr/>
        </p:nvSpPr>
        <p:spPr>
          <a:xfrm>
            <a:off x="8442038" y="1604836"/>
            <a:ext cx="53239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4560EED3-362D-1276-2FE2-822E27ADA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653559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A72A92FE-D2F8-D7C1-A198-61CFDE00E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653559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AE668C-BAB1-08EE-B245-1A7588A8F986}"/>
              </a:ext>
            </a:extLst>
          </p:cNvPr>
          <p:cNvSpPr txBox="1"/>
          <p:nvPr/>
        </p:nvSpPr>
        <p:spPr>
          <a:xfrm>
            <a:off x="1545252" y="2810593"/>
            <a:ext cx="59631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SIMPLE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A856A642-40E2-C267-9A1E-3D2DC6278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499527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4C0A9858-2756-2748-345E-CC4D021EA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499527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459C91-6292-F249-BC3B-372589EDAB82}"/>
              </a:ext>
            </a:extLst>
          </p:cNvPr>
          <p:cNvSpPr txBox="1"/>
          <p:nvPr/>
        </p:nvSpPr>
        <p:spPr>
          <a:xfrm>
            <a:off x="1283354" y="3656561"/>
            <a:ext cx="112011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CONTINUOUS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B5B2F-B8E9-F2FE-168A-17FCD0FA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5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4720DF9F-BD56-8CB3-49D7-948893820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28962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82D6571-6E9A-9578-606F-E8241AF9C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28962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8CBDA-1CDB-035A-BE6E-D63B263E5528}"/>
              </a:ext>
            </a:extLst>
          </p:cNvPr>
          <p:cNvSpPr txBox="1"/>
          <p:nvPr/>
        </p:nvSpPr>
        <p:spPr>
          <a:xfrm>
            <a:off x="1109110" y="4446654"/>
            <a:ext cx="146860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00675-34B0-ED73-7587-215C2282F4BA}"/>
              </a:ext>
            </a:extLst>
          </p:cNvPr>
          <p:cNvSpPr txBox="1"/>
          <p:nvPr/>
        </p:nvSpPr>
        <p:spPr>
          <a:xfrm>
            <a:off x="3890419" y="2797375"/>
            <a:ext cx="1130439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Do you work?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A64425-1465-1805-F47E-E30BBA705DAC}"/>
              </a:ext>
            </a:extLst>
          </p:cNvPr>
          <p:cNvSpPr txBox="1"/>
          <p:nvPr/>
        </p:nvSpPr>
        <p:spPr>
          <a:xfrm>
            <a:off x="5994274" y="2797375"/>
            <a:ext cx="117532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Did you work?</a:t>
            </a:r>
            <a:endParaRPr lang="en-GB" sz="16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38FDE-2DDA-3D26-F1F3-6708859E6F6F}"/>
              </a:ext>
            </a:extLst>
          </p:cNvPr>
          <p:cNvSpPr txBox="1"/>
          <p:nvPr/>
        </p:nvSpPr>
        <p:spPr>
          <a:xfrm>
            <a:off x="8101335" y="2797375"/>
            <a:ext cx="121379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you work?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DA4B67-63B6-14C2-F1B8-6D5C921980F2}"/>
              </a:ext>
            </a:extLst>
          </p:cNvPr>
          <p:cNvSpPr txBox="1"/>
          <p:nvPr/>
        </p:nvSpPr>
        <p:spPr>
          <a:xfrm>
            <a:off x="3740445" y="3653362"/>
            <a:ext cx="14303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Are you working?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DA232-FDFF-CF68-EACE-2A8CED6EB563}"/>
              </a:ext>
            </a:extLst>
          </p:cNvPr>
          <p:cNvSpPr txBox="1"/>
          <p:nvPr/>
        </p:nvSpPr>
        <p:spPr>
          <a:xfrm>
            <a:off x="5787140" y="3653362"/>
            <a:ext cx="158960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Were you working?</a:t>
            </a:r>
            <a:endParaRPr lang="en-GB" sz="16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27D6B8-A2CB-347C-8D8F-77B7C1F1AA59}"/>
              </a:ext>
            </a:extLst>
          </p:cNvPr>
          <p:cNvSpPr txBox="1"/>
          <p:nvPr/>
        </p:nvSpPr>
        <p:spPr>
          <a:xfrm>
            <a:off x="7849666" y="3653362"/>
            <a:ext cx="171713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you be working?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A6E7F3-6ED6-C112-0050-FC8E95165A39}"/>
              </a:ext>
            </a:extLst>
          </p:cNvPr>
          <p:cNvSpPr txBox="1"/>
          <p:nvPr/>
        </p:nvSpPr>
        <p:spPr>
          <a:xfrm>
            <a:off x="3701909" y="4446654"/>
            <a:ext cx="150746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 you worked?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F42B8-BFA4-DCDC-51B7-20E79EA52CFB}"/>
              </a:ext>
            </a:extLst>
          </p:cNvPr>
          <p:cNvSpPr txBox="1"/>
          <p:nvPr/>
        </p:nvSpPr>
        <p:spPr>
          <a:xfrm>
            <a:off x="5872351" y="4446654"/>
            <a:ext cx="14191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Had you worked?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BDB1D-792E-4DFB-31FE-C714519BA3FF}"/>
              </a:ext>
            </a:extLst>
          </p:cNvPr>
          <p:cNvSpPr txBox="1"/>
          <p:nvPr/>
        </p:nvSpPr>
        <p:spPr>
          <a:xfrm>
            <a:off x="7788655" y="4446654"/>
            <a:ext cx="18391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Will you have worked?</a:t>
            </a:r>
          </a:p>
        </p:txBody>
      </p:sp>
    </p:spTree>
    <p:extLst>
      <p:ext uri="{BB962C8B-B14F-4D97-AF65-F5344CB8AC3E}">
        <p14:creationId xmlns:p14="http://schemas.microsoft.com/office/powerpoint/2010/main" val="2043159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5D737-91D7-B0CE-8F81-92D9FEB03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C744282-DC29-5465-85BB-B56BF5ED70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9CBAA-CA58-B1AC-463F-079F0DD10098}"/>
              </a:ext>
            </a:extLst>
          </p:cNvPr>
          <p:cNvSpPr txBox="1"/>
          <p:nvPr/>
        </p:nvSpPr>
        <p:spPr>
          <a:xfrm>
            <a:off x="2883140" y="136525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IRREGULAR VERBS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6E26F-54DD-21EB-07EF-61EA96E34531}"/>
              </a:ext>
            </a:extLst>
          </p:cNvPr>
          <p:cNvSpPr txBox="1"/>
          <p:nvPr/>
        </p:nvSpPr>
        <p:spPr>
          <a:xfrm>
            <a:off x="1262704" y="592496"/>
            <a:ext cx="939963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Неправильні дієслова — це дієслова, які </a:t>
            </a:r>
            <a:r>
              <a:rPr lang="uk-UA" sz="2000" b="1" dirty="0"/>
              <a:t>утворюють форми минулого часу (</a:t>
            </a:r>
            <a:r>
              <a:rPr lang="en-GB" sz="2000" b="1" dirty="0"/>
              <a:t>Past Simple) </a:t>
            </a:r>
            <a:r>
              <a:rPr lang="uk-UA" sz="2000" b="1" dirty="0"/>
              <a:t>і причастя (</a:t>
            </a:r>
            <a:r>
              <a:rPr lang="en-GB" sz="2000" b="1" dirty="0"/>
              <a:t>Past Participle) </a:t>
            </a:r>
            <a:r>
              <a:rPr lang="uk-UA" sz="2000" b="1" dirty="0"/>
              <a:t>не за правилом</a:t>
            </a:r>
            <a:r>
              <a:rPr lang="uk-UA" sz="2000" dirty="0"/>
              <a:t> (тобто не додаючи просто -</a:t>
            </a:r>
            <a:r>
              <a:rPr lang="en-GB" sz="2000" dirty="0"/>
              <a:t>ed)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F957-C05A-1DB2-325D-F0CC6D04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6</a:t>
            </a:fld>
            <a:endParaRPr lang="en-GB" noProof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B9E324-940F-FCF9-ECFE-985004A7D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67986"/>
              </p:ext>
            </p:extLst>
          </p:nvPr>
        </p:nvGraphicFramePr>
        <p:xfrm>
          <a:off x="1917290" y="1800545"/>
          <a:ext cx="7315199" cy="5593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2132">
                  <a:extLst>
                    <a:ext uri="{9D8B030D-6E8A-4147-A177-3AD203B41FA5}">
                      <a16:colId xmlns:a16="http://schemas.microsoft.com/office/drawing/2014/main" val="1010450805"/>
                    </a:ext>
                  </a:extLst>
                </a:gridCol>
                <a:gridCol w="1772132">
                  <a:extLst>
                    <a:ext uri="{9D8B030D-6E8A-4147-A177-3AD203B41FA5}">
                      <a16:colId xmlns:a16="http://schemas.microsoft.com/office/drawing/2014/main" val="3008204618"/>
                    </a:ext>
                  </a:extLst>
                </a:gridCol>
                <a:gridCol w="1772132">
                  <a:extLst>
                    <a:ext uri="{9D8B030D-6E8A-4147-A177-3AD203B41FA5}">
                      <a16:colId xmlns:a16="http://schemas.microsoft.com/office/drawing/2014/main" val="2259743584"/>
                    </a:ext>
                  </a:extLst>
                </a:gridCol>
                <a:gridCol w="1998803">
                  <a:extLst>
                    <a:ext uri="{9D8B030D-6E8A-4147-A177-3AD203B41FA5}">
                      <a16:colId xmlns:a16="http://schemas.microsoft.com/office/drawing/2014/main" val="1822177018"/>
                    </a:ext>
                  </a:extLst>
                </a:gridCol>
              </a:tblGrid>
              <a:tr h="29733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Infinitive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Past Simple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Past Participle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Переклад</a:t>
                      </a:r>
                      <a:endParaRPr lang="uk-UA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1013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was/were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been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бути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32212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мати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72553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do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did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done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робити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88068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казати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41177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went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gone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іти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30336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get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got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отримувати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39150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make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made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made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робити, створювати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655268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knew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known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знати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3333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think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thought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thought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думати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71487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take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took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taken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брати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19910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see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seen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бачити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28138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came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приходити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2761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find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found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found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знаходити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0723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give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given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давати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0963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tell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told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told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розповідати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0816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became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ставати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36828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showed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показувати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24995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left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left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залишати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5872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feel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felt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felt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відчувати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2943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bring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приносити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87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2810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7ADD1-A9B9-F921-AC08-A8361964E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2F5FF16-606C-6245-711B-359FA5A33E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32FD1-ED59-8CA3-DAC4-925FE6B869F3}"/>
              </a:ext>
            </a:extLst>
          </p:cNvPr>
          <p:cNvSpPr txBox="1"/>
          <p:nvPr/>
        </p:nvSpPr>
        <p:spPr>
          <a:xfrm>
            <a:off x="894869" y="399299"/>
            <a:ext cx="749286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DATE AND TIME</a:t>
            </a:r>
            <a:endParaRPr lang="en-GB" sz="3600" dirty="0">
              <a:latin typeface="+mj-lt"/>
            </a:endParaRPr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B2241117-8C4C-F3F3-1A5A-5ABE1C126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1350216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AA5F73-FB9C-4CEB-33E5-83E662004F3B}"/>
              </a:ext>
            </a:extLst>
          </p:cNvPr>
          <p:cNvGrpSpPr/>
          <p:nvPr/>
        </p:nvGrpSpPr>
        <p:grpSpPr>
          <a:xfrm>
            <a:off x="894870" y="1350216"/>
            <a:ext cx="2015063" cy="560290"/>
            <a:chOff x="894870" y="1350216"/>
            <a:chExt cx="2015063" cy="560290"/>
          </a:xfrm>
        </p:grpSpPr>
        <p:sp>
          <p:nvSpPr>
            <p:cNvPr id="58" name="Rounded Rectangle 77">
              <a:extLst>
                <a:ext uri="{FF2B5EF4-FFF2-40B4-BE49-F238E27FC236}">
                  <a16:creationId xmlns:a16="http://schemas.microsoft.com/office/drawing/2014/main" id="{08AC9A6D-E442-CA9B-F8A9-5E6FC32A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135021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D79325-C23D-710B-A42E-8C10E45E351D}"/>
                </a:ext>
              </a:extLst>
            </p:cNvPr>
            <p:cNvSpPr txBox="1"/>
            <p:nvPr/>
          </p:nvSpPr>
          <p:spPr>
            <a:xfrm>
              <a:off x="1694814" y="1507250"/>
              <a:ext cx="41517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TIME</a:t>
              </a:r>
            </a:p>
          </p:txBody>
        </p:sp>
      </p:grp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DE577E95-FABC-0E7C-D6E7-549D41B64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2061948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F770E13D-107A-8C97-65AA-FB2D1DFDA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2768087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31EE72-7814-AD95-0306-EA180C9D0241}"/>
              </a:ext>
            </a:extLst>
          </p:cNvPr>
          <p:cNvGrpSpPr/>
          <p:nvPr/>
        </p:nvGrpSpPr>
        <p:grpSpPr>
          <a:xfrm>
            <a:off x="894870" y="2773680"/>
            <a:ext cx="2015063" cy="560290"/>
            <a:chOff x="894870" y="2796296"/>
            <a:chExt cx="2015063" cy="560290"/>
          </a:xfrm>
        </p:grpSpPr>
        <p:sp>
          <p:nvSpPr>
            <p:cNvPr id="60" name="Rounded Rectangle 79">
              <a:extLst>
                <a:ext uri="{FF2B5EF4-FFF2-40B4-BE49-F238E27FC236}">
                  <a16:creationId xmlns:a16="http://schemas.microsoft.com/office/drawing/2014/main" id="{FBF1EDF5-70C0-E14B-C26E-A2E43285C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279629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F737037-9CA8-9A79-13F2-97F3DDD3A32F}"/>
                </a:ext>
              </a:extLst>
            </p:cNvPr>
            <p:cNvSpPr txBox="1"/>
            <p:nvPr/>
          </p:nvSpPr>
          <p:spPr>
            <a:xfrm>
              <a:off x="1576192" y="2953330"/>
              <a:ext cx="65242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MONTH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A40B-33A0-8078-9A91-C32442DA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7</a:t>
            </a:fld>
            <a:endParaRPr lang="en-GB" noProof="0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B2DDA8EA-12BF-90F6-922D-3627AF1DF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3485412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FF6302-6B66-066B-A5CF-B70B5B53C31E}"/>
              </a:ext>
            </a:extLst>
          </p:cNvPr>
          <p:cNvGrpSpPr/>
          <p:nvPr/>
        </p:nvGrpSpPr>
        <p:grpSpPr>
          <a:xfrm>
            <a:off x="894870" y="3485412"/>
            <a:ext cx="2015063" cy="560290"/>
            <a:chOff x="894870" y="3485412"/>
            <a:chExt cx="2015063" cy="560290"/>
          </a:xfrm>
        </p:grpSpPr>
        <p:sp>
          <p:nvSpPr>
            <p:cNvPr id="3" name="Rounded Rectangle 79">
              <a:extLst>
                <a:ext uri="{FF2B5EF4-FFF2-40B4-BE49-F238E27FC236}">
                  <a16:creationId xmlns:a16="http://schemas.microsoft.com/office/drawing/2014/main" id="{A1435F1F-A67B-90B4-7F06-C769301AF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3485412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7544E5-AD22-F574-7894-F37BCDAC363B}"/>
                </a:ext>
              </a:extLst>
            </p:cNvPr>
            <p:cNvSpPr txBox="1"/>
            <p:nvPr/>
          </p:nvSpPr>
          <p:spPr>
            <a:xfrm>
              <a:off x="1696609" y="3642446"/>
              <a:ext cx="41158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YEAR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7CCE51E-0FB6-60C2-BDAC-F30A7607D75B}"/>
              </a:ext>
            </a:extLst>
          </p:cNvPr>
          <p:cNvSpPr txBox="1"/>
          <p:nvPr/>
        </p:nvSpPr>
        <p:spPr>
          <a:xfrm>
            <a:off x="4818368" y="1494032"/>
            <a:ext cx="198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A6905-8709-97B8-9ADF-1802EDEB9DC1}"/>
              </a:ext>
            </a:extLst>
          </p:cNvPr>
          <p:cNvSpPr txBox="1"/>
          <p:nvPr/>
        </p:nvSpPr>
        <p:spPr>
          <a:xfrm>
            <a:off x="4739499" y="2218982"/>
            <a:ext cx="266099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9E13F-8954-8E56-62A6-BCA38117E25F}"/>
              </a:ext>
            </a:extLst>
          </p:cNvPr>
          <p:cNvSpPr txBox="1"/>
          <p:nvPr/>
        </p:nvSpPr>
        <p:spPr>
          <a:xfrm>
            <a:off x="4781979" y="2921922"/>
            <a:ext cx="18114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B84F4-44BF-4E73-FCC4-6756C263ACA3}"/>
              </a:ext>
            </a:extLst>
          </p:cNvPr>
          <p:cNvSpPr txBox="1"/>
          <p:nvPr/>
        </p:nvSpPr>
        <p:spPr>
          <a:xfrm>
            <a:off x="4781979" y="3642446"/>
            <a:ext cx="18114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</a:t>
            </a:r>
          </a:p>
        </p:txBody>
      </p:sp>
      <p:sp>
        <p:nvSpPr>
          <p:cNvPr id="6" name="Rounded Rectangle 82">
            <a:extLst>
              <a:ext uri="{FF2B5EF4-FFF2-40B4-BE49-F238E27FC236}">
                <a16:creationId xmlns:a16="http://schemas.microsoft.com/office/drawing/2014/main" id="{E7851535-6FB5-F564-4866-825D82BC6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1350216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0" name="Rounded Rectangle 83">
            <a:extLst>
              <a:ext uri="{FF2B5EF4-FFF2-40B4-BE49-F238E27FC236}">
                <a16:creationId xmlns:a16="http://schemas.microsoft.com/office/drawing/2014/main" id="{8C317DC4-9E2C-EAB3-6035-A547A44D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2061948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1" name="Rounded Rectangle 84">
            <a:extLst>
              <a:ext uri="{FF2B5EF4-FFF2-40B4-BE49-F238E27FC236}">
                <a16:creationId xmlns:a16="http://schemas.microsoft.com/office/drawing/2014/main" id="{831C113B-9830-EE53-6F38-B4A1BF34D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2768087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2" name="Rounded Rectangle 84">
            <a:extLst>
              <a:ext uri="{FF2B5EF4-FFF2-40B4-BE49-F238E27FC236}">
                <a16:creationId xmlns:a16="http://schemas.microsoft.com/office/drawing/2014/main" id="{7B6FDCB8-2C0A-817B-D333-87AF989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3485412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02E919-AAB9-89D7-06EE-F82AE2A7F28F}"/>
              </a:ext>
            </a:extLst>
          </p:cNvPr>
          <p:cNvSpPr txBox="1"/>
          <p:nvPr/>
        </p:nvSpPr>
        <p:spPr>
          <a:xfrm>
            <a:off x="6985638" y="1494032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D20E69-F475-8162-A9C1-A514BB936627}"/>
              </a:ext>
            </a:extLst>
          </p:cNvPr>
          <p:cNvSpPr txBox="1"/>
          <p:nvPr/>
        </p:nvSpPr>
        <p:spPr>
          <a:xfrm>
            <a:off x="6779559" y="2095871"/>
            <a:ext cx="938526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on Monday</a:t>
            </a:r>
            <a:br>
              <a:rPr lang="en-GB" sz="1600" dirty="0"/>
            </a:br>
            <a:r>
              <a:rPr lang="en-GB" sz="1600" dirty="0"/>
              <a:t>on May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274BA6-B502-8459-6C24-013BE4A0780E}"/>
              </a:ext>
            </a:extLst>
          </p:cNvPr>
          <p:cNvSpPr txBox="1"/>
          <p:nvPr/>
        </p:nvSpPr>
        <p:spPr>
          <a:xfrm>
            <a:off x="6833127" y="2921922"/>
            <a:ext cx="831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 January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7ACEE8-3D17-DE8E-1EDD-94EF023DCDB3}"/>
              </a:ext>
            </a:extLst>
          </p:cNvPr>
          <p:cNvSpPr txBox="1"/>
          <p:nvPr/>
        </p:nvSpPr>
        <p:spPr>
          <a:xfrm>
            <a:off x="6941042" y="3642446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 1991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E48F00-254D-2952-D453-AA3E1887BB5B}"/>
              </a:ext>
            </a:extLst>
          </p:cNvPr>
          <p:cNvGrpSpPr/>
          <p:nvPr/>
        </p:nvGrpSpPr>
        <p:grpSpPr>
          <a:xfrm>
            <a:off x="894869" y="2061948"/>
            <a:ext cx="2015063" cy="560290"/>
            <a:chOff x="894869" y="2075182"/>
            <a:chExt cx="2015063" cy="560290"/>
          </a:xfrm>
        </p:grpSpPr>
        <p:sp>
          <p:nvSpPr>
            <p:cNvPr id="23" name="Rounded Rectangle 77">
              <a:extLst>
                <a:ext uri="{FF2B5EF4-FFF2-40B4-BE49-F238E27FC236}">
                  <a16:creationId xmlns:a16="http://schemas.microsoft.com/office/drawing/2014/main" id="{D0F3DB2A-788A-C1EE-6634-2BC3890D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69" y="2075182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9B1A1D-CE0F-C04A-054D-5982A3753343}"/>
                </a:ext>
              </a:extLst>
            </p:cNvPr>
            <p:cNvSpPr txBox="1"/>
            <p:nvPr/>
          </p:nvSpPr>
          <p:spPr>
            <a:xfrm>
              <a:off x="1745308" y="2230234"/>
              <a:ext cx="31418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25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8DFEE-7D82-656B-ADE2-2B3A8F451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D4E9CABA-9D01-5CBB-B08C-F0C639629A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EBD57-70B2-9823-05AA-5E3CAF5776A6}"/>
              </a:ext>
            </a:extLst>
          </p:cNvPr>
          <p:cNvSpPr txBox="1"/>
          <p:nvPr/>
        </p:nvSpPr>
        <p:spPr>
          <a:xfrm>
            <a:off x="894869" y="399300"/>
            <a:ext cx="749286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PREPOSITIONS OF PLACE</a:t>
            </a:r>
            <a:endParaRPr lang="en-GB" sz="3600" dirty="0"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7537C-7C09-F2FB-FD3F-0D7D562C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8</a:t>
            </a:fld>
            <a:endParaRPr lang="en-GB" noProof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D9B4C-625E-8A9F-9C0A-1595D77C483D}"/>
              </a:ext>
            </a:extLst>
          </p:cNvPr>
          <p:cNvSpPr txBox="1"/>
          <p:nvPr/>
        </p:nvSpPr>
        <p:spPr>
          <a:xfrm>
            <a:off x="10119808" y="41095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9F1B-390A-1639-2F00-1AFCA6415818}"/>
              </a:ext>
            </a:extLst>
          </p:cNvPr>
          <p:cNvSpPr txBox="1"/>
          <p:nvPr/>
        </p:nvSpPr>
        <p:spPr>
          <a:xfrm>
            <a:off x="10272208" y="42619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21D04-B2CA-8953-27C7-B9067E62458B}"/>
              </a:ext>
            </a:extLst>
          </p:cNvPr>
          <p:cNvSpPr txBox="1"/>
          <p:nvPr/>
        </p:nvSpPr>
        <p:spPr>
          <a:xfrm>
            <a:off x="10424608" y="44143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3E19A2-79C3-B067-FBCB-AF0FC7D0FD4B}"/>
              </a:ext>
            </a:extLst>
          </p:cNvPr>
          <p:cNvSpPr txBox="1"/>
          <p:nvPr/>
        </p:nvSpPr>
        <p:spPr>
          <a:xfrm>
            <a:off x="10577008" y="45667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1742D-AE43-F2CF-6661-2760009D05B1}"/>
              </a:ext>
            </a:extLst>
          </p:cNvPr>
          <p:cNvSpPr txBox="1"/>
          <p:nvPr/>
        </p:nvSpPr>
        <p:spPr>
          <a:xfrm>
            <a:off x="10729408" y="47191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569683-186F-4C69-6F09-9791AE06C2EC}"/>
              </a:ext>
            </a:extLst>
          </p:cNvPr>
          <p:cNvSpPr txBox="1"/>
          <p:nvPr/>
        </p:nvSpPr>
        <p:spPr>
          <a:xfrm>
            <a:off x="10881808" y="48715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9191A2-49FF-55E5-C595-92192006985C}"/>
              </a:ext>
            </a:extLst>
          </p:cNvPr>
          <p:cNvSpPr txBox="1"/>
          <p:nvPr/>
        </p:nvSpPr>
        <p:spPr>
          <a:xfrm>
            <a:off x="11034208" y="50239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1EAF6-ACAB-E83D-A0C1-FA5EF370E01F}"/>
              </a:ext>
            </a:extLst>
          </p:cNvPr>
          <p:cNvSpPr txBox="1"/>
          <p:nvPr/>
        </p:nvSpPr>
        <p:spPr>
          <a:xfrm>
            <a:off x="5005936" y="3724793"/>
            <a:ext cx="4937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under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66D1C2-9FFE-3BFC-1DF9-FAA369C8470A}"/>
              </a:ext>
            </a:extLst>
          </p:cNvPr>
          <p:cNvSpPr txBox="1"/>
          <p:nvPr/>
        </p:nvSpPr>
        <p:spPr>
          <a:xfrm>
            <a:off x="5163778" y="1474085"/>
            <a:ext cx="4987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above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6A1F2-B27C-EA74-250A-9A9C94650FC6}"/>
              </a:ext>
            </a:extLst>
          </p:cNvPr>
          <p:cNvSpPr txBox="1"/>
          <p:nvPr/>
        </p:nvSpPr>
        <p:spPr>
          <a:xfrm>
            <a:off x="7881898" y="3078454"/>
            <a:ext cx="640255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600" dirty="0"/>
              <a:t>above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832B03-CF9B-0522-5F31-E8F4A6EEEE8C}"/>
              </a:ext>
            </a:extLst>
          </p:cNvPr>
          <p:cNvGrpSpPr/>
          <p:nvPr/>
        </p:nvGrpSpPr>
        <p:grpSpPr>
          <a:xfrm>
            <a:off x="4765997" y="1826455"/>
            <a:ext cx="1467330" cy="560290"/>
            <a:chOff x="894870" y="1350216"/>
            <a:chExt cx="2015063" cy="560290"/>
          </a:xfrm>
        </p:grpSpPr>
        <p:sp>
          <p:nvSpPr>
            <p:cNvPr id="41" name="Rounded Rectangle 77">
              <a:extLst>
                <a:ext uri="{FF2B5EF4-FFF2-40B4-BE49-F238E27FC236}">
                  <a16:creationId xmlns:a16="http://schemas.microsoft.com/office/drawing/2014/main" id="{011A6AEA-1E5D-33A2-3C6A-ED1027500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135021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C8FA98-2FFE-491C-8A03-BEF0708ACEFC}"/>
                </a:ext>
              </a:extLst>
            </p:cNvPr>
            <p:cNvSpPr txBox="1"/>
            <p:nvPr/>
          </p:nvSpPr>
          <p:spPr>
            <a:xfrm>
              <a:off x="1507252" y="1384140"/>
              <a:ext cx="790297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dirty="0"/>
                <a:t>behind</a:t>
              </a:r>
            </a:p>
          </p:txBody>
        </p:sp>
      </p:grpSp>
      <p:sp>
        <p:nvSpPr>
          <p:cNvPr id="38" name="Cube 37">
            <a:extLst>
              <a:ext uri="{FF2B5EF4-FFF2-40B4-BE49-F238E27FC236}">
                <a16:creationId xmlns:a16="http://schemas.microsoft.com/office/drawing/2014/main" id="{8A33ED6F-8D12-8B65-7756-E8B643D990FE}"/>
              </a:ext>
            </a:extLst>
          </p:cNvPr>
          <p:cNvSpPr/>
          <p:nvPr/>
        </p:nvSpPr>
        <p:spPr>
          <a:xfrm>
            <a:off x="4152878" y="2106600"/>
            <a:ext cx="2194840" cy="1451265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630B0-CBE8-1185-AE99-778E238C39CB}"/>
              </a:ext>
            </a:extLst>
          </p:cNvPr>
          <p:cNvSpPr txBox="1"/>
          <p:nvPr/>
        </p:nvSpPr>
        <p:spPr>
          <a:xfrm>
            <a:off x="5032193" y="2832233"/>
            <a:ext cx="15228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4C3577-565D-214B-BD81-C1C1F7961609}"/>
              </a:ext>
            </a:extLst>
          </p:cNvPr>
          <p:cNvSpPr txBox="1"/>
          <p:nvPr/>
        </p:nvSpPr>
        <p:spPr>
          <a:xfrm>
            <a:off x="5142897" y="2128688"/>
            <a:ext cx="21480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212578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cD color sc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1737"/>
      </a:accent1>
      <a:accent2>
        <a:srgbClr val="FFC427"/>
      </a:accent2>
      <a:accent3>
        <a:srgbClr val="B4D78E"/>
      </a:accent3>
      <a:accent4>
        <a:srgbClr val="749CD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5243669_TF89048086_Win32" id="{54E50B43-357E-4C4D-A9FF-7C51230BE7AA}" vid="{31B955CD-F2E2-4B66-9871-1ABE1C16E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AD23832-4FF3-481A-BF21-E685DF7493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03986E7-BBBA-4E0B-9644-BCA74B964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24ABD0-81DD-4E89-ADBD-FD03EEA4B679}">
  <ds:schemaRefs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elements/1.1/"/>
    <ds:schemaRef ds:uri="http://purl.org/dc/dcmitype/"/>
    <ds:schemaRef ds:uri="http://schemas.microsoft.com/office/infopath/2007/PartnerControls"/>
    <ds:schemaRef ds:uri="230e9df3-be65-4c73-a93b-d1236ebd677e"/>
    <ds:schemaRef ds:uri="71af3243-3dd4-4a8d-8c0d-dd76da1f02a5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Balanced scorecard, from 24Slides</Template>
  <TotalTime>0</TotalTime>
  <Words>493</Words>
  <Application>Microsoft Office PowerPoint</Application>
  <PresentationFormat>Widescreen</PresentationFormat>
  <Paragraphs>233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 Narrow</vt:lpstr>
      <vt:lpstr>Arial</vt:lpstr>
      <vt:lpstr>Calibri</vt:lpstr>
      <vt:lpstr>Calibri Light</vt:lpstr>
      <vt:lpstr>Century Gothic</vt:lpstr>
      <vt:lpstr>Office Theme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Hulei</dc:creator>
  <cp:lastModifiedBy>Victor Hulei</cp:lastModifiedBy>
  <cp:revision>4</cp:revision>
  <dcterms:created xsi:type="dcterms:W3CDTF">2025-06-03T06:36:09Z</dcterms:created>
  <dcterms:modified xsi:type="dcterms:W3CDTF">2025-06-07T09:29:28Z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