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5" r:id="rId8"/>
    <p:sldId id="276" r:id="rId9"/>
    <p:sldId id="277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52" autoAdjust="0"/>
  </p:normalViewPr>
  <p:slideViewPr>
    <p:cSldViewPr snapToGrid="0" showGuides="1">
      <p:cViewPr varScale="1">
        <p:scale>
          <a:sx n="105" d="100"/>
          <a:sy n="105" d="100"/>
        </p:scale>
        <p:origin x="1086" y="-300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24/07/2025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538A-E864-0CA2-7175-6DB34866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26808-21F5-2FB3-AD33-5AFE2680D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2652-A3B5-A9DC-CDDC-178A356D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494B-9E2A-EDBD-A868-366849E8B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ECA-F848-7BBB-5B08-6282E9D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FB239-5202-D23D-7DA6-465EFFE4D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59C3-A25E-FD1E-09F3-5721BA23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6E5E-411E-92A8-F6B2-C310C9DFE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D679-9199-4143-5504-D31AC2FC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2C336-04D9-A6A2-2293-F7563AAC9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E4522-21E0-C2C7-0BA0-22DB4F77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454-11DA-477B-D5AD-6FD3115B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55E7-3CAC-D76B-F424-FF44B38B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BF6F4-4A39-6502-99DB-F8960DF5E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E3BB6-4BF6-2031-103C-2498332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260D-946F-0EF9-9FE2-ACCDDB6C9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9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F2A5-73F2-E912-AC74-21D60204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D825B-C8E4-73A3-181B-C2EC57955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0C498-82E8-FB7E-E308-3E0449558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9FAC-8FD0-F229-308A-C18E066C2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3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24/07/2025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В</a:t>
            </a:r>
            <a:r>
              <a:rPr lang="ru-RU" sz="2000" dirty="0"/>
              <a:t>иражає </a:t>
            </a:r>
            <a:r>
              <a:rPr lang="ru-RU" sz="2000" b="1" dirty="0"/>
              <a:t>звичайну, регулярну або фактичну дію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251446" y="2327876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6277043" y="2327876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8342135" y="2327876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251446" y="3037697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6277043" y="3037697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8342135" y="3037697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4212365" y="3773955"/>
            <a:ext cx="48654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6277043" y="3773955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8342135" y="3773955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251446" y="4493796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6277043" y="4493796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8342135" y="4493796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251446" y="5287088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6277043" y="5287088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8342135" y="5287088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ADD1-A9B9-F921-AC08-A8361964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2F5FF16-606C-6245-711B-359FA5A33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2FD1-ED59-8CA3-DAC4-925FE6B869F3}"/>
              </a:ext>
            </a:extLst>
          </p:cNvPr>
          <p:cNvSpPr txBox="1"/>
          <p:nvPr/>
        </p:nvSpPr>
        <p:spPr>
          <a:xfrm>
            <a:off x="894869" y="399299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DATE AND TIME</a:t>
            </a:r>
            <a:endParaRPr lang="en-GB" sz="3600" dirty="0">
              <a:latin typeface="+mj-lt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B2241117-8C4C-F3F3-1A5A-5ABE1C126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A5F73-FB9C-4CEB-33E5-83E662004F3B}"/>
              </a:ext>
            </a:extLst>
          </p:cNvPr>
          <p:cNvGrpSpPr/>
          <p:nvPr/>
        </p:nvGrpSpPr>
        <p:grpSpPr>
          <a:xfrm>
            <a:off x="894870" y="1350216"/>
            <a:ext cx="2015063" cy="560290"/>
            <a:chOff x="894870" y="1350216"/>
            <a:chExt cx="2015063" cy="560290"/>
          </a:xfrm>
        </p:grpSpPr>
        <p:sp>
          <p:nvSpPr>
            <p:cNvPr id="58" name="Rounded Rectangle 77">
              <a:extLst>
                <a:ext uri="{FF2B5EF4-FFF2-40B4-BE49-F238E27FC236}">
                  <a16:creationId xmlns:a16="http://schemas.microsoft.com/office/drawing/2014/main" id="{08AC9A6D-E442-CA9B-F8A9-5E6FC32A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D79325-C23D-710B-A42E-8C10E45E351D}"/>
                </a:ext>
              </a:extLst>
            </p:cNvPr>
            <p:cNvSpPr txBox="1"/>
            <p:nvPr/>
          </p:nvSpPr>
          <p:spPr>
            <a:xfrm>
              <a:off x="1694814" y="1507250"/>
              <a:ext cx="41517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TIME</a:t>
              </a:r>
            </a:p>
          </p:txBody>
        </p:sp>
      </p:grp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DE577E95-FABC-0E7C-D6E7-549D41B6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770E13D-107A-8C97-65AA-FB2D1DFD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1EE72-7814-AD95-0306-EA180C9D0241}"/>
              </a:ext>
            </a:extLst>
          </p:cNvPr>
          <p:cNvGrpSpPr/>
          <p:nvPr/>
        </p:nvGrpSpPr>
        <p:grpSpPr>
          <a:xfrm>
            <a:off x="894870" y="2773680"/>
            <a:ext cx="2015063" cy="560290"/>
            <a:chOff x="894870" y="2796296"/>
            <a:chExt cx="2015063" cy="560290"/>
          </a:xfrm>
        </p:grpSpPr>
        <p:sp>
          <p:nvSpPr>
            <p:cNvPr id="60" name="Rounded Rectangle 79">
              <a:extLst>
                <a:ext uri="{FF2B5EF4-FFF2-40B4-BE49-F238E27FC236}">
                  <a16:creationId xmlns:a16="http://schemas.microsoft.com/office/drawing/2014/main" id="{FBF1EDF5-70C0-E14B-C26E-A2E43285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279629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737037-9CA8-9A79-13F2-97F3DDD3A32F}"/>
                </a:ext>
              </a:extLst>
            </p:cNvPr>
            <p:cNvSpPr txBox="1"/>
            <p:nvPr/>
          </p:nvSpPr>
          <p:spPr>
            <a:xfrm>
              <a:off x="1576192" y="2953330"/>
              <a:ext cx="65242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MONTH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A40B-33A0-8078-9A91-C32442D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B2DDA8EA-12BF-90F6-922D-3627AF1D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F6302-6B66-066B-A5CF-B70B5B53C31E}"/>
              </a:ext>
            </a:extLst>
          </p:cNvPr>
          <p:cNvGrpSpPr/>
          <p:nvPr/>
        </p:nvGrpSpPr>
        <p:grpSpPr>
          <a:xfrm>
            <a:off x="894870" y="3485412"/>
            <a:ext cx="2015063" cy="560290"/>
            <a:chOff x="894870" y="3485412"/>
            <a:chExt cx="2015063" cy="560290"/>
          </a:xfrm>
        </p:grpSpPr>
        <p:sp>
          <p:nvSpPr>
            <p:cNvPr id="3" name="Rounded Rectangle 79">
              <a:extLst>
                <a:ext uri="{FF2B5EF4-FFF2-40B4-BE49-F238E27FC236}">
                  <a16:creationId xmlns:a16="http://schemas.microsoft.com/office/drawing/2014/main" id="{A1435F1F-A67B-90B4-7F06-C769301A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348541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544E5-AD22-F574-7894-F37BCDAC363B}"/>
                </a:ext>
              </a:extLst>
            </p:cNvPr>
            <p:cNvSpPr txBox="1"/>
            <p:nvPr/>
          </p:nvSpPr>
          <p:spPr>
            <a:xfrm>
              <a:off x="1696609" y="3642446"/>
              <a:ext cx="4115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CCE51E-0FB6-60C2-BDAC-F30A7607D75B}"/>
              </a:ext>
            </a:extLst>
          </p:cNvPr>
          <p:cNvSpPr txBox="1"/>
          <p:nvPr/>
        </p:nvSpPr>
        <p:spPr>
          <a:xfrm>
            <a:off x="4818368" y="1494032"/>
            <a:ext cx="198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6905-8709-97B8-9ADF-1802EDEB9DC1}"/>
              </a:ext>
            </a:extLst>
          </p:cNvPr>
          <p:cNvSpPr txBox="1"/>
          <p:nvPr/>
        </p:nvSpPr>
        <p:spPr>
          <a:xfrm>
            <a:off x="4739499" y="2218982"/>
            <a:ext cx="26609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9E13F-8954-8E56-62A6-BCA38117E25F}"/>
              </a:ext>
            </a:extLst>
          </p:cNvPr>
          <p:cNvSpPr txBox="1"/>
          <p:nvPr/>
        </p:nvSpPr>
        <p:spPr>
          <a:xfrm>
            <a:off x="4781979" y="2921922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B84F4-44BF-4E73-FCC4-6756C263ACA3}"/>
              </a:ext>
            </a:extLst>
          </p:cNvPr>
          <p:cNvSpPr txBox="1"/>
          <p:nvPr/>
        </p:nvSpPr>
        <p:spPr>
          <a:xfrm>
            <a:off x="4781979" y="3642446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6" name="Rounded Rectangle 82">
            <a:extLst>
              <a:ext uri="{FF2B5EF4-FFF2-40B4-BE49-F238E27FC236}">
                <a16:creationId xmlns:a16="http://schemas.microsoft.com/office/drawing/2014/main" id="{E7851535-6FB5-F564-4866-825D82BC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Rounded Rectangle 83">
            <a:extLst>
              <a:ext uri="{FF2B5EF4-FFF2-40B4-BE49-F238E27FC236}">
                <a16:creationId xmlns:a16="http://schemas.microsoft.com/office/drawing/2014/main" id="{8C317DC4-9E2C-EAB3-6035-A547A44D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Rounded Rectangle 84">
            <a:extLst>
              <a:ext uri="{FF2B5EF4-FFF2-40B4-BE49-F238E27FC236}">
                <a16:creationId xmlns:a16="http://schemas.microsoft.com/office/drawing/2014/main" id="{831C113B-9830-EE53-6F38-B4A1BF34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ounded Rectangle 84">
            <a:extLst>
              <a:ext uri="{FF2B5EF4-FFF2-40B4-BE49-F238E27FC236}">
                <a16:creationId xmlns:a16="http://schemas.microsoft.com/office/drawing/2014/main" id="{7B6FDCB8-2C0A-817B-D333-87AF989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2E919-AAB9-89D7-06EE-F82AE2A7F28F}"/>
              </a:ext>
            </a:extLst>
          </p:cNvPr>
          <p:cNvSpPr txBox="1"/>
          <p:nvPr/>
        </p:nvSpPr>
        <p:spPr>
          <a:xfrm>
            <a:off x="6985638" y="1494032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20E69-F475-8162-A9C1-A514BB936627}"/>
              </a:ext>
            </a:extLst>
          </p:cNvPr>
          <p:cNvSpPr txBox="1"/>
          <p:nvPr/>
        </p:nvSpPr>
        <p:spPr>
          <a:xfrm>
            <a:off x="6779559" y="2095871"/>
            <a:ext cx="93852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 Monday</a:t>
            </a:r>
            <a:br>
              <a:rPr lang="en-GB" sz="1600" dirty="0"/>
            </a:br>
            <a:r>
              <a:rPr lang="en-GB" sz="1600" dirty="0"/>
              <a:t>on May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4BA6-B502-8459-6C24-013BE4A0780E}"/>
              </a:ext>
            </a:extLst>
          </p:cNvPr>
          <p:cNvSpPr txBox="1"/>
          <p:nvPr/>
        </p:nvSpPr>
        <p:spPr>
          <a:xfrm>
            <a:off x="6833127" y="2921922"/>
            <a:ext cx="831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ACEE8-3D17-DE8E-1EDD-94EF023DCDB3}"/>
              </a:ext>
            </a:extLst>
          </p:cNvPr>
          <p:cNvSpPr txBox="1"/>
          <p:nvPr/>
        </p:nvSpPr>
        <p:spPr>
          <a:xfrm>
            <a:off x="6941042" y="364244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1991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E48F00-254D-2952-D453-AA3E1887BB5B}"/>
              </a:ext>
            </a:extLst>
          </p:cNvPr>
          <p:cNvGrpSpPr/>
          <p:nvPr/>
        </p:nvGrpSpPr>
        <p:grpSpPr>
          <a:xfrm>
            <a:off x="894869" y="2061948"/>
            <a:ext cx="2015063" cy="560290"/>
            <a:chOff x="894869" y="2075182"/>
            <a:chExt cx="2015063" cy="560290"/>
          </a:xfrm>
        </p:grpSpPr>
        <p:sp>
          <p:nvSpPr>
            <p:cNvPr id="23" name="Rounded Rectangle 77">
              <a:extLst>
                <a:ext uri="{FF2B5EF4-FFF2-40B4-BE49-F238E27FC236}">
                  <a16:creationId xmlns:a16="http://schemas.microsoft.com/office/drawing/2014/main" id="{D0F3DB2A-788A-C1EE-6634-2BC3890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69" y="207518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9B1A1D-CE0F-C04A-054D-5982A3753343}"/>
                </a:ext>
              </a:extLst>
            </p:cNvPr>
            <p:cNvSpPr txBox="1"/>
            <p:nvPr/>
          </p:nvSpPr>
          <p:spPr>
            <a:xfrm>
              <a:off x="1745308" y="2230234"/>
              <a:ext cx="31418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DFEE-7D82-656B-ADE2-2B3A8F4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4E9CABA-9D01-5CBB-B08C-F0C639629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BD57-70B2-9823-05AA-5E3CAF5776A6}"/>
              </a:ext>
            </a:extLst>
          </p:cNvPr>
          <p:cNvSpPr txBox="1"/>
          <p:nvPr/>
        </p:nvSpPr>
        <p:spPr>
          <a:xfrm>
            <a:off x="894869" y="399300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PREPOSITIONS OF PLACE</a:t>
            </a:r>
            <a:endParaRPr lang="en-GB" sz="3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37C-7C09-F2FB-FD3F-0D7D562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D9B4C-625E-8A9F-9C0A-1595D77C483D}"/>
              </a:ext>
            </a:extLst>
          </p:cNvPr>
          <p:cNvSpPr txBox="1"/>
          <p:nvPr/>
        </p:nvSpPr>
        <p:spPr>
          <a:xfrm>
            <a:off x="10119808" y="4109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9F1B-390A-1639-2F00-1AFCA6415818}"/>
              </a:ext>
            </a:extLst>
          </p:cNvPr>
          <p:cNvSpPr txBox="1"/>
          <p:nvPr/>
        </p:nvSpPr>
        <p:spPr>
          <a:xfrm>
            <a:off x="10272208" y="4261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21D04-B2CA-8953-27C7-B9067E62458B}"/>
              </a:ext>
            </a:extLst>
          </p:cNvPr>
          <p:cNvSpPr txBox="1"/>
          <p:nvPr/>
        </p:nvSpPr>
        <p:spPr>
          <a:xfrm>
            <a:off x="10424608" y="44143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E19A2-79C3-B067-FBCB-AF0FC7D0FD4B}"/>
              </a:ext>
            </a:extLst>
          </p:cNvPr>
          <p:cNvSpPr txBox="1"/>
          <p:nvPr/>
        </p:nvSpPr>
        <p:spPr>
          <a:xfrm>
            <a:off x="10577008" y="45667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742D-AE43-F2CF-6661-2760009D05B1}"/>
              </a:ext>
            </a:extLst>
          </p:cNvPr>
          <p:cNvSpPr txBox="1"/>
          <p:nvPr/>
        </p:nvSpPr>
        <p:spPr>
          <a:xfrm>
            <a:off x="10729408" y="47191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9683-186F-4C69-6F09-9791AE06C2EC}"/>
              </a:ext>
            </a:extLst>
          </p:cNvPr>
          <p:cNvSpPr txBox="1"/>
          <p:nvPr/>
        </p:nvSpPr>
        <p:spPr>
          <a:xfrm>
            <a:off x="10881808" y="4871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191A2-49FF-55E5-C595-92192006985C}"/>
              </a:ext>
            </a:extLst>
          </p:cNvPr>
          <p:cNvSpPr txBox="1"/>
          <p:nvPr/>
        </p:nvSpPr>
        <p:spPr>
          <a:xfrm>
            <a:off x="11034208" y="5023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1EAF6-ACAB-E83D-A0C1-FA5EF370E01F}"/>
              </a:ext>
            </a:extLst>
          </p:cNvPr>
          <p:cNvSpPr txBox="1"/>
          <p:nvPr/>
        </p:nvSpPr>
        <p:spPr>
          <a:xfrm>
            <a:off x="5005936" y="3724793"/>
            <a:ext cx="4937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under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6D1C2-9FFE-3BFC-1DF9-FAA369C8470A}"/>
              </a:ext>
            </a:extLst>
          </p:cNvPr>
          <p:cNvSpPr txBox="1"/>
          <p:nvPr/>
        </p:nvSpPr>
        <p:spPr>
          <a:xfrm>
            <a:off x="5163778" y="1474085"/>
            <a:ext cx="4987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6A1F2-B27C-EA74-250A-9A9C94650FC6}"/>
              </a:ext>
            </a:extLst>
          </p:cNvPr>
          <p:cNvSpPr txBox="1"/>
          <p:nvPr/>
        </p:nvSpPr>
        <p:spPr>
          <a:xfrm>
            <a:off x="7881898" y="3078454"/>
            <a:ext cx="640255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832B03-CF9B-0522-5F31-E8F4A6EEEE8C}"/>
              </a:ext>
            </a:extLst>
          </p:cNvPr>
          <p:cNvGrpSpPr/>
          <p:nvPr/>
        </p:nvGrpSpPr>
        <p:grpSpPr>
          <a:xfrm>
            <a:off x="4765997" y="1826455"/>
            <a:ext cx="1467330" cy="560290"/>
            <a:chOff x="894870" y="1350216"/>
            <a:chExt cx="2015063" cy="560290"/>
          </a:xfrm>
        </p:grpSpPr>
        <p:sp>
          <p:nvSpPr>
            <p:cNvPr id="41" name="Rounded Rectangle 77">
              <a:extLst>
                <a:ext uri="{FF2B5EF4-FFF2-40B4-BE49-F238E27FC236}">
                  <a16:creationId xmlns:a16="http://schemas.microsoft.com/office/drawing/2014/main" id="{011A6AEA-1E5D-33A2-3C6A-ED1027500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C8FA98-2FFE-491C-8A03-BEF0708ACEFC}"/>
                </a:ext>
              </a:extLst>
            </p:cNvPr>
            <p:cNvSpPr txBox="1"/>
            <p:nvPr/>
          </p:nvSpPr>
          <p:spPr>
            <a:xfrm>
              <a:off x="1507252" y="1384140"/>
              <a:ext cx="79029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dirty="0"/>
                <a:t>behind</a:t>
              </a:r>
            </a:p>
          </p:txBody>
        </p:sp>
      </p:grpSp>
      <p:sp>
        <p:nvSpPr>
          <p:cNvPr id="38" name="Cube 37">
            <a:extLst>
              <a:ext uri="{FF2B5EF4-FFF2-40B4-BE49-F238E27FC236}">
                <a16:creationId xmlns:a16="http://schemas.microsoft.com/office/drawing/2014/main" id="{8A33ED6F-8D12-8B65-7756-E8B643D990FE}"/>
              </a:ext>
            </a:extLst>
          </p:cNvPr>
          <p:cNvSpPr/>
          <p:nvPr/>
        </p:nvSpPr>
        <p:spPr>
          <a:xfrm>
            <a:off x="4152878" y="2106600"/>
            <a:ext cx="2194840" cy="145126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0B0-CBE8-1185-AE99-778E238C39CB}"/>
              </a:ext>
            </a:extLst>
          </p:cNvPr>
          <p:cNvSpPr txBox="1"/>
          <p:nvPr/>
        </p:nvSpPr>
        <p:spPr>
          <a:xfrm>
            <a:off x="5032193" y="2832233"/>
            <a:ext cx="15228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4C3577-565D-214B-BD81-C1C1F7961609}"/>
              </a:ext>
            </a:extLst>
          </p:cNvPr>
          <p:cNvSpPr txBox="1"/>
          <p:nvPr/>
        </p:nvSpPr>
        <p:spPr>
          <a:xfrm>
            <a:off x="5142897" y="2128688"/>
            <a:ext cx="2148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125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ru-RU" sz="2000" b="1" dirty="0"/>
              <a:t>дія триває у певний момент часу</a:t>
            </a:r>
            <a:endParaRPr lang="en-GB" sz="2000" b="1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974929" y="2327876"/>
            <a:ext cx="96141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6150675" y="2327876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198618" y="232787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971627" y="3037697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6103835" y="3037697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198616" y="3037697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4041453" y="3773955"/>
            <a:ext cx="82836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6150675" y="3773955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198616" y="3773955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971626" y="4493796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6103835" y="4493796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198616" y="449379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971626" y="5287088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6103835" y="5287088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198616" y="5287088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527925" y="257431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27926" y="717346"/>
            <a:ext cx="642571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uk-UA" sz="2000" b="1" dirty="0"/>
              <a:t>дія відбулася</a:t>
            </a:r>
            <a:r>
              <a:rPr lang="en-GB" sz="2000" b="1" dirty="0"/>
              <a:t> </a:t>
            </a:r>
            <a:r>
              <a:rPr lang="ru-UA" sz="2000" b="1" dirty="0"/>
              <a:t>в минулому</a:t>
            </a:r>
            <a:r>
              <a:rPr lang="uk-UA" sz="2000" b="1" dirty="0"/>
              <a:t> і має зв’язок з теперішнім</a:t>
            </a:r>
            <a:endParaRPr lang="en-GB" sz="20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172126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17212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94763" y="187829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244430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244430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771395" y="260133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1673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16734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528479" y="332437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8903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89038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782296" y="404741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468047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4680474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721349" y="483750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4468684" y="1878296"/>
            <a:ext cx="17652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4468684" y="2584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4521234" y="3324375"/>
            <a:ext cx="166013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has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4468684" y="4047414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4468684" y="4836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CE0C-BECA-3985-4C9C-126731F4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20429E66-AC55-F85A-37B2-B3974CFF5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E5E0A-A6CA-EB2F-CFAF-4CD914C9FFA2}"/>
              </a:ext>
            </a:extLst>
          </p:cNvPr>
          <p:cNvSpPr txBox="1"/>
          <p:nvPr/>
        </p:nvSpPr>
        <p:spPr>
          <a:xfrm>
            <a:off x="2082404" y="450186"/>
            <a:ext cx="725361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72BDA-BA61-6FCE-9038-933541E25A64}"/>
              </a:ext>
            </a:extLst>
          </p:cNvPr>
          <p:cNvSpPr txBox="1"/>
          <p:nvPr/>
        </p:nvSpPr>
        <p:spPr>
          <a:xfrm>
            <a:off x="2411590" y="1105379"/>
            <a:ext cx="64257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800" dirty="0"/>
              <a:t>Показує, що</a:t>
            </a:r>
            <a:r>
              <a:rPr lang="ru-RU" sz="2800" dirty="0"/>
              <a:t> </a:t>
            </a:r>
            <a:r>
              <a:rPr lang="uk-UA" sz="2800" b="1" dirty="0"/>
              <a:t>дія відбулася</a:t>
            </a:r>
            <a:r>
              <a:rPr lang="en-GB" sz="2800" b="1" dirty="0"/>
              <a:t> </a:t>
            </a:r>
            <a:r>
              <a:rPr lang="ru-UA" sz="2800" b="1" dirty="0"/>
              <a:t>в минулому</a:t>
            </a:r>
            <a:r>
              <a:rPr lang="uk-UA" sz="2800" b="1" dirty="0"/>
              <a:t> і триває до теперішнього моменту</a:t>
            </a:r>
            <a:endParaRPr lang="en-GB" sz="28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C1B0E2CA-122C-B047-747F-206AE6C7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252971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82B273FF-8E3A-F1BB-1FC6-911A45FB5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252971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766901-ACCE-8F7D-DFDE-8B19A8497F4B}"/>
              </a:ext>
            </a:extLst>
          </p:cNvPr>
          <p:cNvSpPr txBox="1"/>
          <p:nvPr/>
        </p:nvSpPr>
        <p:spPr>
          <a:xfrm>
            <a:off x="3921854" y="2625198"/>
            <a:ext cx="7373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558DC8F2-4888-F1C3-C2E3-9E1AF723C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25275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E01339EF-0D2E-4476-B5F9-20B6430F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325275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62B77C-BC61-6BCA-3AF6-231230A9C7F4}"/>
              </a:ext>
            </a:extLst>
          </p:cNvPr>
          <p:cNvSpPr txBox="1"/>
          <p:nvPr/>
        </p:nvSpPr>
        <p:spPr>
          <a:xfrm>
            <a:off x="3741996" y="3348237"/>
            <a:ext cx="4334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4C918981-FFF9-5093-2BC1-928FD1DD0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97579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3702718A-8EA0-AD92-B7C3-4CDDBDA3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397579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81D2F4-5770-01D3-357E-22D6AF060722}"/>
              </a:ext>
            </a:extLst>
          </p:cNvPr>
          <p:cNvSpPr txBox="1"/>
          <p:nvPr/>
        </p:nvSpPr>
        <p:spPr>
          <a:xfrm>
            <a:off x="3373628" y="4071277"/>
            <a:ext cx="117019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EE37C530-3A7E-F347-9EA4-DDAEE6B9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469883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E96F45BC-59FA-25C1-1A9F-B0173AE12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469883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976BE-8CBD-2729-56C3-BC313D588656}"/>
              </a:ext>
            </a:extLst>
          </p:cNvPr>
          <p:cNvSpPr txBox="1"/>
          <p:nvPr/>
        </p:nvSpPr>
        <p:spPr>
          <a:xfrm>
            <a:off x="3756776" y="4794317"/>
            <a:ext cx="40389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9D32-3B20-5C35-8497-1595FC5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C0C379C4-9A22-1748-B973-42E411EC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548893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DA2FB8E9-C4FF-C3CF-995E-3DE1C58D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5488931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B570C-8751-C286-A467-671498E4D929}"/>
              </a:ext>
            </a:extLst>
          </p:cNvPr>
          <p:cNvSpPr txBox="1"/>
          <p:nvPr/>
        </p:nvSpPr>
        <p:spPr>
          <a:xfrm>
            <a:off x="3666910" y="5584410"/>
            <a:ext cx="5836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1AC5-B109-DB5C-2616-4E9FD762B4D0}"/>
              </a:ext>
            </a:extLst>
          </p:cNvPr>
          <p:cNvSpPr txBox="1"/>
          <p:nvPr/>
        </p:nvSpPr>
        <p:spPr>
          <a:xfrm>
            <a:off x="6113136" y="261851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C9B18-7BB9-F74F-CDAB-4BC468A58C45}"/>
              </a:ext>
            </a:extLst>
          </p:cNvPr>
          <p:cNvSpPr txBox="1"/>
          <p:nvPr/>
        </p:nvSpPr>
        <p:spPr>
          <a:xfrm>
            <a:off x="6113134" y="332453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4D0F-9137-8406-729D-DB8434A99B4F}"/>
              </a:ext>
            </a:extLst>
          </p:cNvPr>
          <p:cNvSpPr txBox="1"/>
          <p:nvPr/>
        </p:nvSpPr>
        <p:spPr>
          <a:xfrm>
            <a:off x="6193160" y="4064591"/>
            <a:ext cx="204703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has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1EFFE-CB34-7C4E-D631-DE262AF5554E}"/>
              </a:ext>
            </a:extLst>
          </p:cNvPr>
          <p:cNvSpPr txBox="1"/>
          <p:nvPr/>
        </p:nvSpPr>
        <p:spPr>
          <a:xfrm>
            <a:off x="6113134" y="4787630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1A6A4-D99A-8F8D-C35D-F05C6C11AF24}"/>
              </a:ext>
            </a:extLst>
          </p:cNvPr>
          <p:cNvSpPr txBox="1"/>
          <p:nvPr/>
        </p:nvSpPr>
        <p:spPr>
          <a:xfrm>
            <a:off x="6113134" y="557653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7019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E1E4-BC51-5FFB-4234-CBC90D8D8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258160D-CDAC-7C85-C487-19DF7F68F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6C736-FEC6-D087-3D0B-51DF25C25694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D4C4F3DF-0035-5EA9-ED08-8A5E801BE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15AF2-3E8A-5579-7390-1B0AC4B74B3E}"/>
              </a:ext>
            </a:extLst>
          </p:cNvPr>
          <p:cNvSpPr txBox="1"/>
          <p:nvPr/>
        </p:nvSpPr>
        <p:spPr>
          <a:xfrm>
            <a:off x="3961112" y="1574058"/>
            <a:ext cx="98905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AE29-7394-8011-F56A-B1C036D3F09C}"/>
              </a:ext>
            </a:extLst>
          </p:cNvPr>
          <p:cNvSpPr txBox="1"/>
          <p:nvPr/>
        </p:nvSpPr>
        <p:spPr>
          <a:xfrm>
            <a:off x="6294998" y="1574058"/>
            <a:ext cx="57387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9CA7E6-EAC4-AB87-6982-4347BEE63E8C}"/>
              </a:ext>
            </a:extLst>
          </p:cNvPr>
          <p:cNvSpPr txBox="1"/>
          <p:nvPr/>
        </p:nvSpPr>
        <p:spPr>
          <a:xfrm>
            <a:off x="8287440" y="1574058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EB5EC833-1264-39F8-1890-FB1157AC0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6F46C036-0106-00EC-796F-EBB1245B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56423-E415-02C4-2DCB-48A7100CFEB4}"/>
              </a:ext>
            </a:extLst>
          </p:cNvPr>
          <p:cNvSpPr txBox="1"/>
          <p:nvPr/>
        </p:nvSpPr>
        <p:spPr>
          <a:xfrm>
            <a:off x="1385435" y="2798147"/>
            <a:ext cx="82554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203AFE97-565E-6CC5-A23F-47697FE3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4C26CFE2-3200-F8EB-3271-468F36B4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780B-5E96-1B06-8AD7-408E55306974}"/>
              </a:ext>
            </a:extLst>
          </p:cNvPr>
          <p:cNvSpPr txBox="1"/>
          <p:nvPr/>
        </p:nvSpPr>
        <p:spPr>
          <a:xfrm>
            <a:off x="974263" y="3521186"/>
            <a:ext cx="1647888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B5FF3C4-7C33-B143-8D71-77261BF9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6FB75321-2808-071E-7C84-17BB1FC9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DE50CA-7B92-C193-979D-551DC2F81823}"/>
              </a:ext>
            </a:extLst>
          </p:cNvPr>
          <p:cNvSpPr txBox="1"/>
          <p:nvPr/>
        </p:nvSpPr>
        <p:spPr>
          <a:xfrm>
            <a:off x="1302881" y="4244226"/>
            <a:ext cx="99065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D7BF24C-AED1-0E3B-ECCC-6F1EEDB1A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015063" cy="636246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8347F9C-79AA-635A-D996-A093D889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E633D-A479-C609-03F8-7B7CDE19C6DB}"/>
              </a:ext>
            </a:extLst>
          </p:cNvPr>
          <p:cNvSpPr txBox="1"/>
          <p:nvPr/>
        </p:nvSpPr>
        <p:spPr>
          <a:xfrm>
            <a:off x="928578" y="4886979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F28-A9B3-70CE-026E-3792834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4810-CD75-B1AE-B01A-CC00FD9442C8}"/>
              </a:ext>
            </a:extLst>
          </p:cNvPr>
          <p:cNvSpPr txBox="1"/>
          <p:nvPr/>
        </p:nvSpPr>
        <p:spPr>
          <a:xfrm>
            <a:off x="4045559" y="2767370"/>
            <a:ext cx="7297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DEACD-1770-F5CC-0A30-4558A645E8B1}"/>
              </a:ext>
            </a:extLst>
          </p:cNvPr>
          <p:cNvSpPr txBox="1"/>
          <p:nvPr/>
        </p:nvSpPr>
        <p:spPr>
          <a:xfrm>
            <a:off x="6157282" y="2767370"/>
            <a:ext cx="91621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274D0-D31B-898F-4611-90C3EE893989}"/>
              </a:ext>
            </a:extLst>
          </p:cNvPr>
          <p:cNvSpPr txBox="1"/>
          <p:nvPr/>
        </p:nvSpPr>
        <p:spPr>
          <a:xfrm>
            <a:off x="8158301" y="2767370"/>
            <a:ext cx="109985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F06AA-693F-04BD-47C6-11EA671A0AE8}"/>
              </a:ext>
            </a:extLst>
          </p:cNvPr>
          <p:cNvSpPr txBox="1"/>
          <p:nvPr/>
        </p:nvSpPr>
        <p:spPr>
          <a:xfrm>
            <a:off x="3789977" y="3477191"/>
            <a:ext cx="124091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34CCE-1781-197E-94A7-B7B2D87FE957}"/>
              </a:ext>
            </a:extLst>
          </p:cNvPr>
          <p:cNvSpPr txBox="1"/>
          <p:nvPr/>
        </p:nvSpPr>
        <p:spPr>
          <a:xfrm>
            <a:off x="5850949" y="3477191"/>
            <a:ext cx="152888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D8121-8873-A2FB-9595-4ABEEDF0E6ED}"/>
              </a:ext>
            </a:extLst>
          </p:cNvPr>
          <p:cNvSpPr txBox="1"/>
          <p:nvPr/>
        </p:nvSpPr>
        <p:spPr>
          <a:xfrm>
            <a:off x="7781595" y="3477191"/>
            <a:ext cx="185326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9FAEB-ABE8-7885-B8E9-71D84097B8BC}"/>
              </a:ext>
            </a:extLst>
          </p:cNvPr>
          <p:cNvSpPr txBox="1"/>
          <p:nvPr/>
        </p:nvSpPr>
        <p:spPr>
          <a:xfrm>
            <a:off x="3706268" y="4213449"/>
            <a:ext cx="140833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CB76E-EC0E-8441-F0B1-A7A24EC66D69}"/>
              </a:ext>
            </a:extLst>
          </p:cNvPr>
          <p:cNvSpPr txBox="1"/>
          <p:nvPr/>
        </p:nvSpPr>
        <p:spPr>
          <a:xfrm>
            <a:off x="3502877" y="4905840"/>
            <a:ext cx="19055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spc="-130" dirty="0">
                <a:solidFill>
                  <a:schemeClr val="bg1">
                    <a:lumMod val="75000"/>
                  </a:schemeClr>
                </a:solidFill>
              </a:rPr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2571-8E36-EF1A-4986-76460B94B23B}"/>
              </a:ext>
            </a:extLst>
          </p:cNvPr>
          <p:cNvSpPr txBox="1"/>
          <p:nvPr/>
        </p:nvSpPr>
        <p:spPr>
          <a:xfrm>
            <a:off x="6198255" y="2144250"/>
            <a:ext cx="53219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u="sng" dirty="0"/>
              <a:t>She: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A104C-0A47-9130-175D-6E02F8A04E31}"/>
              </a:ext>
            </a:extLst>
          </p:cNvPr>
          <p:cNvSpPr txBox="1"/>
          <p:nvPr/>
        </p:nvSpPr>
        <p:spPr>
          <a:xfrm>
            <a:off x="5577284" y="4932504"/>
            <a:ext cx="1763111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had been working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46E0D-FC03-EE88-CF65-A21DE3A581BA}"/>
              </a:ext>
            </a:extLst>
          </p:cNvPr>
          <p:cNvSpPr txBox="1"/>
          <p:nvPr/>
        </p:nvSpPr>
        <p:spPr>
          <a:xfrm>
            <a:off x="7582781" y="4932504"/>
            <a:ext cx="2221377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will have been 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0FE76-D639-DEBF-BEA8-A1D1F057EFE2}"/>
              </a:ext>
            </a:extLst>
          </p:cNvPr>
          <p:cNvSpPr txBox="1"/>
          <p:nvPr/>
        </p:nvSpPr>
        <p:spPr>
          <a:xfrm>
            <a:off x="5950719" y="4248762"/>
            <a:ext cx="1329338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had worked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E37A0-827D-72EC-CC22-BCC8579A6AF3}"/>
              </a:ext>
            </a:extLst>
          </p:cNvPr>
          <p:cNvSpPr txBox="1"/>
          <p:nvPr/>
        </p:nvSpPr>
        <p:spPr>
          <a:xfrm>
            <a:off x="7764411" y="4252615"/>
            <a:ext cx="188763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will have worked</a:t>
            </a:r>
          </a:p>
        </p:txBody>
      </p:sp>
    </p:spTree>
    <p:extLst>
      <p:ext uri="{BB962C8B-B14F-4D97-AF65-F5344CB8AC3E}">
        <p14:creationId xmlns:p14="http://schemas.microsoft.com/office/powerpoint/2010/main" val="38096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0B8-1543-DC60-CA93-BE80938C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6F4680C-AF42-96D1-0298-88179CDDAB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844E3-E602-7E8A-52F1-FDB6A8421279}"/>
              </a:ext>
            </a:extLst>
          </p:cNvPr>
          <p:cNvSpPr txBox="1"/>
          <p:nvPr/>
        </p:nvSpPr>
        <p:spPr>
          <a:xfrm>
            <a:off x="3412787" y="585258"/>
            <a:ext cx="500957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0047F42D-6DE1-E203-862A-FC313CEA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1821498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56E5B50-A6DF-3F44-0FEC-764DCCC5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4" y="1784388"/>
            <a:ext cx="2015063" cy="75711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9A92C2C-F3E1-68FF-0FD3-D627E6B33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5" y="2707586"/>
            <a:ext cx="2015063" cy="721414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C6CA723-0329-73B8-29AE-A09B86FF2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4258" y="3625710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4F8BAC77-8B7D-DBD6-113B-3AD861DD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3" y="4530126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A120A-A3D2-F425-81BB-3E16435C1447}"/>
              </a:ext>
            </a:extLst>
          </p:cNvPr>
          <p:cNvSpPr txBox="1"/>
          <p:nvPr/>
        </p:nvSpPr>
        <p:spPr>
          <a:xfrm>
            <a:off x="874258" y="4673712"/>
            <a:ext cx="1902765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DEB3-C472-269E-4438-4A33BBF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7604F-A86D-9D11-A4D8-0ECC7EF0AEE8}"/>
              </a:ext>
            </a:extLst>
          </p:cNvPr>
          <p:cNvSpPr txBox="1"/>
          <p:nvPr/>
        </p:nvSpPr>
        <p:spPr>
          <a:xfrm>
            <a:off x="4052258" y="1846700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минулому відбулася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76EF-E4E9-BCF4-A15B-06E19F14F277}"/>
              </a:ext>
            </a:extLst>
          </p:cNvPr>
          <p:cNvSpPr txBox="1"/>
          <p:nvPr/>
        </p:nvSpPr>
        <p:spPr>
          <a:xfrm>
            <a:off x="979874" y="3752213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D5F9-1469-F413-D96D-7D5AB3F69475}"/>
              </a:ext>
            </a:extLst>
          </p:cNvPr>
          <p:cNvSpPr txBox="1"/>
          <p:nvPr/>
        </p:nvSpPr>
        <p:spPr>
          <a:xfrm>
            <a:off x="979874" y="2050693"/>
            <a:ext cx="1636666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FEFFC-6EBE-6183-D7E2-6DFEFA60513B}"/>
              </a:ext>
            </a:extLst>
          </p:cNvPr>
          <p:cNvSpPr txBox="1"/>
          <p:nvPr/>
        </p:nvSpPr>
        <p:spPr>
          <a:xfrm>
            <a:off x="874252" y="2951312"/>
            <a:ext cx="1902764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8C7F30C2-DB95-348F-ED0F-2274A54B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2723604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39C70-BAAA-EFA6-BB7B-7CEAE8EF5C1D}"/>
              </a:ext>
            </a:extLst>
          </p:cNvPr>
          <p:cNvSpPr txBox="1"/>
          <p:nvPr/>
        </p:nvSpPr>
        <p:spPr>
          <a:xfrm>
            <a:off x="4052258" y="2748806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відбудеться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29C5ED16-A8CE-C76E-695C-21209762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2787" y="3625710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6EE9B-87B2-9714-BAC9-B445C53D8CFE}"/>
              </a:ext>
            </a:extLst>
          </p:cNvPr>
          <p:cNvSpPr txBox="1"/>
          <p:nvPr/>
        </p:nvSpPr>
        <p:spPr>
          <a:xfrm>
            <a:off x="4034711" y="3650912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дія в минулому тривала до іншої дії в минулому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833B749F-F39C-B8AF-907E-BE60566C6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8779" y="4530126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BD0825-8747-B6C1-3AA5-C382D1C159B3}"/>
              </a:ext>
            </a:extLst>
          </p:cNvPr>
          <p:cNvSpPr txBox="1"/>
          <p:nvPr/>
        </p:nvSpPr>
        <p:spPr>
          <a:xfrm>
            <a:off x="3611881" y="4555328"/>
            <a:ext cx="4526280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триватиме до іншої дії в майбутньому 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9</a:t>
            </a:fld>
            <a:endParaRPr lang="en-GB" noProof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B9E324-940F-FCF9-ECFE-985004A7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7986"/>
              </p:ext>
            </p:extLst>
          </p:nvPr>
        </p:nvGraphicFramePr>
        <p:xfrm>
          <a:off x="1917290" y="1800545"/>
          <a:ext cx="7315199" cy="559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132">
                  <a:extLst>
                    <a:ext uri="{9D8B030D-6E8A-4147-A177-3AD203B41FA5}">
                      <a16:colId xmlns:a16="http://schemas.microsoft.com/office/drawing/2014/main" val="1010450805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3008204618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2259743584"/>
                    </a:ext>
                  </a:extLst>
                </a:gridCol>
                <a:gridCol w="1998803">
                  <a:extLst>
                    <a:ext uri="{9D8B030D-6E8A-4147-A177-3AD203B41FA5}">
                      <a16:colId xmlns:a16="http://schemas.microsoft.com/office/drawing/2014/main" val="1822177018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Infinitive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Simple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Participle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Переклад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1013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was/were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бути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2212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мати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55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806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казати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177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іти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033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get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got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отримувати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15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робити, створювати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526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knew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333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think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thought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думати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1487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брати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991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see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бачити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13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приходити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2761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find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found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found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072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6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tell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розповідати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81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ставати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3682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показувати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4995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залишати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5872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відчувати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943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приносити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643</Words>
  <Application>Microsoft Office PowerPoint</Application>
  <PresentationFormat>Widescreen</PresentationFormat>
  <Paragraphs>284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Calibri</vt:lpstr>
      <vt:lpstr>Calibri Light</vt:lpstr>
      <vt:lpstr>Century Gothic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5</cp:revision>
  <dcterms:created xsi:type="dcterms:W3CDTF">2025-06-03T06:36:09Z</dcterms:created>
  <dcterms:modified xsi:type="dcterms:W3CDTF">2025-07-25T05:34:33Z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