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4"/>
  </p:sldMasterIdLst>
  <p:notesMasterIdLst>
    <p:notesMasterId r:id="rId16"/>
  </p:notesMasterIdLst>
  <p:handoutMasterIdLst>
    <p:handoutMasterId r:id="rId17"/>
  </p:handoutMasterIdLst>
  <p:sldIdLst>
    <p:sldId id="267" r:id="rId5"/>
    <p:sldId id="268" r:id="rId6"/>
    <p:sldId id="269" r:id="rId7"/>
    <p:sldId id="275" r:id="rId8"/>
    <p:sldId id="276" r:id="rId9"/>
    <p:sldId id="277" r:id="rId10"/>
    <p:sldId id="270" r:id="rId11"/>
    <p:sldId id="271" r:id="rId12"/>
    <p:sldId id="272" r:id="rId13"/>
    <p:sldId id="273" r:id="rId14"/>
    <p:sldId id="274" r:id="rId15"/>
  </p:sldIdLst>
  <p:sldSz cx="12192000" cy="6858000"/>
  <p:notesSz cx="6858000" cy="9144000"/>
  <p:defaultTextStyle>
    <a:defPPr rtl="0">
      <a:defRPr lang="en-GB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912" userDrawn="1">
          <p15:clr>
            <a:srgbClr val="A4A3A4"/>
          </p15:clr>
        </p15:guide>
        <p15:guide id="2" pos="3840" userDrawn="1">
          <p15:clr>
            <a:srgbClr val="A4A3A4"/>
          </p15:clr>
        </p15:guide>
        <p15:guide id="3" orient="horz" pos="3984" userDrawn="1">
          <p15:clr>
            <a:srgbClr val="A4A3A4"/>
          </p15:clr>
        </p15:guide>
        <p15:guide id="4" orient="horz" pos="2472" userDrawn="1">
          <p15:clr>
            <a:srgbClr val="A4A3A4"/>
          </p15:clr>
        </p15:guide>
      </p15:sldGuideLst>
    </p:ext>
    <p:ext uri="{2D200454-40CA-4A62-9FC3-DE9A4176ACB9}">
      <p15:notes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7DFDC"/>
    <a:srgbClr val="C8DFDE"/>
    <a:srgbClr val="D5E7E5"/>
    <a:srgbClr val="E2EEED"/>
    <a:srgbClr val="EAF3F2"/>
    <a:srgbClr val="66B2B0"/>
    <a:srgbClr val="D2E4E4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0606" autoAdjust="0"/>
    <p:restoredTop sz="94652" autoAdjust="0"/>
  </p:normalViewPr>
  <p:slideViewPr>
    <p:cSldViewPr snapToGrid="0" showGuides="1">
      <p:cViewPr varScale="1">
        <p:scale>
          <a:sx n="105" d="100"/>
          <a:sy n="105" d="100"/>
        </p:scale>
        <p:origin x="1086" y="96"/>
      </p:cViewPr>
      <p:guideLst>
        <p:guide orient="horz" pos="912"/>
        <p:guide pos="3840"/>
        <p:guide orient="horz" pos="3984"/>
        <p:guide orient="horz" pos="2472"/>
      </p:guideLst>
    </p:cSldViewPr>
  </p:slideViewPr>
  <p:notesTextViewPr>
    <p:cViewPr>
      <p:scale>
        <a:sx n="3" d="2"/>
        <a:sy n="3" d="2"/>
      </p:scale>
      <p:origin x="0" y="-5"/>
    </p:cViewPr>
  </p:notesTextViewPr>
  <p:notesViewPr>
    <p:cSldViewPr snapToGrid="0">
      <p:cViewPr>
        <p:scale>
          <a:sx n="66" d="100"/>
          <a:sy n="66" d="100"/>
        </p:scale>
        <p:origin x="4290" y="522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presProps" Target="presProps.xml"/><Relationship Id="rId3" Type="http://schemas.openxmlformats.org/officeDocument/2006/relationships/customXml" Target="../customXml/item3.xml"/><Relationship Id="rId21" Type="http://schemas.openxmlformats.org/officeDocument/2006/relationships/tableStyles" Target="tableStyles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handoutMaster" Target="handoutMasters/handoutMaster1.xml"/><Relationship Id="rId2" Type="http://schemas.openxmlformats.org/officeDocument/2006/relationships/customXml" Target="../customXml/item2.xml"/><Relationship Id="rId16" Type="http://schemas.openxmlformats.org/officeDocument/2006/relationships/notesMaster" Target="notesMasters/notesMaster1.xml"/><Relationship Id="rId20" Type="http://schemas.openxmlformats.org/officeDocument/2006/relationships/theme" Target="theme/theme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10" Type="http://schemas.openxmlformats.org/officeDocument/2006/relationships/slide" Target="slides/slide6.xml"/><Relationship Id="rId19" Type="http://schemas.openxmlformats.org/officeDocument/2006/relationships/viewProps" Target="viewProps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623F4313-9FCE-4A92-819A-FAD0FCF0E59E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ED8F2DB-1094-477F-B0A7-6AC3F2199EC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9DC5279A-4D42-4957-B952-8AEA79243149}" type="datetime1">
              <a:rPr lang="en-GB" smtClean="0"/>
              <a:t>02/10/2025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A06BA01-9EAD-49E8-91CF-2A395945EAEC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8C7E85C4-F9C1-42D8-B803-39C514A3B3FD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79474F99-60BC-462F-82FF-AD0F7D3371E4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1649019567"/>
      </p:ext>
    </p:extLst>
  </p:cSld>
  <p:clrMap bg1="lt1" tx1="dk1" bg2="lt2" tx2="dk2" accent1="accent1" accent2="accent2" accent3="accent3" accent4="accent4" accent5="accent5" accent6="accent6" hlink="hlink" folHlink="folHlink"/>
  <p:hf hdr="0" ftr="0" dt="0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pPr rtl="0"/>
            <a:fld id="{07504B99-E122-4338-B6A6-EF721852AB96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pPr rtl="0"/>
            <a:endParaRPr lang="en-GB" noProof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 rtl="0"/>
            <a:r>
              <a:rPr lang="en-GB" noProof="0"/>
              <a:t>Edit Master text styles</a:t>
            </a:r>
          </a:p>
          <a:p>
            <a:pPr lvl="1" rtl="0"/>
            <a:r>
              <a:rPr lang="en-GB" noProof="0"/>
              <a:t>Second level</a:t>
            </a:r>
          </a:p>
          <a:p>
            <a:pPr lvl="2" rtl="0"/>
            <a:r>
              <a:rPr lang="en-GB" noProof="0"/>
              <a:t>Third level</a:t>
            </a:r>
          </a:p>
          <a:p>
            <a:pPr lvl="3" rtl="0"/>
            <a:r>
              <a:rPr lang="en-GB" noProof="0"/>
              <a:t>Fourth level</a:t>
            </a:r>
          </a:p>
          <a:p>
            <a:pPr lvl="4" rtl="0"/>
            <a:r>
              <a:rPr lang="en-GB" noProof="0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pPr rtl="0"/>
            <a:endParaRPr lang="en-GB" noProof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pPr rtl="0"/>
            <a:fld id="{5A226AB8-ACBE-42E6-92F5-667EDDCD9652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415577918"/>
      </p:ext>
    </p:extLst>
  </p:cSld>
  <p:clrMap bg1="lt1" tx1="dk1" bg2="lt2" tx2="dk2" accent1="accent1" accent2="accent2" accent3="accent3" accent4="accent4" accent5="accent5" accent6="accent6" hlink="hlink" folHlink="folHlink"/>
  <p:hf hdr="0" ftr="0" dt="0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821326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59E538A-E864-0CA2-7175-6DB348666BB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8326808-21F5-2FB3-AD33-5AFE2680D1DA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91052652-A3B5-A9DC-CDDC-178A356D9D1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D4B494B-9E2A-EDBD-A868-366849E8B05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10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7243120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FC7DECA-F848-7BBB-5B08-6282E9DE4B2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1CFB239-5202-D23D-7DA6-465EFFE4D5FC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45C59C3-A25E-FD1E-09F3-5721BA238AAF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65B6E5E-411E-92A8-F6B2-C310C9DFE8F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11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28810997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11803E4-E7A2-18F6-EEE9-87DEF425756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AFE4A6C-5EA7-17C2-5D29-725F0014B58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7AF51E6-2081-DA04-C518-6C8D1EBBCEB3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7F4E0E5-393F-50A2-C483-6FD48FB77922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2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1505566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FAE8714-C20C-D938-ACD7-6A47CE1723C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D517838-04A9-4376-2319-D5F40C9DE69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0D1D8039-1693-3E3C-7C33-716B2816E5D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C73D496-8102-82EE-65B8-AC2F2F3BDD34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3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63762406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CC5D679-9199-4143-5504-D31AC2FCEAB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33F2C336-04D9-A6A2-2293-F7563AAC94C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D2E4522-21E0-C2C7-0BA0-22DB4F77F6D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67275454-11DA-477B-D5AD-6FD3115B1F2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4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8534145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85655E7-3CAC-D76B-F424-FF44B38BF92C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1ECBF6F4-4A39-6502-99DB-F8960DF5E6A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30E3BB6-4BF6-2031-103C-2498332B963B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2D7260D-946F-0EF9-9FE2-ACCDDB6C995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08489235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8C7F2A5-73F2-E912-AC74-21D60204380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925D825B-C8E4-73A3-181B-C2EC5795526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2F60C498-82E8-FB7E-E308-3E0449558760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0BE9FAC-8FD0-F229-308A-C18E066C20DA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6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55153786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AA499F5-4B4E-8053-24C8-23C8799F315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2AD39754-50AD-10C4-4C24-F8731C63948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A9BE296-C41C-C77B-C708-42AA9313BDED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C6EF284F-0367-C005-AF1C-DF2AC8901800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7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6651835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B95A15D-7A5E-27F4-5190-79760BE9771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6C6F2C0-1731-1736-0B57-9098A957DAD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26CCC81-F8D5-2A83-D4E3-F187C1233EF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7F12B15-77E3-536F-D231-2FE4C2776965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8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030227870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FAC6D046-0716-621B-09A2-119938AF675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FC875C80-9471-3A52-0C9C-9821A6CDC4A7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EFBD085-8541-E2DA-463F-F2E4E0B2E6E7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 rtlCol="0"/>
          <a:lstStyle/>
          <a:p>
            <a:pPr rtl="0"/>
            <a:endParaRPr lang="en-GB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44528C-E34B-3309-9467-3BD59D8551C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 rtlCol="0"/>
          <a:lstStyle/>
          <a:p>
            <a:pPr rtl="0"/>
            <a:fld id="{5A226AB8-ACBE-42E6-92F5-667EDDCD9652}" type="slidenum">
              <a:rPr lang="en-GB" smtClean="0"/>
              <a:t>9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49557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3EBD421-E477-405A-91D4-9468DE9BE45B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rtlCol="0" anchor="b"/>
          <a:lstStyle>
            <a:lvl1pPr algn="ctr"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B024F0D-0F00-4C64-975C-BD7D4FE0E36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 rtlCol="0"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pPr rtl="0"/>
            <a:r>
              <a:rPr lang="en-US" noProof="0"/>
              <a:t>Click to edit Master subtitle style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67D0E03-CFD6-4610-88AC-17F03CE8E1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22531FCF-9EA0-4948-B3BA-41D4C749111E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144536D-CBA9-4A34-85D3-481BD129E4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C1F8E3-036A-45B8-BF1F-BEF0C559E21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7744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306B1F3-61FB-4FDC-814D-EEC1C1FC37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2403B0-8D7F-4489-AB72-C346C88701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1FC9304-E5BD-4F3E-ADB0-974FEBCDEAA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AEA218E7-6F34-4B85-9710-3564F06DECA4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338AD29-D9CD-42D8-9604-C47996EE99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452C394-EF43-405B-9653-70AAB9098DE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62945238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19D1E61D-2F00-41ED-8D92-7CAEB9A5A511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54647491-5142-48CA-9664-F5082D450F3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594576D-BE01-4BB5-A9F4-7DE4814E68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EC531974-393E-457E-B34E-F7F8AF171E56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10CA14-AD61-4101-9143-F7884378CAD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E98B885-CFEA-4882-BBEA-C5F1420895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95166468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8C47AB-DC6F-40F0-B4FB-9C0850EE0A7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0939C5-683A-4FDC-A8CF-5F35848AD68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E1FB5F0-A7AB-4ACB-91A6-4B836F17433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BA2E906-192D-4717-94C6-19D0AF21F9AC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01BCE02-CEFC-4D30-BBB0-23CE2CB5B3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8F49760-3E16-4F16-B710-C85178E29F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67980419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9EE07D-6026-47C0-975A-7E493011BA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rtlCol="0" anchor="b"/>
          <a:lstStyle>
            <a:lvl1pPr>
              <a:defRPr sz="60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C00015-2956-4E1F-B05F-214F1DE24EAC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 rtlCol="0"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556B43-C1CB-4618-B91B-AAAEEB4015D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44A33630-8D30-41A2-B646-94BE51F6CF33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1688E39-E80F-4C18-9C2A-69886B82214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4C5964-5187-4195-8EAF-85D18DC4F58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35891556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967B990-ED8C-4AAA-8241-C4881B1382A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566612F2-9E33-44D3-80E2-578C5440A7C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F8F7B21-660D-43B3-9151-B40C9ABCD71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326A10-CB05-4418-9338-CB55A705976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8243883E-3DE8-414A-8D5A-EC7335CD7EB1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940335-9BE1-42D1-A30D-C3232BD3EE0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4E95C68-4307-4B03-8921-74DB104105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721209063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7EBEC8-AC56-429B-89C3-BB6A0E6E3B4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263866BA-F48C-4383-B119-81B34967619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C89F967-CBBC-414E-9DC3-136707A8D3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B905A60-FBC4-40AC-9F71-0FAD9CD7A69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rtlCol="0"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F24F92BA-75D6-44F9-A1C8-BCFBF6FF6E03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 rtlCol="0"/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AE93CDDC-3537-4692-BE83-87B2A82A704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517E45AE-93CC-465B-AC29-280ECFB9E592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DF37B9E1-D5EA-4054-8D92-F930B3696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9898A038-7CD6-4715-9FDA-7194E6BCAA5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88703990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D65FAF-B698-49B0-B197-FD64C97AFD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rtlCol="0"/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BD3E3F44-F1D6-40F7-9A7D-0542C4A9C58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9EC806A3-7FC9-4908-ADDC-2A4BF32E1033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248CC28-3F4A-42A0-B211-4BA085ADCD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C3B6C99-6764-43D0-84AE-52C83494F61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30576396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479C79D-3B8A-4FA9-BC4A-63E3EF10AA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BBE79FC2-89D4-4B20-A266-ABE878E7A6CA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E4730E35-44DB-4FED-9E24-5BBE5D9DA83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A1CDC42F-3337-4692-B53C-A552904877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0584207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907D58-952D-44D7-9911-60544C9F53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05BC150-9914-4A82-84CF-B3708B97573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44A7C02-9C7E-401F-BABE-D3028FF18CE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5ED6080A-4623-4F4C-B5BF-7E9E7531FA7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FFC84638-7A06-4C29-A808-607AC6E92EFF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19B1D15-0BD5-4F6E-A265-BD1F2F3613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FF764D4-AA29-4DF8-A501-E2B904E9CC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347885645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814D526-F53C-446D-8D7C-8A73C2A6AB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rtlCol="0" anchor="b"/>
          <a:lstStyle>
            <a:lvl1pPr>
              <a:defRPr sz="3200"/>
            </a:lvl1pPr>
          </a:lstStyle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7341CC3D-D32B-4629-85B8-E779A41050B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rtlCol="0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rtl="0"/>
            <a:r>
              <a:rPr lang="en-US" noProof="0"/>
              <a:t>Click icon to add picture</a:t>
            </a:r>
            <a:endParaRPr lang="en-GB" noProof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0517242-BF08-4A5E-ABD7-483896CAE98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 rtlCol="0"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 rtl="0"/>
            <a:r>
              <a:rPr lang="en-US" noProof="0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0B2B8E4-DF23-4701-B28A-B9E5700B31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 rtlCol="0"/>
          <a:lstStyle/>
          <a:p>
            <a:pPr rtl="0"/>
            <a:fld id="{7DEC0D12-BC96-4D3A-AEEA-216D95884D3A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46DE909-4588-4CF5-B2FA-B76312433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 rtlCol="0"/>
          <a:lstStyle/>
          <a:p>
            <a:pPr rtl="0"/>
            <a:endParaRPr lang="en-GB" noProof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9EA005E-65C2-4007-815C-52F23809FC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 rtlCol="0"/>
          <a:lstStyle/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155081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pattFill prst="shingle">
          <a:fgClr>
            <a:schemeClr val="bg1">
              <a:lumMod val="95000"/>
            </a:schemeClr>
          </a:fgClr>
          <a:bgClr>
            <a:schemeClr val="bg1"/>
          </a:bgClr>
        </a:patt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8373118-F27D-412D-B19A-2DB8C810159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pPr rtl="0"/>
            <a:r>
              <a:rPr lang="en-US" noProof="0"/>
              <a:t>Click to edit Master title style</a:t>
            </a:r>
            <a:endParaRPr lang="en-GB" noProof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1B537CCC-B536-48B0-B893-63FFC2EBD3C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 rtl="0"/>
            <a:r>
              <a:rPr lang="en-US" noProof="0"/>
              <a:t>Click to edit Master text styles</a:t>
            </a:r>
          </a:p>
          <a:p>
            <a:pPr lvl="1" rtl="0"/>
            <a:r>
              <a:rPr lang="en-US" noProof="0"/>
              <a:t>Second level</a:t>
            </a:r>
          </a:p>
          <a:p>
            <a:pPr lvl="2" rtl="0"/>
            <a:r>
              <a:rPr lang="en-US" noProof="0"/>
              <a:t>Third level</a:t>
            </a:r>
          </a:p>
          <a:p>
            <a:pPr lvl="3" rtl="0"/>
            <a:r>
              <a:rPr lang="en-US" noProof="0"/>
              <a:t>Fourth level</a:t>
            </a:r>
          </a:p>
          <a:p>
            <a:pPr lvl="4" rtl="0"/>
            <a:r>
              <a:rPr lang="en-US" noProof="0"/>
              <a:t>Fifth level</a:t>
            </a:r>
            <a:endParaRPr lang="en-GB" noProof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5CE552F-73E7-48CE-AAB3-E947C535D56A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2E9A85F2-FB08-4945-8960-F6E1CDAD4E6B}" type="datetime1">
              <a:rPr lang="en-GB" noProof="0" smtClean="0"/>
              <a:t>02/10/2025</a:t>
            </a:fld>
            <a:endParaRPr lang="en-GB" noProof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6E40B4F-2015-4E9F-BCB3-E0BFA4AF9A34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endParaRPr lang="en-GB" noProof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DB610C3C-BBD3-4864-98E4-5D7B08A6274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pPr rtl="0"/>
            <a:fld id="{5A4A7955-6230-48B4-BD8B-A7C460F75945}" type="slidenum">
              <a:rPr lang="en-GB" noProof="0" smtClean="0"/>
              <a:t>‹#›</a:t>
            </a:fld>
            <a:endParaRPr lang="en-GB" noProof="0"/>
          </a:p>
        </p:txBody>
      </p:sp>
    </p:spTree>
    <p:extLst>
      <p:ext uri="{BB962C8B-B14F-4D97-AF65-F5344CB8AC3E}">
        <p14:creationId xmlns:p14="http://schemas.microsoft.com/office/powerpoint/2010/main" val="243268093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7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0E293BF-549B-485D-9D6B-4891FBAD4F6B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3C92C2E-8888-42AB-A36D-D6F2B362B0CD}"/>
              </a:ext>
            </a:extLst>
          </p:cNvPr>
          <p:cNvSpPr txBox="1"/>
          <p:nvPr/>
        </p:nvSpPr>
        <p:spPr>
          <a:xfrm>
            <a:off x="3448105" y="187976"/>
            <a:ext cx="642571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 TENSE</a:t>
            </a:r>
            <a:endParaRPr lang="en-GB" sz="4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ABF686F-91C6-49D1-A69F-A2D1290E7E30}"/>
              </a:ext>
            </a:extLst>
          </p:cNvPr>
          <p:cNvSpPr txBox="1"/>
          <p:nvPr/>
        </p:nvSpPr>
        <p:spPr>
          <a:xfrm>
            <a:off x="3012508" y="762679"/>
            <a:ext cx="7296912" cy="369332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400" dirty="0">
                <a:latin typeface="Posterama" panose="020B0504020200020000" pitchFamily="34" charset="0"/>
                <a:cs typeface="Posterama" panose="020B0504020200020000" pitchFamily="34" charset="0"/>
              </a:rPr>
              <a:t>В</a:t>
            </a:r>
            <a:r>
              <a:rPr lang="ru-RU" sz="2400" dirty="0">
                <a:latin typeface="Posterama" panose="020B0504020200020000" pitchFamily="34" charset="0"/>
                <a:cs typeface="Posterama" panose="020B0504020200020000" pitchFamily="34" charset="0"/>
              </a:rPr>
              <a:t>иражає </a:t>
            </a:r>
            <a:r>
              <a:rPr lang="ru-RU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звичайну, регулярну або фактичну дію</a:t>
            </a:r>
            <a:endParaRPr lang="en-GB" sz="2400" dirty="0">
              <a:latin typeface="Posterama" panose="020B0504020200020000" pitchFamily="34" charset="0"/>
              <a:cs typeface="Posterama" panose="020B0504020200020000" pitchFamily="34" charset="0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8E056C9B-117C-46A2-9865-3A1EAB43F5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66B2B0">
              <a:alpha val="54902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04C1E79D-0449-4A3A-BDF1-B7C21D8C9BFE}"/>
              </a:ext>
            </a:extLst>
          </p:cNvPr>
          <p:cNvSpPr txBox="1"/>
          <p:nvPr/>
        </p:nvSpPr>
        <p:spPr>
          <a:xfrm>
            <a:off x="3646122" y="1512504"/>
            <a:ext cx="1619034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68CCF5C3-35D5-438D-B1A1-B391E4C87D74}"/>
              </a:ext>
            </a:extLst>
          </p:cNvPr>
          <p:cNvSpPr txBox="1"/>
          <p:nvPr/>
        </p:nvSpPr>
        <p:spPr>
          <a:xfrm>
            <a:off x="6113857" y="1512504"/>
            <a:ext cx="9361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140305A6-4341-4B97-AF83-9294FC6EA63D}"/>
              </a:ext>
            </a:extLst>
          </p:cNvPr>
          <p:cNvSpPr txBox="1"/>
          <p:nvPr/>
        </p:nvSpPr>
        <p:spPr>
          <a:xfrm>
            <a:off x="7987680" y="1512504"/>
            <a:ext cx="1441100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30900DD1-10D4-4CC5-8A1B-5E61D6A8726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28784"/>
            </a:avLst>
          </a:prstGeom>
          <a:solidFill>
            <a:srgbClr val="C7DFDC">
              <a:alpha val="24706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0167C70-F7E1-45CB-A597-2788760D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51036EB8-6531-4024-B522-C5B0CBD9CB88}"/>
              </a:ext>
            </a:extLst>
          </p:cNvPr>
          <p:cNvSpPr txBox="1"/>
          <p:nvPr/>
        </p:nvSpPr>
        <p:spPr>
          <a:xfrm>
            <a:off x="1793717" y="2266321"/>
            <a:ext cx="9938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05DC849-1D99-422D-9887-1F0EF21B015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30416"/>
            </a:avLst>
          </a:prstGeom>
          <a:solidFill>
            <a:srgbClr val="C8DFDE">
              <a:alpha val="54902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29849218-BC89-48A6-9FC5-DB736B4F5E8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5C82FD33-AE4E-4E5F-89AE-E423595AE948}"/>
              </a:ext>
            </a:extLst>
          </p:cNvPr>
          <p:cNvSpPr txBox="1"/>
          <p:nvPr/>
        </p:nvSpPr>
        <p:spPr>
          <a:xfrm>
            <a:off x="1551663" y="2989360"/>
            <a:ext cx="58349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1EA2319-E031-4C24-97DB-A7C7217BBD7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25520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7DE142E-1626-441F-BA29-B405D6AA97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28784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1F372B33-CD3D-4725-9B1E-14B86655D2C8}"/>
              </a:ext>
            </a:extLst>
          </p:cNvPr>
          <p:cNvSpPr txBox="1"/>
          <p:nvPr/>
        </p:nvSpPr>
        <p:spPr>
          <a:xfrm>
            <a:off x="1112444" y="3712400"/>
            <a:ext cx="146193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9FB01B4F-0A61-4148-ACB1-6F007336C62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23888"/>
            </a:avLst>
          </a:prstGeom>
          <a:solidFill>
            <a:srgbClr val="C8DFDE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C67798E-D16A-4A5F-81D1-7181E4454C0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30416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16C7348-7C2F-4BAA-BC54-6CF8433B67E2}"/>
              </a:ext>
            </a:extLst>
          </p:cNvPr>
          <p:cNvSpPr txBox="1"/>
          <p:nvPr/>
        </p:nvSpPr>
        <p:spPr>
          <a:xfrm>
            <a:off x="1606166" y="4435440"/>
            <a:ext cx="47449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4ECED0-588F-80E5-99EF-CF6B3DD84F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D7F5DB73-58EC-360D-DA0E-5C163C67512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38576"/>
            </a:avLst>
          </a:prstGeom>
          <a:solidFill>
            <a:srgbClr val="66B2B0">
              <a:alpha val="5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E5973086-1F63-53D1-7521-C7DBF1E6935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33680"/>
            </a:avLst>
          </a:prstGeom>
          <a:solidFill>
            <a:srgbClr val="C7DFDC">
              <a:alpha val="25000"/>
            </a:srgb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8A62B05C-D3A1-52A9-23CB-E593EA9CF015}"/>
              </a:ext>
            </a:extLst>
          </p:cNvPr>
          <p:cNvSpPr txBox="1"/>
          <p:nvPr/>
        </p:nvSpPr>
        <p:spPr>
          <a:xfrm>
            <a:off x="1478726" y="5225533"/>
            <a:ext cx="72936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>
                <a:latin typeface="Posterama" panose="020B0504020200020000" pitchFamily="34" charset="0"/>
                <a:cs typeface="Posterama" panose="020B0504020200020000" pitchFamily="34" charset="0"/>
              </a:rPr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6B975409-24C5-4282-C8B5-3821E36A00F2}"/>
              </a:ext>
            </a:extLst>
          </p:cNvPr>
          <p:cNvSpPr txBox="1"/>
          <p:nvPr/>
        </p:nvSpPr>
        <p:spPr>
          <a:xfrm>
            <a:off x="4037254" y="2235544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BEDC1FC-DAF9-5B64-4DA5-F35E6A28680C}"/>
              </a:ext>
            </a:extLst>
          </p:cNvPr>
          <p:cNvSpPr txBox="1"/>
          <p:nvPr/>
        </p:nvSpPr>
        <p:spPr>
          <a:xfrm>
            <a:off x="5953557" y="2235544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734335EE-67D8-9A86-FEFD-6AAAD28FB370}"/>
              </a:ext>
            </a:extLst>
          </p:cNvPr>
          <p:cNvSpPr txBox="1"/>
          <p:nvPr/>
        </p:nvSpPr>
        <p:spPr>
          <a:xfrm>
            <a:off x="7926766" y="2235544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BF988E6-DA21-A659-F938-08EB74004ED0}"/>
              </a:ext>
            </a:extLst>
          </p:cNvPr>
          <p:cNvSpPr txBox="1"/>
          <p:nvPr/>
        </p:nvSpPr>
        <p:spPr>
          <a:xfrm>
            <a:off x="4037254" y="2945365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6089D9BF-DE04-1BE4-D34D-20844D991026}"/>
              </a:ext>
            </a:extLst>
          </p:cNvPr>
          <p:cNvSpPr txBox="1"/>
          <p:nvPr/>
        </p:nvSpPr>
        <p:spPr>
          <a:xfrm>
            <a:off x="5953557" y="2945365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15855528-BD93-04F0-029A-2824B1E81B36}"/>
              </a:ext>
            </a:extLst>
          </p:cNvPr>
          <p:cNvSpPr txBox="1"/>
          <p:nvPr/>
        </p:nvSpPr>
        <p:spPr>
          <a:xfrm>
            <a:off x="7926766" y="2945365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B0F02D20-5C46-87CF-313C-1A7BDF6F60FD}"/>
              </a:ext>
            </a:extLst>
          </p:cNvPr>
          <p:cNvSpPr txBox="1"/>
          <p:nvPr/>
        </p:nvSpPr>
        <p:spPr>
          <a:xfrm>
            <a:off x="3949089" y="3681623"/>
            <a:ext cx="101309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s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60854D61-701D-71A9-3726-8806428F1FC3}"/>
              </a:ext>
            </a:extLst>
          </p:cNvPr>
          <p:cNvSpPr txBox="1"/>
          <p:nvPr/>
        </p:nvSpPr>
        <p:spPr>
          <a:xfrm>
            <a:off x="5953557" y="3681623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4407F45-CE3F-368C-4F7A-FA2D9D8E8CB8}"/>
              </a:ext>
            </a:extLst>
          </p:cNvPr>
          <p:cNvSpPr txBox="1"/>
          <p:nvPr/>
        </p:nvSpPr>
        <p:spPr>
          <a:xfrm>
            <a:off x="7926766" y="3681623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3F9A0508-5D6F-8392-1160-1696BCBEFD8D}"/>
              </a:ext>
            </a:extLst>
          </p:cNvPr>
          <p:cNvSpPr txBox="1"/>
          <p:nvPr/>
        </p:nvSpPr>
        <p:spPr>
          <a:xfrm>
            <a:off x="4037254" y="4401464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303A0ACD-A341-5CE7-CF39-BF9837B52F44}"/>
              </a:ext>
            </a:extLst>
          </p:cNvPr>
          <p:cNvSpPr txBox="1"/>
          <p:nvPr/>
        </p:nvSpPr>
        <p:spPr>
          <a:xfrm>
            <a:off x="5953557" y="4401464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650BCD7-D02E-7AE2-B5DE-401D1620E2A2}"/>
              </a:ext>
            </a:extLst>
          </p:cNvPr>
          <p:cNvSpPr txBox="1"/>
          <p:nvPr/>
        </p:nvSpPr>
        <p:spPr>
          <a:xfrm>
            <a:off x="7926766" y="4401464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05AB5760-91B3-E51C-1028-8DCBAB02EC22}"/>
              </a:ext>
            </a:extLst>
          </p:cNvPr>
          <p:cNvSpPr txBox="1"/>
          <p:nvPr/>
        </p:nvSpPr>
        <p:spPr>
          <a:xfrm>
            <a:off x="4037254" y="5194756"/>
            <a:ext cx="836769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0E75D969-4F54-C8B7-C7C3-A8A09499E484}"/>
              </a:ext>
            </a:extLst>
          </p:cNvPr>
          <p:cNvSpPr txBox="1"/>
          <p:nvPr/>
        </p:nvSpPr>
        <p:spPr>
          <a:xfrm>
            <a:off x="5953557" y="5194756"/>
            <a:ext cx="1256755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work</a:t>
            </a:r>
            <a:r>
              <a:rPr lang="en-GB" sz="2800" b="1" u="sng" dirty="0">
                <a:latin typeface="Posterama" panose="020B0504020200020000" pitchFamily="34" charset="0"/>
                <a:cs typeface="Posterama" panose="020B0504020200020000" pitchFamily="34" charset="0"/>
              </a:rPr>
              <a:t>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C59EC6CE-05E5-4DCB-35B1-FB04606E23CF}"/>
              </a:ext>
            </a:extLst>
          </p:cNvPr>
          <p:cNvSpPr txBox="1"/>
          <p:nvPr/>
        </p:nvSpPr>
        <p:spPr>
          <a:xfrm>
            <a:off x="7926766" y="5194756"/>
            <a:ext cx="1562928" cy="43088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800" b="1" dirty="0">
                <a:latin typeface="Posterama" panose="020B0504020200020000" pitchFamily="34" charset="0"/>
                <a:cs typeface="Posterama" panose="020B0504020200020000" pitchFamily="34" charset="0"/>
              </a:rPr>
              <a:t>will</a:t>
            </a:r>
            <a:r>
              <a:rPr lang="en-GB" sz="2800" dirty="0">
                <a:latin typeface="Posterama" panose="020B0504020200020000" pitchFamily="34" charset="0"/>
                <a:cs typeface="Posterama" panose="020B0504020200020000" pitchFamily="34" charset="0"/>
              </a:rPr>
              <a:t> work</a:t>
            </a:r>
          </a:p>
        </p:txBody>
      </p:sp>
    </p:spTree>
    <p:extLst>
      <p:ext uri="{BB962C8B-B14F-4D97-AF65-F5344CB8AC3E}">
        <p14:creationId xmlns:p14="http://schemas.microsoft.com/office/powerpoint/2010/main" val="317613664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757ADD1-A9B9-F921-AC08-A8361964EC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2F5FF16-606C-6245-711B-359FA5A33EF1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2432FD1-ED59-8CA3-DAC4-925FE6B869F3}"/>
              </a:ext>
            </a:extLst>
          </p:cNvPr>
          <p:cNvSpPr txBox="1"/>
          <p:nvPr/>
        </p:nvSpPr>
        <p:spPr>
          <a:xfrm>
            <a:off x="894869" y="399299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DATE AND TIME</a:t>
            </a:r>
            <a:endParaRPr lang="en-GB" sz="3600" dirty="0">
              <a:latin typeface="+mj-lt"/>
            </a:endParaRPr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B2241117-8C4C-F3F3-1A5A-5ABE1C1269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6" name="Group 25">
            <a:extLst>
              <a:ext uri="{FF2B5EF4-FFF2-40B4-BE49-F238E27FC236}">
                <a16:creationId xmlns:a16="http://schemas.microsoft.com/office/drawing/2014/main" id="{CAAA5F73-FB9C-4CEB-33E5-83E662004F3B}"/>
              </a:ext>
            </a:extLst>
          </p:cNvPr>
          <p:cNvGrpSpPr/>
          <p:nvPr/>
        </p:nvGrpSpPr>
        <p:grpSpPr>
          <a:xfrm>
            <a:off x="894870" y="1350216"/>
            <a:ext cx="2015063" cy="560290"/>
            <a:chOff x="894870" y="1350216"/>
            <a:chExt cx="2015063" cy="560290"/>
          </a:xfrm>
        </p:grpSpPr>
        <p:sp>
          <p:nvSpPr>
            <p:cNvPr id="58" name="Rounded Rectangle 77">
              <a:extLst>
                <a:ext uri="{FF2B5EF4-FFF2-40B4-BE49-F238E27FC236}">
                  <a16:creationId xmlns:a16="http://schemas.microsoft.com/office/drawing/2014/main" id="{08AC9A6D-E442-CA9B-F8A9-5E6FC32A999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70" name="TextBox 69">
              <a:extLst>
                <a:ext uri="{FF2B5EF4-FFF2-40B4-BE49-F238E27FC236}">
                  <a16:creationId xmlns:a16="http://schemas.microsoft.com/office/drawing/2014/main" id="{B2D79325-C23D-710B-A42E-8C10E45E351D}"/>
                </a:ext>
              </a:extLst>
            </p:cNvPr>
            <p:cNvSpPr txBox="1"/>
            <p:nvPr/>
          </p:nvSpPr>
          <p:spPr>
            <a:xfrm>
              <a:off x="1694814" y="1507250"/>
              <a:ext cx="41517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TIME</a:t>
              </a:r>
            </a:p>
          </p:txBody>
        </p:sp>
      </p:grp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DE577E95-FABC-0E7C-D6E7-549D41B642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F770E13D-107A-8C97-65AA-FB2D1DFDABD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8" name="Group 27">
            <a:extLst>
              <a:ext uri="{FF2B5EF4-FFF2-40B4-BE49-F238E27FC236}">
                <a16:creationId xmlns:a16="http://schemas.microsoft.com/office/drawing/2014/main" id="{B631EE72-7814-AD95-0306-EA180C9D0241}"/>
              </a:ext>
            </a:extLst>
          </p:cNvPr>
          <p:cNvGrpSpPr/>
          <p:nvPr/>
        </p:nvGrpSpPr>
        <p:grpSpPr>
          <a:xfrm>
            <a:off x="894870" y="2773680"/>
            <a:ext cx="2015063" cy="560290"/>
            <a:chOff x="894870" y="2796296"/>
            <a:chExt cx="2015063" cy="560290"/>
          </a:xfrm>
        </p:grpSpPr>
        <p:sp>
          <p:nvSpPr>
            <p:cNvPr id="60" name="Rounded Rectangle 79">
              <a:extLst>
                <a:ext uri="{FF2B5EF4-FFF2-40B4-BE49-F238E27FC236}">
                  <a16:creationId xmlns:a16="http://schemas.microsoft.com/office/drawing/2014/main" id="{FBF1EDF5-70C0-E14B-C26E-A2E43285CCD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279629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72" name="TextBox 71">
              <a:extLst>
                <a:ext uri="{FF2B5EF4-FFF2-40B4-BE49-F238E27FC236}">
                  <a16:creationId xmlns:a16="http://schemas.microsoft.com/office/drawing/2014/main" id="{5F737037-9CA8-9A79-13F2-97F3DDD3A32F}"/>
                </a:ext>
              </a:extLst>
            </p:cNvPr>
            <p:cNvSpPr txBox="1"/>
            <p:nvPr/>
          </p:nvSpPr>
          <p:spPr>
            <a:xfrm>
              <a:off x="1576192" y="2953330"/>
              <a:ext cx="652423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MONTH</a:t>
              </a:r>
            </a:p>
          </p:txBody>
        </p:sp>
      </p:grp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4EFA40B-33A0-8078-9A91-C32442DA00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10</a:t>
            </a:fld>
            <a:endParaRPr lang="en-GB" noProof="0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B2DDA8EA-12BF-90F6-922D-3627AF1DF9B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865018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grpSp>
        <p:nvGrpSpPr>
          <p:cNvPr id="29" name="Group 28">
            <a:extLst>
              <a:ext uri="{FF2B5EF4-FFF2-40B4-BE49-F238E27FC236}">
                <a16:creationId xmlns:a16="http://schemas.microsoft.com/office/drawing/2014/main" id="{A1FF6302-6B66-066B-A5CF-B70B5B53C31E}"/>
              </a:ext>
            </a:extLst>
          </p:cNvPr>
          <p:cNvGrpSpPr/>
          <p:nvPr/>
        </p:nvGrpSpPr>
        <p:grpSpPr>
          <a:xfrm>
            <a:off x="894870" y="3485412"/>
            <a:ext cx="2015063" cy="560290"/>
            <a:chOff x="894870" y="3485412"/>
            <a:chExt cx="2015063" cy="560290"/>
          </a:xfrm>
        </p:grpSpPr>
        <p:sp>
          <p:nvSpPr>
            <p:cNvPr id="3" name="Rounded Rectangle 79">
              <a:extLst>
                <a:ext uri="{FF2B5EF4-FFF2-40B4-BE49-F238E27FC236}">
                  <a16:creationId xmlns:a16="http://schemas.microsoft.com/office/drawing/2014/main" id="{A1435F1F-A67B-90B4-7F06-C769301AFB65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348541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/>
            </a:p>
          </p:txBody>
        </p: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0E7544E5-AD22-F574-7894-F37BCDAC363B}"/>
                </a:ext>
              </a:extLst>
            </p:cNvPr>
            <p:cNvSpPr txBox="1"/>
            <p:nvPr/>
          </p:nvSpPr>
          <p:spPr>
            <a:xfrm>
              <a:off x="1696609" y="3642446"/>
              <a:ext cx="411588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YEAR</a:t>
              </a:r>
            </a:p>
          </p:txBody>
        </p:sp>
      </p:grpSp>
      <p:sp>
        <p:nvSpPr>
          <p:cNvPr id="15" name="TextBox 14">
            <a:extLst>
              <a:ext uri="{FF2B5EF4-FFF2-40B4-BE49-F238E27FC236}">
                <a16:creationId xmlns:a16="http://schemas.microsoft.com/office/drawing/2014/main" id="{E7CCE51E-0FB6-60C2-BDAC-F30A7607D75B}"/>
              </a:ext>
            </a:extLst>
          </p:cNvPr>
          <p:cNvSpPr txBox="1"/>
          <p:nvPr/>
        </p:nvSpPr>
        <p:spPr>
          <a:xfrm>
            <a:off x="4818368" y="1494032"/>
            <a:ext cx="198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C0BA6905-8709-97B8-9ADF-1802EDEB9DC1}"/>
              </a:ext>
            </a:extLst>
          </p:cNvPr>
          <p:cNvSpPr txBox="1"/>
          <p:nvPr/>
        </p:nvSpPr>
        <p:spPr>
          <a:xfrm>
            <a:off x="4739499" y="2218982"/>
            <a:ext cx="26609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839E13F-8954-8E56-62A6-BCA38117E25F}"/>
              </a:ext>
            </a:extLst>
          </p:cNvPr>
          <p:cNvSpPr txBox="1"/>
          <p:nvPr/>
        </p:nvSpPr>
        <p:spPr>
          <a:xfrm>
            <a:off x="4781979" y="2921922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94EB84F4-44BF-4E73-FCC4-6756C263ACA3}"/>
              </a:ext>
            </a:extLst>
          </p:cNvPr>
          <p:cNvSpPr txBox="1"/>
          <p:nvPr/>
        </p:nvSpPr>
        <p:spPr>
          <a:xfrm>
            <a:off x="4781979" y="3642446"/>
            <a:ext cx="18114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</a:t>
            </a:r>
          </a:p>
        </p:txBody>
      </p:sp>
      <p:sp>
        <p:nvSpPr>
          <p:cNvPr id="6" name="Rounded Rectangle 82">
            <a:extLst>
              <a:ext uri="{FF2B5EF4-FFF2-40B4-BE49-F238E27FC236}">
                <a16:creationId xmlns:a16="http://schemas.microsoft.com/office/drawing/2014/main" id="{E7851535-6FB5-F564-4866-825D82BC69F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1350216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0" name="Rounded Rectangle 83">
            <a:extLst>
              <a:ext uri="{FF2B5EF4-FFF2-40B4-BE49-F238E27FC236}">
                <a16:creationId xmlns:a16="http://schemas.microsoft.com/office/drawing/2014/main" id="{8C317DC4-9E2C-EAB3-6035-A547A44D4C0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061948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1" name="Rounded Rectangle 84">
            <a:extLst>
              <a:ext uri="{FF2B5EF4-FFF2-40B4-BE49-F238E27FC236}">
                <a16:creationId xmlns:a16="http://schemas.microsoft.com/office/drawing/2014/main" id="{831C113B-9830-EE53-6F38-B4A1BF34D9A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2768087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2" name="Rounded Rectangle 84">
            <a:extLst>
              <a:ext uri="{FF2B5EF4-FFF2-40B4-BE49-F238E27FC236}">
                <a16:creationId xmlns:a16="http://schemas.microsoft.com/office/drawing/2014/main" id="{7B6FDCB8-2C0A-817B-D333-87AF98993A9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6241286" y="3485412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D002E919-AAB9-89D7-06EE-F82AE2A7F28F}"/>
              </a:ext>
            </a:extLst>
          </p:cNvPr>
          <p:cNvSpPr txBox="1"/>
          <p:nvPr/>
        </p:nvSpPr>
        <p:spPr>
          <a:xfrm>
            <a:off x="6985638" y="1494032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54D20E69-F475-8162-A9C1-A514BB936627}"/>
              </a:ext>
            </a:extLst>
          </p:cNvPr>
          <p:cNvSpPr txBox="1"/>
          <p:nvPr/>
        </p:nvSpPr>
        <p:spPr>
          <a:xfrm>
            <a:off x="6779559" y="2095871"/>
            <a:ext cx="938526" cy="492443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on Monday</a:t>
            </a:r>
            <a:br>
              <a:rPr lang="en-GB" sz="1600" dirty="0"/>
            </a:br>
            <a:r>
              <a:rPr lang="en-GB" sz="1600" dirty="0"/>
              <a:t>on May 7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7C274BA6-B502-8459-6C24-013BE4A0780E}"/>
              </a:ext>
            </a:extLst>
          </p:cNvPr>
          <p:cNvSpPr txBox="1"/>
          <p:nvPr/>
        </p:nvSpPr>
        <p:spPr>
          <a:xfrm>
            <a:off x="6833127" y="2921922"/>
            <a:ext cx="83138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January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017ACEE8-3D17-DE8E-1EDD-94EF023DCDB3}"/>
              </a:ext>
            </a:extLst>
          </p:cNvPr>
          <p:cNvSpPr txBox="1"/>
          <p:nvPr/>
        </p:nvSpPr>
        <p:spPr>
          <a:xfrm>
            <a:off x="6941042" y="3642446"/>
            <a:ext cx="61555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in 1991</a:t>
            </a:r>
          </a:p>
        </p:txBody>
      </p:sp>
      <p:grpSp>
        <p:nvGrpSpPr>
          <p:cNvPr id="27" name="Group 26">
            <a:extLst>
              <a:ext uri="{FF2B5EF4-FFF2-40B4-BE49-F238E27FC236}">
                <a16:creationId xmlns:a16="http://schemas.microsoft.com/office/drawing/2014/main" id="{A9E48F00-254D-2952-D453-AA3E1887BB5B}"/>
              </a:ext>
            </a:extLst>
          </p:cNvPr>
          <p:cNvGrpSpPr/>
          <p:nvPr/>
        </p:nvGrpSpPr>
        <p:grpSpPr>
          <a:xfrm>
            <a:off x="894869" y="2061948"/>
            <a:ext cx="2015063" cy="560290"/>
            <a:chOff x="894869" y="2075182"/>
            <a:chExt cx="2015063" cy="560290"/>
          </a:xfrm>
        </p:grpSpPr>
        <p:sp>
          <p:nvSpPr>
            <p:cNvPr id="23" name="Rounded Rectangle 77">
              <a:extLst>
                <a:ext uri="{FF2B5EF4-FFF2-40B4-BE49-F238E27FC236}">
                  <a16:creationId xmlns:a16="http://schemas.microsoft.com/office/drawing/2014/main" id="{D0F3DB2A-788A-C1EE-6634-2BC3890D947B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69" y="2075182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25" name="TextBox 24">
              <a:extLst>
                <a:ext uri="{FF2B5EF4-FFF2-40B4-BE49-F238E27FC236}">
                  <a16:creationId xmlns:a16="http://schemas.microsoft.com/office/drawing/2014/main" id="{1A9B1A1D-CE0F-C04A-054D-5982A3753343}"/>
                </a:ext>
              </a:extLst>
            </p:cNvPr>
            <p:cNvSpPr txBox="1"/>
            <p:nvPr/>
          </p:nvSpPr>
          <p:spPr>
            <a:xfrm>
              <a:off x="1745308" y="2230234"/>
              <a:ext cx="314189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b="1" dirty="0"/>
                <a:t>DAY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00525641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F68DFEE-7D82-656B-ADE2-2B3A8F45148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4E9CABA-9D01-5CBB-B08C-F0C639629AB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26EBD57-70B2-9823-05AA-5E3CAF5776A6}"/>
              </a:ext>
            </a:extLst>
          </p:cNvPr>
          <p:cNvSpPr txBox="1"/>
          <p:nvPr/>
        </p:nvSpPr>
        <p:spPr>
          <a:xfrm>
            <a:off x="894869" y="399300"/>
            <a:ext cx="7492867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PREPOSITIONS OF PLACE</a:t>
            </a:r>
            <a:endParaRPr lang="en-GB" sz="3600" dirty="0">
              <a:latin typeface="+mj-lt"/>
            </a:endParaRP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3F77537C-7C09-F2FB-FD3F-0D7D562CD8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11</a:t>
            </a:fld>
            <a:endParaRPr lang="en-GB" noProof="0"/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4BD9B4C-625E-8A9F-9C0A-1595D77C483D}"/>
              </a:ext>
            </a:extLst>
          </p:cNvPr>
          <p:cNvSpPr txBox="1"/>
          <p:nvPr/>
        </p:nvSpPr>
        <p:spPr>
          <a:xfrm>
            <a:off x="10119808" y="4109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A73D9F1B-390A-1639-2F00-1AFCA6415818}"/>
              </a:ext>
            </a:extLst>
          </p:cNvPr>
          <p:cNvSpPr txBox="1"/>
          <p:nvPr/>
        </p:nvSpPr>
        <p:spPr>
          <a:xfrm>
            <a:off x="10272208" y="4261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60621D04-B2CA-8953-27C7-B9067E62458B}"/>
              </a:ext>
            </a:extLst>
          </p:cNvPr>
          <p:cNvSpPr txBox="1"/>
          <p:nvPr/>
        </p:nvSpPr>
        <p:spPr>
          <a:xfrm>
            <a:off x="10424608" y="44143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C23E19A2-79C3-B067-FBCB-AF0FC7D0FD4B}"/>
              </a:ext>
            </a:extLst>
          </p:cNvPr>
          <p:cNvSpPr txBox="1"/>
          <p:nvPr/>
        </p:nvSpPr>
        <p:spPr>
          <a:xfrm>
            <a:off x="10577008" y="45667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D191742D-AE43-F2CF-6661-2760009D05B1}"/>
              </a:ext>
            </a:extLst>
          </p:cNvPr>
          <p:cNvSpPr txBox="1"/>
          <p:nvPr/>
        </p:nvSpPr>
        <p:spPr>
          <a:xfrm>
            <a:off x="10729408" y="47191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D569683-186F-4C69-6F09-9791AE06C2EC}"/>
              </a:ext>
            </a:extLst>
          </p:cNvPr>
          <p:cNvSpPr txBox="1"/>
          <p:nvPr/>
        </p:nvSpPr>
        <p:spPr>
          <a:xfrm>
            <a:off x="10881808" y="48715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4" name="TextBox 33">
            <a:extLst>
              <a:ext uri="{FF2B5EF4-FFF2-40B4-BE49-F238E27FC236}">
                <a16:creationId xmlns:a16="http://schemas.microsoft.com/office/drawing/2014/main" id="{EA9191A2-49FF-55E5-C595-92192006985C}"/>
              </a:ext>
            </a:extLst>
          </p:cNvPr>
          <p:cNvSpPr txBox="1"/>
          <p:nvPr/>
        </p:nvSpPr>
        <p:spPr>
          <a:xfrm>
            <a:off x="11034208" y="5023941"/>
            <a:ext cx="61677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at 5 am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FF61EAF6-ACAB-E83D-A0C1-FA5EF370E01F}"/>
              </a:ext>
            </a:extLst>
          </p:cNvPr>
          <p:cNvSpPr txBox="1"/>
          <p:nvPr/>
        </p:nvSpPr>
        <p:spPr>
          <a:xfrm>
            <a:off x="5005936" y="3724793"/>
            <a:ext cx="4937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under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266D1C2-9FFE-3BFC-1DF9-FAA369C8470A}"/>
              </a:ext>
            </a:extLst>
          </p:cNvPr>
          <p:cNvSpPr txBox="1"/>
          <p:nvPr/>
        </p:nvSpPr>
        <p:spPr>
          <a:xfrm>
            <a:off x="5163778" y="1474085"/>
            <a:ext cx="4987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19D6A1F2-B27C-EA74-250A-9A9C94650FC6}"/>
              </a:ext>
            </a:extLst>
          </p:cNvPr>
          <p:cNvSpPr txBox="1"/>
          <p:nvPr/>
        </p:nvSpPr>
        <p:spPr>
          <a:xfrm>
            <a:off x="7881898" y="3078454"/>
            <a:ext cx="640255" cy="246221"/>
          </a:xfrm>
          <a:prstGeom prst="rect">
            <a:avLst/>
          </a:prstGeom>
          <a:solidFill>
            <a:schemeClr val="bg1">
              <a:lumMod val="75000"/>
            </a:schemeClr>
          </a:solidFill>
          <a:ln>
            <a:solidFill>
              <a:schemeClr val="tx1"/>
            </a:solidFill>
          </a:ln>
        </p:spPr>
        <p:txBody>
          <a:bodyPr wrap="square" lIns="0" tIns="0" rIns="0" bIns="0" rtlCol="0" anchor="ctr">
            <a:spAutoFit/>
          </a:bodyPr>
          <a:lstStyle/>
          <a:p>
            <a:pPr algn="ctr"/>
            <a:r>
              <a:rPr lang="en-GB" sz="1600" dirty="0"/>
              <a:t>above</a:t>
            </a:r>
          </a:p>
        </p:txBody>
      </p:sp>
      <p:grpSp>
        <p:nvGrpSpPr>
          <p:cNvPr id="40" name="Group 39">
            <a:extLst>
              <a:ext uri="{FF2B5EF4-FFF2-40B4-BE49-F238E27FC236}">
                <a16:creationId xmlns:a16="http://schemas.microsoft.com/office/drawing/2014/main" id="{9C832B03-CF9B-0522-5F31-E8F4A6EEEE8C}"/>
              </a:ext>
            </a:extLst>
          </p:cNvPr>
          <p:cNvGrpSpPr/>
          <p:nvPr/>
        </p:nvGrpSpPr>
        <p:grpSpPr>
          <a:xfrm>
            <a:off x="4765997" y="1826455"/>
            <a:ext cx="1467330" cy="560290"/>
            <a:chOff x="894870" y="1350216"/>
            <a:chExt cx="2015063" cy="560290"/>
          </a:xfrm>
        </p:grpSpPr>
        <p:sp>
          <p:nvSpPr>
            <p:cNvPr id="41" name="Rounded Rectangle 77">
              <a:extLst>
                <a:ext uri="{FF2B5EF4-FFF2-40B4-BE49-F238E27FC236}">
                  <a16:creationId xmlns:a16="http://schemas.microsoft.com/office/drawing/2014/main" id="{011A6AEA-1E5D-33A2-3C6A-ED1027500282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/>
            <p:nvPr/>
          </p:nvSpPr>
          <p:spPr>
            <a:xfrm>
              <a:off x="894870" y="1350216"/>
              <a:ext cx="2015063" cy="560290"/>
            </a:xfrm>
            <a:prstGeom prst="roundRect">
              <a:avLst>
                <a:gd name="adj" fmla="val 50000"/>
              </a:avLst>
            </a:prstGeom>
            <a:solidFill>
              <a:schemeClr val="tx2">
                <a:alpha val="55000"/>
              </a:schemeClr>
            </a:solidFill>
            <a:ln w="9525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 rtl="0"/>
              <a:endParaRPr lang="en-GB" b="1"/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26C8FA98-2FFE-491C-8A03-BEF0708ACEFC}"/>
                </a:ext>
              </a:extLst>
            </p:cNvPr>
            <p:cNvSpPr txBox="1"/>
            <p:nvPr/>
          </p:nvSpPr>
          <p:spPr>
            <a:xfrm>
              <a:off x="1507252" y="1384140"/>
              <a:ext cx="790297" cy="246221"/>
            </a:xfrm>
            <a:prstGeom prst="rect">
              <a:avLst/>
            </a:prstGeom>
            <a:noFill/>
          </p:spPr>
          <p:txBody>
            <a:bodyPr wrap="none" lIns="0" tIns="0" rIns="0" bIns="0" rtlCol="0" anchor="ctr">
              <a:spAutoFit/>
            </a:bodyPr>
            <a:lstStyle/>
            <a:p>
              <a:pPr algn="ctr" rtl="0"/>
              <a:r>
                <a:rPr lang="en-GB" sz="1600" dirty="0"/>
                <a:t>behind</a:t>
              </a:r>
            </a:p>
          </p:txBody>
        </p:sp>
      </p:grpSp>
      <p:sp>
        <p:nvSpPr>
          <p:cNvPr id="38" name="Cube 37">
            <a:extLst>
              <a:ext uri="{FF2B5EF4-FFF2-40B4-BE49-F238E27FC236}">
                <a16:creationId xmlns:a16="http://schemas.microsoft.com/office/drawing/2014/main" id="{8A33ED6F-8D12-8B65-7756-E8B643D990FE}"/>
              </a:ext>
            </a:extLst>
          </p:cNvPr>
          <p:cNvSpPr/>
          <p:nvPr/>
        </p:nvSpPr>
        <p:spPr>
          <a:xfrm>
            <a:off x="4152878" y="2106600"/>
            <a:ext cx="2194840" cy="1451265"/>
          </a:xfrm>
          <a:prstGeom prst="cube">
            <a:avLst/>
          </a:prstGeom>
          <a:solidFill>
            <a:schemeClr val="accent1"/>
          </a:solidFill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0B1630B0-CBE8-1185-AE99-778E238C39CB}"/>
              </a:ext>
            </a:extLst>
          </p:cNvPr>
          <p:cNvSpPr txBox="1"/>
          <p:nvPr/>
        </p:nvSpPr>
        <p:spPr>
          <a:xfrm>
            <a:off x="5032193" y="2832233"/>
            <a:ext cx="15228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in</a:t>
            </a:r>
          </a:p>
        </p:txBody>
      </p:sp>
      <p:sp>
        <p:nvSpPr>
          <p:cNvPr id="39" name="TextBox 38">
            <a:extLst>
              <a:ext uri="{FF2B5EF4-FFF2-40B4-BE49-F238E27FC236}">
                <a16:creationId xmlns:a16="http://schemas.microsoft.com/office/drawing/2014/main" id="{F24C3577-565D-214B-BD81-C1C1F7961609}"/>
              </a:ext>
            </a:extLst>
          </p:cNvPr>
          <p:cNvSpPr txBox="1"/>
          <p:nvPr/>
        </p:nvSpPr>
        <p:spPr>
          <a:xfrm>
            <a:off x="5142897" y="2128688"/>
            <a:ext cx="21480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on</a:t>
            </a:r>
          </a:p>
        </p:txBody>
      </p:sp>
    </p:spTree>
    <p:extLst>
      <p:ext uri="{BB962C8B-B14F-4D97-AF65-F5344CB8AC3E}">
        <p14:creationId xmlns:p14="http://schemas.microsoft.com/office/powerpoint/2010/main" val="321257815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DCCC87D-703C-1133-507F-49D67B9E9AB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AEB38DFA-C370-934B-727C-79C618670B6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C76D5CD3-1EAD-6E8D-6CB4-4E6B0CCC97BA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CONTINUOUS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0A9A1651-8C74-391B-5F61-7D530CA06039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Показує, що</a:t>
            </a:r>
            <a:r>
              <a:rPr lang="ru-RU" sz="2000" dirty="0"/>
              <a:t> </a:t>
            </a:r>
            <a:r>
              <a:rPr lang="ru-RU" sz="2000" b="1" dirty="0"/>
              <a:t>дія триває у певний момент часу</a:t>
            </a:r>
            <a:endParaRPr lang="en-GB" sz="2000" b="1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A2A61F89-9657-1722-9DFD-85A2A06AE27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36072D6D-89BA-A2AF-344D-917EFC0BD070}"/>
              </a:ext>
            </a:extLst>
          </p:cNvPr>
          <p:cNvSpPr txBox="1"/>
          <p:nvPr/>
        </p:nvSpPr>
        <p:spPr>
          <a:xfrm>
            <a:off x="4095154" y="1604836"/>
            <a:ext cx="7209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8405DB8-FD92-41F1-5698-C153F7F2D421}"/>
              </a:ext>
            </a:extLst>
          </p:cNvPr>
          <p:cNvSpPr txBox="1"/>
          <p:nvPr/>
        </p:nvSpPr>
        <p:spPr>
          <a:xfrm>
            <a:off x="6387682" y="1604836"/>
            <a:ext cx="38850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8372324-6352-BF17-AD35-5680EE1E4BB4}"/>
              </a:ext>
            </a:extLst>
          </p:cNvPr>
          <p:cNvSpPr txBox="1"/>
          <p:nvPr/>
        </p:nvSpPr>
        <p:spPr>
          <a:xfrm>
            <a:off x="8382017" y="1604836"/>
            <a:ext cx="6524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81815CB-27B1-4E1D-A1AC-F43E64A92B5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17084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4CF47D1A-7666-1EF0-FC5E-8259883BC6D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1708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30858B25-7C77-64F5-A552-F208C03F0613}"/>
              </a:ext>
            </a:extLst>
          </p:cNvPr>
          <p:cNvSpPr txBox="1"/>
          <p:nvPr/>
        </p:nvSpPr>
        <p:spPr>
          <a:xfrm>
            <a:off x="1818563" y="232787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6938F489-BA52-A917-A813-5BA58E6271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8938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C5FFBDA3-88AE-D5B8-10D5-ADA89D75FCE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89388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F012E595-DD8F-5933-E1D0-E64543347936}"/>
              </a:ext>
            </a:extLst>
          </p:cNvPr>
          <p:cNvSpPr txBox="1"/>
          <p:nvPr/>
        </p:nvSpPr>
        <p:spPr>
          <a:xfrm>
            <a:off x="1695195" y="305091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B97B971-941A-F0AC-4D2C-A735B150D43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61692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FA736080-FB8B-CC6C-BCD7-BD1106AF39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61692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2EA570B-DCEC-A183-DA71-8586C29E6328}"/>
              </a:ext>
            </a:extLst>
          </p:cNvPr>
          <p:cNvSpPr txBox="1"/>
          <p:nvPr/>
        </p:nvSpPr>
        <p:spPr>
          <a:xfrm>
            <a:off x="1452279" y="377395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CE7763BB-CE6F-5466-A325-DE2EE0CF35C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3399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1055F8AB-F40C-11F0-3513-AD83AFE5123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33996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DFFCADD-455D-E12B-D9CB-3A62C033F4E8}"/>
              </a:ext>
            </a:extLst>
          </p:cNvPr>
          <p:cNvSpPr txBox="1"/>
          <p:nvPr/>
        </p:nvSpPr>
        <p:spPr>
          <a:xfrm>
            <a:off x="1706096" y="449699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754500-C0C9-564A-21E7-60E03676A11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2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9667250-BA7C-78EA-849E-6BEF186B9A4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513005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BC5699-DA45-6317-FCAF-F1D277503F1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5130054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77E6B8A0-47B0-DE32-64D3-C25413646529}"/>
              </a:ext>
            </a:extLst>
          </p:cNvPr>
          <p:cNvSpPr txBox="1"/>
          <p:nvPr/>
        </p:nvSpPr>
        <p:spPr>
          <a:xfrm>
            <a:off x="1645149" y="528708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B7676B7E-D562-309B-C32B-9917AE3CA9F8}"/>
              </a:ext>
            </a:extLst>
          </p:cNvPr>
          <p:cNvSpPr txBox="1"/>
          <p:nvPr/>
        </p:nvSpPr>
        <p:spPr>
          <a:xfrm>
            <a:off x="3974929" y="2327876"/>
            <a:ext cx="96141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am working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C3E8A4-C9F3-727B-D593-DC111A341A4C}"/>
              </a:ext>
            </a:extLst>
          </p:cNvPr>
          <p:cNvSpPr txBox="1"/>
          <p:nvPr/>
        </p:nvSpPr>
        <p:spPr>
          <a:xfrm>
            <a:off x="6150675" y="2327876"/>
            <a:ext cx="10198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was working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34940369-61E5-4C84-E6C6-C9A8ADFDA6D1}"/>
              </a:ext>
            </a:extLst>
          </p:cNvPr>
          <p:cNvSpPr txBox="1"/>
          <p:nvPr/>
        </p:nvSpPr>
        <p:spPr>
          <a:xfrm>
            <a:off x="8198618" y="2327876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632DBD29-7240-1116-F798-34927546FE91}"/>
              </a:ext>
            </a:extLst>
          </p:cNvPr>
          <p:cNvSpPr txBox="1"/>
          <p:nvPr/>
        </p:nvSpPr>
        <p:spPr>
          <a:xfrm>
            <a:off x="3971627" y="3037697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59729E09-8065-824F-15B4-59ADCEA07E6D}"/>
              </a:ext>
            </a:extLst>
          </p:cNvPr>
          <p:cNvSpPr txBox="1"/>
          <p:nvPr/>
        </p:nvSpPr>
        <p:spPr>
          <a:xfrm>
            <a:off x="6103835" y="3037697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FEA4AD78-55F9-2B45-3323-18DD5E6E2C1F}"/>
              </a:ext>
            </a:extLst>
          </p:cNvPr>
          <p:cNvSpPr txBox="1"/>
          <p:nvPr/>
        </p:nvSpPr>
        <p:spPr>
          <a:xfrm>
            <a:off x="8198616" y="3037697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3E9168F9-91F4-8DD9-8806-4BB99D0867C6}"/>
              </a:ext>
            </a:extLst>
          </p:cNvPr>
          <p:cNvSpPr txBox="1"/>
          <p:nvPr/>
        </p:nvSpPr>
        <p:spPr>
          <a:xfrm>
            <a:off x="4041453" y="3773955"/>
            <a:ext cx="82836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is working</a:t>
            </a:r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C7E2EB33-F2BD-EA43-D055-4A488B81A6E8}"/>
              </a:ext>
            </a:extLst>
          </p:cNvPr>
          <p:cNvSpPr txBox="1"/>
          <p:nvPr/>
        </p:nvSpPr>
        <p:spPr>
          <a:xfrm>
            <a:off x="6150675" y="3773955"/>
            <a:ext cx="10198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was working</a:t>
            </a:r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A901195B-9335-099E-64FF-1E498DAA6997}"/>
              </a:ext>
            </a:extLst>
          </p:cNvPr>
          <p:cNvSpPr txBox="1"/>
          <p:nvPr/>
        </p:nvSpPr>
        <p:spPr>
          <a:xfrm>
            <a:off x="8198616" y="3773955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1BDBD76C-3D67-B55A-D907-5700410D9F5B}"/>
              </a:ext>
            </a:extLst>
          </p:cNvPr>
          <p:cNvSpPr txBox="1"/>
          <p:nvPr/>
        </p:nvSpPr>
        <p:spPr>
          <a:xfrm>
            <a:off x="3971626" y="4493796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are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9754CF32-6A72-F3CB-DE12-3EC201B9AFBC}"/>
              </a:ext>
            </a:extLst>
          </p:cNvPr>
          <p:cNvSpPr txBox="1"/>
          <p:nvPr/>
        </p:nvSpPr>
        <p:spPr>
          <a:xfrm>
            <a:off x="6103835" y="4493796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were working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CD3399D2-829B-4799-6A98-C51894D7A33B}"/>
              </a:ext>
            </a:extLst>
          </p:cNvPr>
          <p:cNvSpPr txBox="1"/>
          <p:nvPr/>
        </p:nvSpPr>
        <p:spPr>
          <a:xfrm>
            <a:off x="8198616" y="4493796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B7042E77-9341-0E42-CC55-C29DD52A8C79}"/>
              </a:ext>
            </a:extLst>
          </p:cNvPr>
          <p:cNvSpPr txBox="1"/>
          <p:nvPr/>
        </p:nvSpPr>
        <p:spPr>
          <a:xfrm>
            <a:off x="3971626" y="5287088"/>
            <a:ext cx="96802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are working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64018921-6FA3-D45E-F0E5-8004D252C5A6}"/>
              </a:ext>
            </a:extLst>
          </p:cNvPr>
          <p:cNvSpPr txBox="1"/>
          <p:nvPr/>
        </p:nvSpPr>
        <p:spPr>
          <a:xfrm>
            <a:off x="6103835" y="5287088"/>
            <a:ext cx="111351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1600" dirty="0"/>
              <a:t>were working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C69BB15-1CC2-5C8B-7755-BBDC38A2D523}"/>
              </a:ext>
            </a:extLst>
          </p:cNvPr>
          <p:cNvSpPr txBox="1"/>
          <p:nvPr/>
        </p:nvSpPr>
        <p:spPr>
          <a:xfrm>
            <a:off x="8198616" y="5287088"/>
            <a:ext cx="123553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be working</a:t>
            </a:r>
          </a:p>
        </p:txBody>
      </p:sp>
    </p:spTree>
    <p:extLst>
      <p:ext uri="{BB962C8B-B14F-4D97-AF65-F5344CB8AC3E}">
        <p14:creationId xmlns:p14="http://schemas.microsoft.com/office/powerpoint/2010/main" val="50612336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3645FAD-C290-E4DA-22FF-876E372B63E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6713D9CD-3891-D635-2B33-986C1AD053B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64D372E-0E56-AA2C-14DB-2A11F215D55A}"/>
              </a:ext>
            </a:extLst>
          </p:cNvPr>
          <p:cNvSpPr txBox="1"/>
          <p:nvPr/>
        </p:nvSpPr>
        <p:spPr>
          <a:xfrm>
            <a:off x="527925" y="257431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PERFECT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E5CAE333-B001-7EFA-528B-ECC06E1474B5}"/>
              </a:ext>
            </a:extLst>
          </p:cNvPr>
          <p:cNvSpPr txBox="1"/>
          <p:nvPr/>
        </p:nvSpPr>
        <p:spPr>
          <a:xfrm>
            <a:off x="527926" y="717346"/>
            <a:ext cx="6425717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Показує, що</a:t>
            </a:r>
            <a:r>
              <a:rPr lang="ru-RU" sz="2000" dirty="0"/>
              <a:t> </a:t>
            </a:r>
            <a:r>
              <a:rPr lang="uk-UA" sz="2000" b="1" dirty="0"/>
              <a:t>дія відбулася</a:t>
            </a:r>
            <a:r>
              <a:rPr lang="en-GB" sz="2000" b="1" dirty="0"/>
              <a:t> </a:t>
            </a:r>
            <a:r>
              <a:rPr lang="ru-UA" sz="2000" b="1" dirty="0"/>
              <a:t>в минулому</a:t>
            </a:r>
            <a:r>
              <a:rPr lang="uk-UA" sz="2000" b="1" dirty="0"/>
              <a:t> і має зв’язок з теперішнім</a:t>
            </a:r>
            <a:endParaRPr lang="en-GB" sz="2000" b="1" dirty="0"/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D1D70FB9-3AFD-B01D-430F-F11E1B2D60E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6018" y="172126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CF6BEE1-FC96-2847-1DB7-E3E9326A36B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172126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847EC0E4-56C2-D43F-42C1-F1C9D2CBEBAF}"/>
              </a:ext>
            </a:extLst>
          </p:cNvPr>
          <p:cNvSpPr txBox="1"/>
          <p:nvPr/>
        </p:nvSpPr>
        <p:spPr>
          <a:xfrm>
            <a:off x="1894763" y="1878296"/>
            <a:ext cx="496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B5FF83D8-3BA9-1BAE-BBA8-68F1899E6FE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244430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7923A477-EEFC-C113-C4C7-75BEB920A12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46018" y="244430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CC1FB47E-F752-CE6F-671A-75E2D53C7B25}"/>
              </a:ext>
            </a:extLst>
          </p:cNvPr>
          <p:cNvSpPr txBox="1"/>
          <p:nvPr/>
        </p:nvSpPr>
        <p:spPr>
          <a:xfrm>
            <a:off x="1771395" y="2601335"/>
            <a:ext cx="2964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516C2B4-E9AA-7E40-D22D-351B61DF09C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16734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0F2201B0-015D-AC5A-99AD-1F85464C08E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316734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41211F5-3B26-FA82-176F-2F694FE3AB69}"/>
              </a:ext>
            </a:extLst>
          </p:cNvPr>
          <p:cNvSpPr txBox="1"/>
          <p:nvPr/>
        </p:nvSpPr>
        <p:spPr>
          <a:xfrm>
            <a:off x="1528479" y="3324375"/>
            <a:ext cx="78226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CFC2964-E426-D502-E320-497EADAA420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389038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A10BACCA-4F28-B95E-C01E-CE7741F2840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3890381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98EAC9B8-3602-1A9E-6ACE-955684EDE478}"/>
              </a:ext>
            </a:extLst>
          </p:cNvPr>
          <p:cNvSpPr txBox="1"/>
          <p:nvPr/>
        </p:nvSpPr>
        <p:spPr>
          <a:xfrm>
            <a:off x="1782296" y="4047415"/>
            <a:ext cx="2746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8CBBD7E-25D6-1BD5-37F1-57C7A2614B0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3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A0273823-F681-2562-2E20-736FADA2DE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912077" y="4680474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9890B54-3538-DFA0-9036-90BD976AC64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4291222" y="4680474"/>
            <a:ext cx="2146450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D7B6CBA-FEAD-70AD-1BF3-1081866697B8}"/>
              </a:ext>
            </a:extLst>
          </p:cNvPr>
          <p:cNvSpPr txBox="1"/>
          <p:nvPr/>
        </p:nvSpPr>
        <p:spPr>
          <a:xfrm>
            <a:off x="1721349" y="4837508"/>
            <a:ext cx="39652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CD4172-CCE4-B424-B841-585E37CCFCAC}"/>
              </a:ext>
            </a:extLst>
          </p:cNvPr>
          <p:cNvSpPr txBox="1"/>
          <p:nvPr/>
        </p:nvSpPr>
        <p:spPr>
          <a:xfrm>
            <a:off x="4468684" y="1878296"/>
            <a:ext cx="176522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B2F9DE-3F71-C355-7660-0E6E94CD48B1}"/>
              </a:ext>
            </a:extLst>
          </p:cNvPr>
          <p:cNvSpPr txBox="1"/>
          <p:nvPr/>
        </p:nvSpPr>
        <p:spPr>
          <a:xfrm>
            <a:off x="4468684" y="2584316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136A8B25-9D3F-8EDE-C8B7-248B68AA7A64}"/>
              </a:ext>
            </a:extLst>
          </p:cNvPr>
          <p:cNvSpPr txBox="1"/>
          <p:nvPr/>
        </p:nvSpPr>
        <p:spPr>
          <a:xfrm>
            <a:off x="4521234" y="3324375"/>
            <a:ext cx="1660134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has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CC399D08-1938-D131-CD97-025F58052315}"/>
              </a:ext>
            </a:extLst>
          </p:cNvPr>
          <p:cNvSpPr txBox="1"/>
          <p:nvPr/>
        </p:nvSpPr>
        <p:spPr>
          <a:xfrm>
            <a:off x="4468684" y="4047414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4CE1FD04-BDDD-D528-101C-A9AA258F226E}"/>
              </a:ext>
            </a:extLst>
          </p:cNvPr>
          <p:cNvSpPr txBox="1"/>
          <p:nvPr/>
        </p:nvSpPr>
        <p:spPr>
          <a:xfrm>
            <a:off x="4468684" y="4836316"/>
            <a:ext cx="176522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</a:t>
            </a:r>
            <a:r>
              <a:rPr lang="ru-UA" sz="1600" dirty="0"/>
              <a:t> </a:t>
            </a:r>
            <a:r>
              <a:rPr lang="en-GB" sz="1600" dirty="0"/>
              <a:t>written 3 books </a:t>
            </a:r>
          </a:p>
        </p:txBody>
      </p:sp>
    </p:spTree>
    <p:extLst>
      <p:ext uri="{BB962C8B-B14F-4D97-AF65-F5344CB8AC3E}">
        <p14:creationId xmlns:p14="http://schemas.microsoft.com/office/powerpoint/2010/main" val="256811158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DCFCE0C-BECA-3985-4C9C-126731F4524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20429E66-AC55-F85A-37B2-B3974CFF5AE4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650E5E0A-A6CA-EB2F-CFAF-4CD914C9FFA2}"/>
              </a:ext>
            </a:extLst>
          </p:cNvPr>
          <p:cNvSpPr txBox="1"/>
          <p:nvPr/>
        </p:nvSpPr>
        <p:spPr>
          <a:xfrm>
            <a:off x="2082404" y="450186"/>
            <a:ext cx="7253619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PRESENT PERFECT CONTINUOUS TENSE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D5872BDA-BA61-6FCE-9038-933541E25A64}"/>
              </a:ext>
            </a:extLst>
          </p:cNvPr>
          <p:cNvSpPr txBox="1"/>
          <p:nvPr/>
        </p:nvSpPr>
        <p:spPr>
          <a:xfrm>
            <a:off x="2411590" y="1105379"/>
            <a:ext cx="6425717" cy="861774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800" dirty="0"/>
              <a:t>Показує, що</a:t>
            </a:r>
            <a:r>
              <a:rPr lang="ru-RU" sz="2800" dirty="0"/>
              <a:t> </a:t>
            </a:r>
            <a:r>
              <a:rPr lang="uk-UA" sz="2800" b="1" dirty="0"/>
              <a:t>дія відбулася</a:t>
            </a:r>
            <a:r>
              <a:rPr lang="en-GB" sz="2800" b="1" dirty="0"/>
              <a:t> </a:t>
            </a:r>
            <a:r>
              <a:rPr lang="ru-UA" sz="2800" b="1" dirty="0"/>
              <a:t>в минулому</a:t>
            </a:r>
            <a:r>
              <a:rPr lang="uk-UA" sz="2800" b="1" dirty="0"/>
              <a:t> і триває до теперішнього моменту</a:t>
            </a:r>
            <a:endParaRPr lang="en-GB" sz="2800" b="1" dirty="0"/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C1B0E2CA-122C-B047-747F-206AE6C76BE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7059" y="252971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82B273FF-8E3A-F1BB-1FC6-911A45FB5B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252971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41766901-ACCE-8F7D-DFDE-8B19A8497F4B}"/>
              </a:ext>
            </a:extLst>
          </p:cNvPr>
          <p:cNvSpPr txBox="1"/>
          <p:nvPr/>
        </p:nvSpPr>
        <p:spPr>
          <a:xfrm>
            <a:off x="3921854" y="2625198"/>
            <a:ext cx="73738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I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558DC8F2-4888-F1C3-C2E3-9E1AF723C22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325275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E01339EF-0D2E-4476-B5F9-20B6430FDA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757059" y="325275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6F62B77C-BC61-6BCA-3AF6-231230A9C7F4}"/>
              </a:ext>
            </a:extLst>
          </p:cNvPr>
          <p:cNvSpPr txBox="1"/>
          <p:nvPr/>
        </p:nvSpPr>
        <p:spPr>
          <a:xfrm>
            <a:off x="3741996" y="3348237"/>
            <a:ext cx="43345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You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4C918981-FFF9-5093-2BC1-928FD1DD058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397579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3702718A-8EA0-AD92-B7C3-4CDDBDA308C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397579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8C81D2F4-5770-01D3-357E-22D6AF060722}"/>
              </a:ext>
            </a:extLst>
          </p:cNvPr>
          <p:cNvSpPr txBox="1"/>
          <p:nvPr/>
        </p:nvSpPr>
        <p:spPr>
          <a:xfrm>
            <a:off x="3373628" y="4071277"/>
            <a:ext cx="117019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He/She/It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EE37C530-3A7E-F347-9EA4-DDAEE6B922D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4698838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E96F45BC-59FA-25C1-1A9F-B0173AE12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4698838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812976BE-8CBD-2729-56C3-BC313D588656}"/>
              </a:ext>
            </a:extLst>
          </p:cNvPr>
          <p:cNvSpPr txBox="1"/>
          <p:nvPr/>
        </p:nvSpPr>
        <p:spPr>
          <a:xfrm>
            <a:off x="3756776" y="4794317"/>
            <a:ext cx="40389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We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0E389D32-3B20-5C35-8497-1595FC5786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4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C0C379C4-9A22-1748-B973-42E411EC279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2951189" y="5488931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DA2FB8E9-C4FF-C3CF-995E-3DE1C58D19D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5802263" y="5488931"/>
            <a:ext cx="2853541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F77B570C-8751-C286-A467-671498E4D929}"/>
              </a:ext>
            </a:extLst>
          </p:cNvPr>
          <p:cNvSpPr txBox="1"/>
          <p:nvPr/>
        </p:nvSpPr>
        <p:spPr>
          <a:xfrm>
            <a:off x="3666910" y="5584410"/>
            <a:ext cx="58362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dirty="0"/>
              <a:t>They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9FC1AC5-B109-DB5C-2616-4E9FD762B4D0}"/>
              </a:ext>
            </a:extLst>
          </p:cNvPr>
          <p:cNvSpPr txBox="1"/>
          <p:nvPr/>
        </p:nvSpPr>
        <p:spPr>
          <a:xfrm>
            <a:off x="6113136" y="2618512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235C9B18-7BB9-F74F-CDAB-4BC468A58C45}"/>
              </a:ext>
            </a:extLst>
          </p:cNvPr>
          <p:cNvSpPr txBox="1"/>
          <p:nvPr/>
        </p:nvSpPr>
        <p:spPr>
          <a:xfrm>
            <a:off x="6113134" y="3324532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65974D0F-9137-8406-729D-DB8434A99B4F}"/>
              </a:ext>
            </a:extLst>
          </p:cNvPr>
          <p:cNvSpPr txBox="1"/>
          <p:nvPr/>
        </p:nvSpPr>
        <p:spPr>
          <a:xfrm>
            <a:off x="6193160" y="4064591"/>
            <a:ext cx="2047035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has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B301EFFE-CB34-7C4E-D631-DE262AF5554E}"/>
              </a:ext>
            </a:extLst>
          </p:cNvPr>
          <p:cNvSpPr txBox="1"/>
          <p:nvPr/>
        </p:nvSpPr>
        <p:spPr>
          <a:xfrm>
            <a:off x="6113134" y="4787630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ABD1A6A4-D99A-8F8D-C35D-F05C6C11AF24}"/>
              </a:ext>
            </a:extLst>
          </p:cNvPr>
          <p:cNvSpPr txBox="1"/>
          <p:nvPr/>
        </p:nvSpPr>
        <p:spPr>
          <a:xfrm>
            <a:off x="6113134" y="5576532"/>
            <a:ext cx="2207079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/>
              <a:t>have been</a:t>
            </a:r>
            <a:r>
              <a:rPr lang="ru-UA" sz="2400" dirty="0"/>
              <a:t> </a:t>
            </a:r>
            <a:r>
              <a:rPr lang="en-GB" sz="2400" dirty="0"/>
              <a:t>writing</a:t>
            </a:r>
          </a:p>
        </p:txBody>
      </p:sp>
    </p:spTree>
    <p:extLst>
      <p:ext uri="{BB962C8B-B14F-4D97-AF65-F5344CB8AC3E}">
        <p14:creationId xmlns:p14="http://schemas.microsoft.com/office/powerpoint/2010/main" val="70197515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7BCE1E4-BC51-5FFB-4234-CBC90D8D8E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0258160D-CDAC-7C85-C487-19DF7F68FF4A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1996C736-FEC6-D087-3D0B-51DF25C25694}"/>
              </a:ext>
            </a:extLst>
          </p:cNvPr>
          <p:cNvSpPr txBox="1"/>
          <p:nvPr/>
        </p:nvSpPr>
        <p:spPr>
          <a:xfrm>
            <a:off x="2667837" y="354723"/>
            <a:ext cx="642571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RARELY USED TENSES</a:t>
            </a:r>
            <a:endParaRPr lang="en-GB" sz="4400" dirty="0">
              <a:latin typeface="+mj-lt"/>
            </a:endParaRP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D4C4F3DF-0035-5EA9-ED08-8A5E801BEA0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18C15AF2-3E8A-5579-7390-1B0AC4B74B3E}"/>
              </a:ext>
            </a:extLst>
          </p:cNvPr>
          <p:cNvSpPr txBox="1"/>
          <p:nvPr/>
        </p:nvSpPr>
        <p:spPr>
          <a:xfrm>
            <a:off x="3961112" y="1574058"/>
            <a:ext cx="989053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81DDAE29-7394-8011-F56A-B1C036D3F09C}"/>
              </a:ext>
            </a:extLst>
          </p:cNvPr>
          <p:cNvSpPr txBox="1"/>
          <p:nvPr/>
        </p:nvSpPr>
        <p:spPr>
          <a:xfrm>
            <a:off x="6294998" y="1574058"/>
            <a:ext cx="573876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79CA7E6-EAC4-AB87-6982-4347BEE63E8C}"/>
              </a:ext>
            </a:extLst>
          </p:cNvPr>
          <p:cNvSpPr txBox="1"/>
          <p:nvPr/>
        </p:nvSpPr>
        <p:spPr>
          <a:xfrm>
            <a:off x="8287440" y="1574058"/>
            <a:ext cx="84157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latin typeface="+mj-lt"/>
              </a:rPr>
              <a:t>FUTURE</a:t>
            </a: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EB5EC833-1264-39F8-1890-FB1157AC072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267189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6F46C036-0106-00EC-796F-EBB1245B78D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267189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69" name="TextBox 68">
            <a:extLst>
              <a:ext uri="{FF2B5EF4-FFF2-40B4-BE49-F238E27FC236}">
                <a16:creationId xmlns:a16="http://schemas.microsoft.com/office/drawing/2014/main" id="{F0456423-E415-02C4-2DCB-48A7100CFEB4}"/>
              </a:ext>
            </a:extLst>
          </p:cNvPr>
          <p:cNvSpPr txBox="1"/>
          <p:nvPr/>
        </p:nvSpPr>
        <p:spPr>
          <a:xfrm>
            <a:off x="1385435" y="2798147"/>
            <a:ext cx="82554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000" b="1" dirty="0">
                <a:solidFill>
                  <a:schemeClr val="bg1"/>
                </a:solidFill>
                <a:latin typeface="+mj-lt"/>
              </a:rPr>
              <a:t>SIMPLE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203AFE97-565E-6CC5-A23F-47697FE3E37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339493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4C26CFE2-3200-F8EB-3271-468F36B47A4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339493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8FC9780B-5E96-1B06-8AD7-408E55306974}"/>
              </a:ext>
            </a:extLst>
          </p:cNvPr>
          <p:cNvSpPr txBox="1"/>
          <p:nvPr/>
        </p:nvSpPr>
        <p:spPr>
          <a:xfrm>
            <a:off x="974263" y="3521186"/>
            <a:ext cx="1647888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j-lt"/>
              </a:rPr>
              <a:t>CONTINUOUS</a:t>
            </a:r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DB5FF3C4-7C33-B143-8D71-77261BF9A2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11797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2" name="Rounded Rectangle 83">
            <a:extLst>
              <a:ext uri="{FF2B5EF4-FFF2-40B4-BE49-F238E27FC236}">
                <a16:creationId xmlns:a16="http://schemas.microsoft.com/office/drawing/2014/main" id="{6FB75321-2808-071E-7C84-17BB1FC94E4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11797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B6DE50CA-7B92-C193-979D-551DC2F81823}"/>
              </a:ext>
            </a:extLst>
          </p:cNvPr>
          <p:cNvSpPr txBox="1"/>
          <p:nvPr/>
        </p:nvSpPr>
        <p:spPr>
          <a:xfrm>
            <a:off x="1302881" y="4244226"/>
            <a:ext cx="990657" cy="307777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000" b="1" dirty="0">
                <a:solidFill>
                  <a:schemeClr val="bg1"/>
                </a:solidFill>
                <a:latin typeface="+mj-lt"/>
              </a:rPr>
              <a:t>PERFECT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1D7BF24C-AED1-0E3B-ECCC-6F1EEDB1A99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790674" y="4813578"/>
            <a:ext cx="2015063" cy="636246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8347F9C-79AA-635A-D996-A093D889F19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02902" y="484101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184E633D-A479-C609-03F8-7B7CDE19C6DB}"/>
              </a:ext>
            </a:extLst>
          </p:cNvPr>
          <p:cNvSpPr txBox="1"/>
          <p:nvPr/>
        </p:nvSpPr>
        <p:spPr>
          <a:xfrm>
            <a:off x="928578" y="4886979"/>
            <a:ext cx="1739259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16A53F28-A9B3-70CE-026E-37928342A8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5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16EC4810-CD75-B1AE-B01A-CC00FD9442C8}"/>
              </a:ext>
            </a:extLst>
          </p:cNvPr>
          <p:cNvSpPr txBox="1"/>
          <p:nvPr/>
        </p:nvSpPr>
        <p:spPr>
          <a:xfrm>
            <a:off x="4045559" y="2767370"/>
            <a:ext cx="72975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works</a:t>
            </a: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524DEACD-1770-F5CC-0A30-4558A645E8B1}"/>
              </a:ext>
            </a:extLst>
          </p:cNvPr>
          <p:cNvSpPr txBox="1"/>
          <p:nvPr/>
        </p:nvSpPr>
        <p:spPr>
          <a:xfrm>
            <a:off x="6157282" y="2767370"/>
            <a:ext cx="91621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worked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FD274D0-D31B-898F-4611-90C3EE893989}"/>
              </a:ext>
            </a:extLst>
          </p:cNvPr>
          <p:cNvSpPr txBox="1"/>
          <p:nvPr/>
        </p:nvSpPr>
        <p:spPr>
          <a:xfrm>
            <a:off x="8158301" y="2767370"/>
            <a:ext cx="1099853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will work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1B1F06AA-693F-04BD-47C6-11EA671A0AE8}"/>
              </a:ext>
            </a:extLst>
          </p:cNvPr>
          <p:cNvSpPr txBox="1"/>
          <p:nvPr/>
        </p:nvSpPr>
        <p:spPr>
          <a:xfrm>
            <a:off x="3789977" y="3477191"/>
            <a:ext cx="124091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is working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3C634CCE-1781-197E-94A7-B7B2D87FE957}"/>
              </a:ext>
            </a:extLst>
          </p:cNvPr>
          <p:cNvSpPr txBox="1"/>
          <p:nvPr/>
        </p:nvSpPr>
        <p:spPr>
          <a:xfrm>
            <a:off x="5850949" y="3477191"/>
            <a:ext cx="1528880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was working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6BD8121-8873-A2FB-9595-4ABEEDF0E6ED}"/>
              </a:ext>
            </a:extLst>
          </p:cNvPr>
          <p:cNvSpPr txBox="1"/>
          <p:nvPr/>
        </p:nvSpPr>
        <p:spPr>
          <a:xfrm>
            <a:off x="7781595" y="3477191"/>
            <a:ext cx="185326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will be working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D199FAEB-ABE8-7885-B8E9-71D84097B8BC}"/>
              </a:ext>
            </a:extLst>
          </p:cNvPr>
          <p:cNvSpPr txBox="1"/>
          <p:nvPr/>
        </p:nvSpPr>
        <p:spPr>
          <a:xfrm>
            <a:off x="3706268" y="4213449"/>
            <a:ext cx="1408334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dirty="0">
                <a:solidFill>
                  <a:schemeClr val="bg1">
                    <a:lumMod val="75000"/>
                  </a:schemeClr>
                </a:solidFill>
              </a:rPr>
              <a:t>has worked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622CB76E-EC0E-8441-F0B1-A7A24EC66D69}"/>
              </a:ext>
            </a:extLst>
          </p:cNvPr>
          <p:cNvSpPr txBox="1"/>
          <p:nvPr/>
        </p:nvSpPr>
        <p:spPr>
          <a:xfrm>
            <a:off x="3502877" y="4905840"/>
            <a:ext cx="1905522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400" spc="-130" dirty="0">
                <a:solidFill>
                  <a:schemeClr val="bg1">
                    <a:lumMod val="75000"/>
                  </a:schemeClr>
                </a:solidFill>
              </a:rPr>
              <a:t>has been working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EB422571-8E36-EF1A-4986-76460B94B23B}"/>
              </a:ext>
            </a:extLst>
          </p:cNvPr>
          <p:cNvSpPr txBox="1"/>
          <p:nvPr/>
        </p:nvSpPr>
        <p:spPr>
          <a:xfrm>
            <a:off x="6198255" y="2144250"/>
            <a:ext cx="532197" cy="369332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2400" b="1" u="sng" dirty="0"/>
              <a:t>She:</a:t>
            </a:r>
          </a:p>
        </p:txBody>
      </p:sp>
      <p:sp>
        <p:nvSpPr>
          <p:cNvPr id="27" name="TextBox 26">
            <a:extLst>
              <a:ext uri="{FF2B5EF4-FFF2-40B4-BE49-F238E27FC236}">
                <a16:creationId xmlns:a16="http://schemas.microsoft.com/office/drawing/2014/main" id="{1EFA104C-0A47-9130-175D-6E02F8A04E31}"/>
              </a:ext>
            </a:extLst>
          </p:cNvPr>
          <p:cNvSpPr txBox="1"/>
          <p:nvPr/>
        </p:nvSpPr>
        <p:spPr>
          <a:xfrm>
            <a:off x="5577284" y="4932504"/>
            <a:ext cx="1763111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spc="-130" dirty="0"/>
              <a:t>had been working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0346E0D-FC03-EE88-CF65-A21DE3A581BA}"/>
              </a:ext>
            </a:extLst>
          </p:cNvPr>
          <p:cNvSpPr txBox="1"/>
          <p:nvPr/>
        </p:nvSpPr>
        <p:spPr>
          <a:xfrm>
            <a:off x="7582781" y="4932504"/>
            <a:ext cx="2221377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spc="-130" dirty="0"/>
              <a:t>will have been working</a:t>
            </a:r>
          </a:p>
        </p:txBody>
      </p:sp>
      <p:sp>
        <p:nvSpPr>
          <p:cNvPr id="29" name="TextBox 28">
            <a:extLst>
              <a:ext uri="{FF2B5EF4-FFF2-40B4-BE49-F238E27FC236}">
                <a16:creationId xmlns:a16="http://schemas.microsoft.com/office/drawing/2014/main" id="{AB90FE76-D639-DEBF-BEA8-A1D1F057EFE2}"/>
              </a:ext>
            </a:extLst>
          </p:cNvPr>
          <p:cNvSpPr txBox="1"/>
          <p:nvPr/>
        </p:nvSpPr>
        <p:spPr>
          <a:xfrm>
            <a:off x="5950719" y="4248762"/>
            <a:ext cx="1329338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dirty="0"/>
              <a:t>had worked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FB0E37A0-827D-72EC-CC22-BCC8579A6AF3}"/>
              </a:ext>
            </a:extLst>
          </p:cNvPr>
          <p:cNvSpPr txBox="1"/>
          <p:nvPr/>
        </p:nvSpPr>
        <p:spPr>
          <a:xfrm>
            <a:off x="7764411" y="4252615"/>
            <a:ext cx="1887632" cy="338554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/>
            <a:r>
              <a:rPr lang="en-GB" sz="2200" dirty="0"/>
              <a:t>will have worked</a:t>
            </a:r>
          </a:p>
        </p:txBody>
      </p:sp>
    </p:spTree>
    <p:extLst>
      <p:ext uri="{BB962C8B-B14F-4D97-AF65-F5344CB8AC3E}">
        <p14:creationId xmlns:p14="http://schemas.microsoft.com/office/powerpoint/2010/main" val="380969715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21D0B8-1543-DC60-CA93-BE80938C96F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6F4680C-AF42-96D1-0298-88179CDDAB67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59F844E3-E602-7E8A-52F1-FDB6A8421279}"/>
              </a:ext>
            </a:extLst>
          </p:cNvPr>
          <p:cNvSpPr txBox="1"/>
          <p:nvPr/>
        </p:nvSpPr>
        <p:spPr>
          <a:xfrm>
            <a:off x="3412787" y="585258"/>
            <a:ext cx="5009578" cy="61555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4000" b="1" dirty="0">
                <a:latin typeface="+mj-lt"/>
              </a:rPr>
              <a:t>RARELY USED TENSES</a:t>
            </a:r>
            <a:endParaRPr lang="en-GB" sz="4400" dirty="0">
              <a:latin typeface="+mj-lt"/>
            </a:endParaRPr>
          </a:p>
        </p:txBody>
      </p:sp>
      <p:sp>
        <p:nvSpPr>
          <p:cNvPr id="52" name="Rounded Rectangle 81">
            <a:extLst>
              <a:ext uri="{FF2B5EF4-FFF2-40B4-BE49-F238E27FC236}">
                <a16:creationId xmlns:a16="http://schemas.microsoft.com/office/drawing/2014/main" id="{0047F42D-6DE1-E203-862A-FC313CEAF2B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0334" y="1821498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7" name="Rounded Rectangle 76">
            <a:extLst>
              <a:ext uri="{FF2B5EF4-FFF2-40B4-BE49-F238E27FC236}">
                <a16:creationId xmlns:a16="http://schemas.microsoft.com/office/drawing/2014/main" id="{F56E5B50-A6DF-3F44-0FEC-764DCCC50D5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4" y="1784388"/>
            <a:ext cx="2015063" cy="75711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 dirty="0"/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D9A92C2C-F3E1-68FF-0FD3-D627E6B3376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5" y="2707586"/>
            <a:ext cx="2015063" cy="721414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59" name="Rounded Rectangle 78">
            <a:extLst>
              <a:ext uri="{FF2B5EF4-FFF2-40B4-BE49-F238E27FC236}">
                <a16:creationId xmlns:a16="http://schemas.microsoft.com/office/drawing/2014/main" id="{2C6CA723-0329-73B8-29AE-A09B86FF23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74258" y="3625710"/>
            <a:ext cx="2015063" cy="72000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4F8BAC77-8B7D-DBD6-113B-3AD861DD8E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18103" y="4530126"/>
            <a:ext cx="2015063" cy="72000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E9BA120A-A3D2-F425-81BB-3E16435C1447}"/>
              </a:ext>
            </a:extLst>
          </p:cNvPr>
          <p:cNvSpPr txBox="1"/>
          <p:nvPr/>
        </p:nvSpPr>
        <p:spPr>
          <a:xfrm>
            <a:off x="874258" y="4673712"/>
            <a:ext cx="1902765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FUTURE 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CE8DEB3-C472-269E-4438-4A33BBF7C88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6</a:t>
            </a:fld>
            <a:endParaRPr lang="en-GB" noProof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767604F-A86D-9D11-A4D8-0ECC7EF0AEE8}"/>
              </a:ext>
            </a:extLst>
          </p:cNvPr>
          <p:cNvSpPr txBox="1"/>
          <p:nvPr/>
        </p:nvSpPr>
        <p:spPr>
          <a:xfrm>
            <a:off x="4052258" y="1846700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минулому відбулася раніше за іншу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7AE776EF-E4E9-BCF4-A15B-06E19F14F277}"/>
              </a:ext>
            </a:extLst>
          </p:cNvPr>
          <p:cNvSpPr txBox="1"/>
          <p:nvPr/>
        </p:nvSpPr>
        <p:spPr>
          <a:xfrm>
            <a:off x="979874" y="3752213"/>
            <a:ext cx="1739259" cy="52322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PAST PERFECT</a:t>
            </a:r>
            <a:br>
              <a:rPr lang="en-GB" sz="2000" b="1" dirty="0">
                <a:solidFill>
                  <a:schemeClr val="bg1"/>
                </a:solidFill>
                <a:latin typeface="+mj-lt"/>
              </a:rPr>
            </a:br>
            <a:r>
              <a:rPr lang="en-GB" sz="2000" b="1" dirty="0">
                <a:solidFill>
                  <a:schemeClr val="bg1"/>
                </a:solidFill>
                <a:latin typeface="+mj-lt"/>
              </a:rPr>
              <a:t>CONTUNUOUS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FED6D5F9-1469-F413-D96D-7D5AB3F69475}"/>
              </a:ext>
            </a:extLst>
          </p:cNvPr>
          <p:cNvSpPr txBox="1"/>
          <p:nvPr/>
        </p:nvSpPr>
        <p:spPr>
          <a:xfrm>
            <a:off x="979874" y="2050693"/>
            <a:ext cx="1636666" cy="2616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PAST PERFECT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CC1FEFFC-6EBE-6183-D7E2-6DFEFA60513B}"/>
              </a:ext>
            </a:extLst>
          </p:cNvPr>
          <p:cNvSpPr txBox="1"/>
          <p:nvPr/>
        </p:nvSpPr>
        <p:spPr>
          <a:xfrm>
            <a:off x="874252" y="2951312"/>
            <a:ext cx="1902764" cy="261610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>
              <a:lnSpc>
                <a:spcPct val="85000"/>
              </a:lnSpc>
            </a:pPr>
            <a:r>
              <a:rPr lang="en-GB" sz="2000" b="1" dirty="0">
                <a:solidFill>
                  <a:schemeClr val="bg1"/>
                </a:solidFill>
                <a:latin typeface="+mj-lt"/>
              </a:rPr>
              <a:t>FUTURE PERFECT</a:t>
            </a:r>
          </a:p>
        </p:txBody>
      </p:sp>
      <p:sp>
        <p:nvSpPr>
          <p:cNvPr id="19" name="Rounded Rectangle 81">
            <a:extLst>
              <a:ext uri="{FF2B5EF4-FFF2-40B4-BE49-F238E27FC236}">
                <a16:creationId xmlns:a16="http://schemas.microsoft.com/office/drawing/2014/main" id="{8C7F30C2-DB95-348F-ED0F-2274A54BB2F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30334" y="2723604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0" name="TextBox 19">
            <a:extLst>
              <a:ext uri="{FF2B5EF4-FFF2-40B4-BE49-F238E27FC236}">
                <a16:creationId xmlns:a16="http://schemas.microsoft.com/office/drawing/2014/main" id="{11839C70-BAAA-EFA6-BB7B-7CEAE8EF5C1D}"/>
              </a:ext>
            </a:extLst>
          </p:cNvPr>
          <p:cNvSpPr txBox="1"/>
          <p:nvPr/>
        </p:nvSpPr>
        <p:spPr>
          <a:xfrm>
            <a:off x="4052258" y="2748806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майбутньому відбудеться раніше за іншу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2" name="Rounded Rectangle 81">
            <a:extLst>
              <a:ext uri="{FF2B5EF4-FFF2-40B4-BE49-F238E27FC236}">
                <a16:creationId xmlns:a16="http://schemas.microsoft.com/office/drawing/2014/main" id="{29C5ED16-A8CE-C76E-695C-212097620A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12787" y="3625710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EBB6EE9B-87B2-9714-BAC9-B445C53D8CFE}"/>
              </a:ext>
            </a:extLst>
          </p:cNvPr>
          <p:cNvSpPr txBox="1"/>
          <p:nvPr/>
        </p:nvSpPr>
        <p:spPr>
          <a:xfrm>
            <a:off x="4034711" y="3650912"/>
            <a:ext cx="3656875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дія в минулому тривала до іншої дії в минулому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  <p:sp>
        <p:nvSpPr>
          <p:cNvPr id="24" name="Rounded Rectangle 81">
            <a:extLst>
              <a:ext uri="{FF2B5EF4-FFF2-40B4-BE49-F238E27FC236}">
                <a16:creationId xmlns:a16="http://schemas.microsoft.com/office/drawing/2014/main" id="{833B749F-F39C-B8AF-907E-BE60566C696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348779" y="4530126"/>
            <a:ext cx="5009578" cy="72000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D4BD0825-8747-B6C1-3AA5-C382D1C159B3}"/>
              </a:ext>
            </a:extLst>
          </p:cNvPr>
          <p:cNvSpPr txBox="1"/>
          <p:nvPr/>
        </p:nvSpPr>
        <p:spPr>
          <a:xfrm>
            <a:off x="3611881" y="4555328"/>
            <a:ext cx="4526280" cy="624521"/>
          </a:xfrm>
          <a:prstGeom prst="rect">
            <a:avLst/>
          </a:prstGeom>
          <a:noFill/>
        </p:spPr>
        <p:txBody>
          <a:bodyPr wrap="square" lIns="0" tIns="0" rIns="0" bIns="0" rtlCol="0" anchor="ctr">
            <a:noAutofit/>
          </a:bodyPr>
          <a:lstStyle/>
          <a:p>
            <a:pPr algn="ctr">
              <a:lnSpc>
                <a:spcPct val="80000"/>
              </a:lnSpc>
            </a:pPr>
            <a:r>
              <a:rPr lang="ru-RU" sz="2400" dirty="0"/>
              <a:t>одна дія в майбутньому триватиме до іншої дії в майбутньому </a:t>
            </a:r>
            <a:endParaRPr lang="en-GB" sz="2400" dirty="0">
              <a:solidFill>
                <a:schemeClr val="bg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2909163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6E01F5EC-AE87-32B0-3805-8B312CAF3E5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9C3D7534-EFD9-8126-FEB8-5623111F6AF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A4C53DA8-11C6-860B-682D-276207A6C75D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NEGATIVE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288A6B1F-9E4D-86BF-2E96-19665147C113}"/>
              </a:ext>
            </a:extLst>
          </p:cNvPr>
          <p:cNvSpPr txBox="1"/>
          <p:nvPr/>
        </p:nvSpPr>
        <p:spPr>
          <a:xfrm>
            <a:off x="3493308" y="763422"/>
            <a:ext cx="6425717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вставити </a:t>
            </a:r>
            <a:r>
              <a:rPr lang="en-GB" sz="2000" b="1" u="sng" dirty="0"/>
              <a:t>not</a:t>
            </a:r>
            <a:r>
              <a:rPr lang="en-GB" sz="2000" dirty="0"/>
              <a:t> </a:t>
            </a:r>
            <a:r>
              <a:rPr lang="uk-UA" sz="2000" dirty="0"/>
              <a:t>після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618A6B22-22E2-5BE2-2440-1E69263EDE7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A64BF389-C50D-1B03-3380-16ED981C2EA6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78B3897B-5D11-A6ED-917C-0870ED2BFD14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602A122E-9921-93E4-9993-803542C20C38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8CF322AF-7F24-9E59-9282-044ECD7E519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01474722-9474-5D49-6413-7AF1EDD8C2F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ACEBF928-4F05-EEDE-F79F-2BFF67CED03E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2F5E9255-74EB-694A-8CF3-5424DB37226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5C4070B9-CE71-56B0-8D57-CC7E55DAEF8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A5085492-1197-9B8B-78F9-90258250FD79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5D121BA-A959-1211-8F52-351633F9465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7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BBA8551F-399C-DB97-3ECF-C112790D015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FE1BD83D-A74F-FB70-2DCE-BAEE99A86E6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FCDCF76-5445-E905-4EB7-0E7DD2BE1523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1E1E645-1E9F-4276-E180-08C35AD1DAAD}"/>
              </a:ext>
            </a:extLst>
          </p:cNvPr>
          <p:cNvSpPr txBox="1"/>
          <p:nvPr/>
        </p:nvSpPr>
        <p:spPr>
          <a:xfrm>
            <a:off x="3908406" y="2797375"/>
            <a:ext cx="109446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do not work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D4BB0B2B-A7F9-BB45-FC72-E331516D0EA4}"/>
              </a:ext>
            </a:extLst>
          </p:cNvPr>
          <p:cNvSpPr txBox="1"/>
          <p:nvPr/>
        </p:nvSpPr>
        <p:spPr>
          <a:xfrm>
            <a:off x="6012259" y="2797375"/>
            <a:ext cx="113935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did not work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7421EDB9-4678-00BF-872C-A878388458C9}"/>
              </a:ext>
            </a:extLst>
          </p:cNvPr>
          <p:cNvSpPr txBox="1"/>
          <p:nvPr/>
        </p:nvSpPr>
        <p:spPr>
          <a:xfrm>
            <a:off x="8129740" y="2797375"/>
            <a:ext cx="115698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work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09523356-2936-7885-5B78-25EA9276CEA9}"/>
              </a:ext>
            </a:extLst>
          </p:cNvPr>
          <p:cNvSpPr txBox="1"/>
          <p:nvPr/>
        </p:nvSpPr>
        <p:spPr>
          <a:xfrm>
            <a:off x="3762533" y="3653362"/>
            <a:ext cx="138621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am not working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A4ECDD86-9B49-7CCA-1F79-24237A19456E}"/>
              </a:ext>
            </a:extLst>
          </p:cNvPr>
          <p:cNvSpPr txBox="1"/>
          <p:nvPr/>
        </p:nvSpPr>
        <p:spPr>
          <a:xfrm>
            <a:off x="5859625" y="3653362"/>
            <a:ext cx="14446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was not working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35250B69-5B1E-15F4-82E8-2B76B77C6FA9}"/>
              </a:ext>
            </a:extLst>
          </p:cNvPr>
          <p:cNvSpPr txBox="1"/>
          <p:nvPr/>
        </p:nvSpPr>
        <p:spPr>
          <a:xfrm>
            <a:off x="7878068" y="3653362"/>
            <a:ext cx="1660326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will not be working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33623546-877E-3A59-2B98-EE6613E9AA00}"/>
              </a:ext>
            </a:extLst>
          </p:cNvPr>
          <p:cNvSpPr txBox="1"/>
          <p:nvPr/>
        </p:nvSpPr>
        <p:spPr>
          <a:xfrm>
            <a:off x="3720695" y="4446654"/>
            <a:ext cx="146989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I have not worked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8A4CF35-EA53-992B-E2FA-4C71E6F0FA89}"/>
              </a:ext>
            </a:extLst>
          </p:cNvPr>
          <p:cNvSpPr txBox="1"/>
          <p:nvPr/>
        </p:nvSpPr>
        <p:spPr>
          <a:xfrm>
            <a:off x="5885911" y="4446654"/>
            <a:ext cx="139204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had not worked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EE198E3A-E05A-192D-14F8-770A519E6B02}"/>
              </a:ext>
            </a:extLst>
          </p:cNvPr>
          <p:cNvSpPr txBox="1"/>
          <p:nvPr/>
        </p:nvSpPr>
        <p:spPr>
          <a:xfrm>
            <a:off x="7811384" y="4446654"/>
            <a:ext cx="1793697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I will not have worked</a:t>
            </a:r>
          </a:p>
        </p:txBody>
      </p:sp>
    </p:spTree>
    <p:extLst>
      <p:ext uri="{BB962C8B-B14F-4D97-AF65-F5344CB8AC3E}">
        <p14:creationId xmlns:p14="http://schemas.microsoft.com/office/powerpoint/2010/main" val="142179005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5FB3608-8194-0F15-F128-237A685F717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DE3C6CB0-E9B9-1481-8EAC-9050E733DB36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DA8FC099-E17E-BB88-2148-0F822C31AD91}"/>
              </a:ext>
            </a:extLst>
          </p:cNvPr>
          <p:cNvSpPr txBox="1"/>
          <p:nvPr/>
        </p:nvSpPr>
        <p:spPr>
          <a:xfrm>
            <a:off x="3448105" y="249530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INTERROGATIVE SENTENCES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C59FC200-F166-B7CA-43DE-BB052BF2F928}"/>
              </a:ext>
            </a:extLst>
          </p:cNvPr>
          <p:cNvSpPr txBox="1"/>
          <p:nvPr/>
        </p:nvSpPr>
        <p:spPr>
          <a:xfrm>
            <a:off x="3283974" y="763422"/>
            <a:ext cx="6813755" cy="307777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Потрібно перемістити</a:t>
            </a:r>
            <a:r>
              <a:rPr lang="en-GB" sz="2000" dirty="0"/>
              <a:t> </a:t>
            </a:r>
            <a:r>
              <a:rPr lang="en-GB" sz="2000" b="1" dirty="0"/>
              <a:t>to be</a:t>
            </a:r>
            <a:r>
              <a:rPr lang="en-GB" sz="2000" dirty="0"/>
              <a:t>, </a:t>
            </a:r>
            <a:r>
              <a:rPr lang="en-GB" sz="2000" b="1" dirty="0"/>
              <a:t>do</a:t>
            </a:r>
            <a:r>
              <a:rPr lang="en-GB" sz="2000" dirty="0"/>
              <a:t>, </a:t>
            </a:r>
            <a:r>
              <a:rPr lang="en-GB" sz="2000" b="1" dirty="0"/>
              <a:t>did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will</a:t>
            </a:r>
            <a:r>
              <a:rPr lang="uk-UA" sz="2000" dirty="0"/>
              <a:t>,</a:t>
            </a:r>
            <a:r>
              <a:rPr lang="en-GB" sz="2000" dirty="0"/>
              <a:t> </a:t>
            </a:r>
            <a:r>
              <a:rPr lang="en-GB" sz="2000" b="1" dirty="0"/>
              <a:t>have</a:t>
            </a:r>
            <a:r>
              <a:rPr lang="uk-UA" sz="2000" b="1" dirty="0"/>
              <a:t> </a:t>
            </a:r>
            <a:r>
              <a:rPr lang="uk-UA" sz="2000" dirty="0"/>
              <a:t>на перше місце</a:t>
            </a:r>
            <a:endParaRPr lang="en-GB" sz="2000" dirty="0"/>
          </a:p>
        </p:txBody>
      </p:sp>
      <p:sp>
        <p:nvSpPr>
          <p:cNvPr id="54" name="Rounded Rectangle 75">
            <a:extLst>
              <a:ext uri="{FF2B5EF4-FFF2-40B4-BE49-F238E27FC236}">
                <a16:creationId xmlns:a16="http://schemas.microsoft.com/office/drawing/2014/main" id="{E0D4A50A-ECBE-FA1C-D7B2-3BDD30AC7B3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1447801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accent1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747D2038-CBF6-50F4-5C35-A2A2A6916492}"/>
              </a:ext>
            </a:extLst>
          </p:cNvPr>
          <p:cNvSpPr txBox="1"/>
          <p:nvPr/>
        </p:nvSpPr>
        <p:spPr>
          <a:xfrm>
            <a:off x="4149755" y="1604836"/>
            <a:ext cx="6117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523119D5-1CB9-223C-DC29-5D2D6767590B}"/>
              </a:ext>
            </a:extLst>
          </p:cNvPr>
          <p:cNvSpPr txBox="1"/>
          <p:nvPr/>
        </p:nvSpPr>
        <p:spPr>
          <a:xfrm>
            <a:off x="6414711" y="1604836"/>
            <a:ext cx="33445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Past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E151E2B4-F240-3283-4417-907880E7681C}"/>
              </a:ext>
            </a:extLst>
          </p:cNvPr>
          <p:cNvSpPr txBox="1"/>
          <p:nvPr/>
        </p:nvSpPr>
        <p:spPr>
          <a:xfrm>
            <a:off x="8442038" y="1604836"/>
            <a:ext cx="532390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Future</a:t>
            </a:r>
          </a:p>
        </p:txBody>
      </p:sp>
      <p:sp>
        <p:nvSpPr>
          <p:cNvPr id="58" name="Rounded Rectangle 77">
            <a:extLst>
              <a:ext uri="{FF2B5EF4-FFF2-40B4-BE49-F238E27FC236}">
                <a16:creationId xmlns:a16="http://schemas.microsoft.com/office/drawing/2014/main" id="{4560EED3-362D-1276-2FE2-822E27ADAC8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2653559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 b="1"/>
          </a:p>
        </p:txBody>
      </p:sp>
      <p:sp>
        <p:nvSpPr>
          <p:cNvPr id="61" name="Rounded Rectangle 82">
            <a:extLst>
              <a:ext uri="{FF2B5EF4-FFF2-40B4-BE49-F238E27FC236}">
                <a16:creationId xmlns:a16="http://schemas.microsoft.com/office/drawing/2014/main" id="{A72A92FE-D2F8-D7C1-A198-61CFDE00E6E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2653559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EDAE668C-BAB1-08EE-B245-1A7588A8F986}"/>
              </a:ext>
            </a:extLst>
          </p:cNvPr>
          <p:cNvSpPr txBox="1"/>
          <p:nvPr/>
        </p:nvSpPr>
        <p:spPr>
          <a:xfrm>
            <a:off x="1545252" y="2810593"/>
            <a:ext cx="59631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SIMPLE</a:t>
            </a:r>
          </a:p>
        </p:txBody>
      </p:sp>
      <p:sp>
        <p:nvSpPr>
          <p:cNvPr id="60" name="Rounded Rectangle 79">
            <a:extLst>
              <a:ext uri="{FF2B5EF4-FFF2-40B4-BE49-F238E27FC236}">
                <a16:creationId xmlns:a16="http://schemas.microsoft.com/office/drawing/2014/main" id="{A856A642-40E2-C267-9A1E-3D2DC62789F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3499527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63" name="Rounded Rectangle 84">
            <a:extLst>
              <a:ext uri="{FF2B5EF4-FFF2-40B4-BE49-F238E27FC236}">
                <a16:creationId xmlns:a16="http://schemas.microsoft.com/office/drawing/2014/main" id="{4C0A9858-2756-2748-345E-CC4D021EA6D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3499527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72" name="TextBox 71">
            <a:extLst>
              <a:ext uri="{FF2B5EF4-FFF2-40B4-BE49-F238E27FC236}">
                <a16:creationId xmlns:a16="http://schemas.microsoft.com/office/drawing/2014/main" id="{43459C91-6292-F249-BC3B-372589EDAB82}"/>
              </a:ext>
            </a:extLst>
          </p:cNvPr>
          <p:cNvSpPr txBox="1"/>
          <p:nvPr/>
        </p:nvSpPr>
        <p:spPr>
          <a:xfrm>
            <a:off x="1283354" y="3656561"/>
            <a:ext cx="112011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CONTINUOUS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C0B5B2F-B8E9-F2FE-168A-17FCD0FA33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8</a:t>
            </a:fld>
            <a:endParaRPr lang="en-GB" noProof="0"/>
          </a:p>
        </p:txBody>
      </p:sp>
      <p:sp>
        <p:nvSpPr>
          <p:cNvPr id="3" name="Rounded Rectangle 79">
            <a:extLst>
              <a:ext uri="{FF2B5EF4-FFF2-40B4-BE49-F238E27FC236}">
                <a16:creationId xmlns:a16="http://schemas.microsoft.com/office/drawing/2014/main" id="{4720DF9F-BD56-8CB3-49D7-948893820D7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835877" y="4289620"/>
            <a:ext cx="2015063" cy="560290"/>
          </a:xfrm>
          <a:prstGeom prst="roundRect">
            <a:avLst>
              <a:gd name="adj" fmla="val 50000"/>
            </a:avLst>
          </a:prstGeom>
          <a:solidFill>
            <a:schemeClr val="tx2">
              <a:alpha val="5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4" name="Rounded Rectangle 84">
            <a:extLst>
              <a:ext uri="{FF2B5EF4-FFF2-40B4-BE49-F238E27FC236}">
                <a16:creationId xmlns:a16="http://schemas.microsoft.com/office/drawing/2014/main" id="{282D6571-6E9A-9578-606F-E8241AF9CDE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/>
        </p:nvSpPr>
        <p:spPr>
          <a:xfrm>
            <a:off x="3448105" y="4289620"/>
            <a:ext cx="6516124" cy="560290"/>
          </a:xfrm>
          <a:prstGeom prst="roundRect">
            <a:avLst>
              <a:gd name="adj" fmla="val 50000"/>
            </a:avLst>
          </a:prstGeom>
          <a:solidFill>
            <a:schemeClr val="tx2">
              <a:lumMod val="40000"/>
              <a:lumOff val="60000"/>
              <a:alpha val="25000"/>
            </a:schemeClr>
          </a:solidFill>
          <a:ln w="9525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 rtl="0"/>
            <a:endParaRPr lang="en-GB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C98CBDA-1CDB-035A-BE6E-D63B263E5528}"/>
              </a:ext>
            </a:extLst>
          </p:cNvPr>
          <p:cNvSpPr txBox="1"/>
          <p:nvPr/>
        </p:nvSpPr>
        <p:spPr>
          <a:xfrm>
            <a:off x="1109110" y="4446654"/>
            <a:ext cx="146860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b="1" dirty="0"/>
              <a:t>PRESENT PERFECT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0CD00675-34B0-ED73-7587-215C2282F4BA}"/>
              </a:ext>
            </a:extLst>
          </p:cNvPr>
          <p:cNvSpPr txBox="1"/>
          <p:nvPr/>
        </p:nvSpPr>
        <p:spPr>
          <a:xfrm>
            <a:off x="3890419" y="2797375"/>
            <a:ext cx="1130439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Do you work?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71A64425-1465-1805-F47E-E30BBA705DAC}"/>
              </a:ext>
            </a:extLst>
          </p:cNvPr>
          <p:cNvSpPr txBox="1"/>
          <p:nvPr/>
        </p:nvSpPr>
        <p:spPr>
          <a:xfrm>
            <a:off x="5994274" y="2797375"/>
            <a:ext cx="117532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Did you work?</a:t>
            </a:r>
            <a:endParaRPr lang="en-GB" sz="1600" b="1" u="sng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80F38FDE-2DDA-3D26-F1F3-6708859E6F6F}"/>
              </a:ext>
            </a:extLst>
          </p:cNvPr>
          <p:cNvSpPr txBox="1"/>
          <p:nvPr/>
        </p:nvSpPr>
        <p:spPr>
          <a:xfrm>
            <a:off x="8101335" y="2797375"/>
            <a:ext cx="121379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work?</a:t>
            </a:r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FDDA4B67-63B6-14C2-F1B8-6D5C921980F2}"/>
              </a:ext>
            </a:extLst>
          </p:cNvPr>
          <p:cNvSpPr txBox="1"/>
          <p:nvPr/>
        </p:nvSpPr>
        <p:spPr>
          <a:xfrm>
            <a:off x="3740445" y="3653362"/>
            <a:ext cx="1430393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Are you working?</a:t>
            </a:r>
          </a:p>
        </p:txBody>
      </p:sp>
      <p:sp>
        <p:nvSpPr>
          <p:cNvPr id="22" name="TextBox 21">
            <a:extLst>
              <a:ext uri="{FF2B5EF4-FFF2-40B4-BE49-F238E27FC236}">
                <a16:creationId xmlns:a16="http://schemas.microsoft.com/office/drawing/2014/main" id="{BBDDA232-FDFF-CF68-EACE-2A8CED6EB563}"/>
              </a:ext>
            </a:extLst>
          </p:cNvPr>
          <p:cNvSpPr txBox="1"/>
          <p:nvPr/>
        </p:nvSpPr>
        <p:spPr>
          <a:xfrm>
            <a:off x="5787140" y="3653362"/>
            <a:ext cx="1589602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Were you working?</a:t>
            </a:r>
            <a:endParaRPr lang="en-GB" sz="1600" b="1" u="sng" dirty="0"/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1C27D6B8-A2CB-347C-8D8F-77B7C1F1AA59}"/>
              </a:ext>
            </a:extLst>
          </p:cNvPr>
          <p:cNvSpPr txBox="1"/>
          <p:nvPr/>
        </p:nvSpPr>
        <p:spPr>
          <a:xfrm>
            <a:off x="7849666" y="3653362"/>
            <a:ext cx="171713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Will you be working?</a:t>
            </a:r>
          </a:p>
        </p:txBody>
      </p:sp>
      <p:sp>
        <p:nvSpPr>
          <p:cNvPr id="24" name="TextBox 23">
            <a:extLst>
              <a:ext uri="{FF2B5EF4-FFF2-40B4-BE49-F238E27FC236}">
                <a16:creationId xmlns:a16="http://schemas.microsoft.com/office/drawing/2014/main" id="{24A6E7F3-6ED6-C112-0050-FC8E95165A39}"/>
              </a:ext>
            </a:extLst>
          </p:cNvPr>
          <p:cNvSpPr txBox="1"/>
          <p:nvPr/>
        </p:nvSpPr>
        <p:spPr>
          <a:xfrm>
            <a:off x="3701909" y="4446654"/>
            <a:ext cx="1507465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dirty="0"/>
              <a:t>Have you worked?</a:t>
            </a:r>
          </a:p>
        </p:txBody>
      </p:sp>
      <p:sp>
        <p:nvSpPr>
          <p:cNvPr id="25" name="TextBox 24">
            <a:extLst>
              <a:ext uri="{FF2B5EF4-FFF2-40B4-BE49-F238E27FC236}">
                <a16:creationId xmlns:a16="http://schemas.microsoft.com/office/drawing/2014/main" id="{EC6F42B8-BFA4-DCDC-51B7-20E79EA52CFB}"/>
              </a:ext>
            </a:extLst>
          </p:cNvPr>
          <p:cNvSpPr txBox="1"/>
          <p:nvPr/>
        </p:nvSpPr>
        <p:spPr>
          <a:xfrm>
            <a:off x="5872351" y="4446654"/>
            <a:ext cx="1419171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Had you worked?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48BBDB1D-792E-4DFB-31FE-C714519BA3FF}"/>
              </a:ext>
            </a:extLst>
          </p:cNvPr>
          <p:cNvSpPr txBox="1"/>
          <p:nvPr/>
        </p:nvSpPr>
        <p:spPr>
          <a:xfrm>
            <a:off x="7788655" y="4446654"/>
            <a:ext cx="1839158" cy="246221"/>
          </a:xfrm>
          <a:prstGeom prst="rect">
            <a:avLst/>
          </a:prstGeom>
          <a:noFill/>
        </p:spPr>
        <p:txBody>
          <a:bodyPr wrap="none" lIns="0" tIns="0" rIns="0" bIns="0" rtlCol="0" anchor="ctr">
            <a:spAutoFit/>
          </a:bodyPr>
          <a:lstStyle/>
          <a:p>
            <a:pPr algn="ctr" rtl="0"/>
            <a:r>
              <a:rPr lang="en-GB" sz="1600" i="1" dirty="0">
                <a:solidFill>
                  <a:schemeClr val="bg1">
                    <a:lumMod val="50000"/>
                  </a:schemeClr>
                </a:solidFill>
              </a:rPr>
              <a:t>Will you have worked?</a:t>
            </a:r>
          </a:p>
        </p:txBody>
      </p:sp>
    </p:spTree>
    <p:extLst>
      <p:ext uri="{BB962C8B-B14F-4D97-AF65-F5344CB8AC3E}">
        <p14:creationId xmlns:p14="http://schemas.microsoft.com/office/powerpoint/2010/main" val="204315942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FB5D737-91D7-B0CE-8F81-92D9FEB0329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 hidden="1">
            <a:extLst>
              <a:ext uri="{FF2B5EF4-FFF2-40B4-BE49-F238E27FC236}">
                <a16:creationId xmlns:a16="http://schemas.microsoft.com/office/drawing/2014/main" id="{BC744282-DC29-5465-85BB-B56BF5ED70C0}"/>
              </a:ext>
            </a:extLst>
          </p:cNvPr>
          <p:cNvSpPr>
            <a:spLocks noGrp="1"/>
          </p:cNvSpPr>
          <p:nvPr>
            <p:ph type="title" idx="4294967295"/>
          </p:nvPr>
        </p:nvSpPr>
        <p:spPr>
          <a:xfrm>
            <a:off x="0" y="365125"/>
            <a:ext cx="10515600" cy="1325563"/>
          </a:xfrm>
        </p:spPr>
        <p:txBody>
          <a:bodyPr rtlCol="0"/>
          <a:lstStyle/>
          <a:p>
            <a:pPr rtl="0"/>
            <a:r>
              <a:rPr lang="en-GB"/>
              <a:t>Balanced scorecard slide 5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519CBAA-CA58-B1AC-463F-079F0DD10098}"/>
              </a:ext>
            </a:extLst>
          </p:cNvPr>
          <p:cNvSpPr txBox="1"/>
          <p:nvPr/>
        </p:nvSpPr>
        <p:spPr>
          <a:xfrm>
            <a:off x="2883140" y="136525"/>
            <a:ext cx="6425718" cy="492443"/>
          </a:xfrm>
          <a:prstGeom prst="rect">
            <a:avLst/>
          </a:prstGeom>
          <a:noFill/>
        </p:spPr>
        <p:txBody>
          <a:bodyPr wrap="square" lIns="0" tIns="0" rIns="0" bIns="0" rtlCol="0" anchor="ctr">
            <a:spAutoFit/>
          </a:bodyPr>
          <a:lstStyle/>
          <a:p>
            <a:pPr algn="ctr" rtl="0"/>
            <a:r>
              <a:rPr lang="en-GB" sz="3200" b="1" dirty="0">
                <a:latin typeface="+mj-lt"/>
              </a:rPr>
              <a:t>IRREGULAR VERBS</a:t>
            </a:r>
            <a:endParaRPr lang="en-GB" sz="3600" dirty="0">
              <a:latin typeface="+mj-lt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90F6E26F-54DD-21EB-07EF-61EA96E34531}"/>
              </a:ext>
            </a:extLst>
          </p:cNvPr>
          <p:cNvSpPr txBox="1"/>
          <p:nvPr/>
        </p:nvSpPr>
        <p:spPr>
          <a:xfrm>
            <a:off x="1262704" y="592496"/>
            <a:ext cx="9399639" cy="615553"/>
          </a:xfrm>
          <a:prstGeom prst="rect">
            <a:avLst/>
          </a:prstGeom>
          <a:noFill/>
        </p:spPr>
        <p:txBody>
          <a:bodyPr wrap="square" lIns="0" tIns="0" rIns="0" bIns="0" rtlCol="0">
            <a:spAutoFit/>
          </a:bodyPr>
          <a:lstStyle/>
          <a:p>
            <a:pPr algn="ctr" rtl="0"/>
            <a:r>
              <a:rPr lang="uk-UA" sz="2000" dirty="0"/>
              <a:t>Неправильні дієслова — це дієслова, які </a:t>
            </a:r>
            <a:r>
              <a:rPr lang="uk-UA" sz="2000" b="1" dirty="0"/>
              <a:t>утворюють форми минулого часу (</a:t>
            </a:r>
            <a:r>
              <a:rPr lang="en-GB" sz="2000" b="1" dirty="0"/>
              <a:t>Past Simple) </a:t>
            </a:r>
            <a:r>
              <a:rPr lang="uk-UA" sz="2000" b="1" dirty="0"/>
              <a:t>і причастя (</a:t>
            </a:r>
            <a:r>
              <a:rPr lang="en-GB" sz="2000" b="1" dirty="0"/>
              <a:t>Past Participle) </a:t>
            </a:r>
            <a:r>
              <a:rPr lang="uk-UA" sz="2000" b="1" dirty="0"/>
              <a:t>не за правилом</a:t>
            </a:r>
            <a:r>
              <a:rPr lang="uk-UA" sz="2000" dirty="0"/>
              <a:t> (тобто не додаючи просто -</a:t>
            </a:r>
            <a:r>
              <a:rPr lang="en-GB" sz="2000" dirty="0"/>
              <a:t>ed)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214F957-C05A-1DB2-325D-F0CC6D042A2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pPr rtl="0"/>
            <a:fld id="{5A4A7955-6230-48B4-BD8B-A7C460F75945}" type="slidenum">
              <a:rPr lang="en-GB" noProof="0" smtClean="0"/>
              <a:t>9</a:t>
            </a:fld>
            <a:endParaRPr lang="en-GB" noProof="0"/>
          </a:p>
        </p:txBody>
      </p:sp>
      <p:graphicFrame>
        <p:nvGraphicFramePr>
          <p:cNvPr id="10" name="Table 9">
            <a:extLst>
              <a:ext uri="{FF2B5EF4-FFF2-40B4-BE49-F238E27FC236}">
                <a16:creationId xmlns:a16="http://schemas.microsoft.com/office/drawing/2014/main" id="{18B9E324-940F-FCF9-ECFE-985004A7DDBE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836867986"/>
              </p:ext>
            </p:extLst>
          </p:nvPr>
        </p:nvGraphicFramePr>
        <p:xfrm>
          <a:off x="1917290" y="1800545"/>
          <a:ext cx="7315199" cy="5593315"/>
        </p:xfrm>
        <a:graphic>
          <a:graphicData uri="http://schemas.openxmlformats.org/drawingml/2006/table">
            <a:tbl>
              <a:tblPr>
                <a:tableStyleId>{5C22544A-7EE6-4342-B048-85BDC9FD1C3A}</a:tableStyleId>
              </a:tblPr>
              <a:tblGrid>
                <a:gridCol w="1772132">
                  <a:extLst>
                    <a:ext uri="{9D8B030D-6E8A-4147-A177-3AD203B41FA5}">
                      <a16:colId xmlns:a16="http://schemas.microsoft.com/office/drawing/2014/main" val="1010450805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3008204618"/>
                    </a:ext>
                  </a:extLst>
                </a:gridCol>
                <a:gridCol w="1772132">
                  <a:extLst>
                    <a:ext uri="{9D8B030D-6E8A-4147-A177-3AD203B41FA5}">
                      <a16:colId xmlns:a16="http://schemas.microsoft.com/office/drawing/2014/main" val="2259743584"/>
                    </a:ext>
                  </a:extLst>
                </a:gridCol>
                <a:gridCol w="1998803">
                  <a:extLst>
                    <a:ext uri="{9D8B030D-6E8A-4147-A177-3AD203B41FA5}">
                      <a16:colId xmlns:a16="http://schemas.microsoft.com/office/drawing/2014/main" val="1822177018"/>
                    </a:ext>
                  </a:extLst>
                </a:gridCol>
              </a:tblGrid>
              <a:tr h="297335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Infinitive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Simple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Past Participle</a:t>
                      </a:r>
                      <a:endParaRPr lang="en-GB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800" b="1" u="none" strike="noStrike" dirty="0">
                          <a:solidFill>
                            <a:schemeClr val="bg1"/>
                          </a:solidFill>
                          <a:effectLst/>
                        </a:rPr>
                        <a:t>Переклад</a:t>
                      </a:r>
                      <a:endParaRPr lang="uk-UA" sz="1800" b="1" i="0" u="none" strike="noStrike" dirty="0">
                        <a:solidFill>
                          <a:schemeClr val="bg1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  <a:solidFill>
                      <a:schemeClr val="accent1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343311013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was/were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been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бути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1332212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had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мати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3767255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do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done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2968806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say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said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казати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94041177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went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gone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іти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42093033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get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got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got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отримувати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6453915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made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робити, створювати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50965526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knew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known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14333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think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thought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thought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думати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916714877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took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taken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брати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10619910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see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saw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seen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бачити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68228138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приходити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04102761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find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found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 dirty="0">
                          <a:effectLst/>
                        </a:rPr>
                        <a:t>found</a:t>
                      </a:r>
                      <a:endParaRPr lang="en-GB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>
                          <a:effectLst/>
                        </a:rPr>
                        <a:t>знаходити</a:t>
                      </a:r>
                      <a:endParaRPr lang="uk-UA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85607232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given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давати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46309639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tell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told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розповідати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400816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became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become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ставати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48836828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showed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shown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показувати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402124995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leave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left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залишати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67715872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feel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felt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відчувати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9629433"/>
                  </a:ext>
                </a:extLst>
              </a:tr>
              <a:tr h="264799"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bring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en-GB" sz="1600" u="none" strike="noStrike">
                          <a:effectLst/>
                        </a:rPr>
                        <a:t>brought</a:t>
                      </a:r>
                      <a:endParaRPr lang="en-GB" sz="1600" b="0" i="0" u="none" strike="noStrike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 fontAlgn="ctr"/>
                      <a:r>
                        <a:rPr lang="uk-UA" sz="1600" u="none" strike="noStrike" dirty="0">
                          <a:effectLst/>
                        </a:rPr>
                        <a:t>приносити</a:t>
                      </a:r>
                      <a:endParaRPr lang="uk-UA" sz="1600" b="0" i="0" u="none" strike="noStrike" dirty="0">
                        <a:solidFill>
                          <a:srgbClr val="000000"/>
                        </a:solidFill>
                        <a:effectLst/>
                        <a:latin typeface="Aptos Narrow" panose="020B0004020202020204" pitchFamily="34" charset="0"/>
                      </a:endParaRPr>
                    </a:p>
                  </a:txBody>
                  <a:tcPr marL="4229" marR="4229" marT="4229" marB="0" anchor="ctr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01876968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52928106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McD color schem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E31737"/>
      </a:accent1>
      <a:accent2>
        <a:srgbClr val="FFC427"/>
      </a:accent2>
      <a:accent3>
        <a:srgbClr val="B4D78E"/>
      </a:accent3>
      <a:accent4>
        <a:srgbClr val="749CD3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Modern 04">
      <a:majorFont>
        <a:latin typeface="Century Gothic"/>
        <a:ea typeface=""/>
        <a:cs typeface=""/>
      </a:majorFont>
      <a:minorFont>
        <a:latin typeface="Calibri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_65243669_TF89048086_Win32" id="{54E50B43-357E-4C4D-A9FF-7C51230BE7AA}" vid="{31B955CD-F2E2-4B66-9871-1ABE1C16EC30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4" ma:contentTypeDescription="Create a new document." ma:contentTypeScope="" ma:versionID="2d714a3296df14eba7a100bb665443ca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49549bf45bfbbfb6cffed527380e77e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3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Props1.xml><?xml version="1.0" encoding="utf-8"?>
<ds:datastoreItem xmlns:ds="http://schemas.openxmlformats.org/officeDocument/2006/customXml" ds:itemID="{1024ABD0-81DD-4E89-ADBD-FD03EEA4B679}">
  <ds:schemaRefs>
    <ds:schemaRef ds:uri="http://schemas.openxmlformats.org/package/2006/metadata/core-properties"/>
    <ds:schemaRef ds:uri="http://www.w3.org/XML/1998/namespace"/>
    <ds:schemaRef ds:uri="16c05727-aa75-4e4a-9b5f-8a80a1165891"/>
    <ds:schemaRef ds:uri="http://purl.org/dc/elements/1.1/"/>
    <ds:schemaRef ds:uri="http://purl.org/dc/dcmitype/"/>
    <ds:schemaRef ds:uri="http://schemas.microsoft.com/office/infopath/2007/PartnerControls"/>
    <ds:schemaRef ds:uri="230e9df3-be65-4c73-a93b-d1236ebd677e"/>
    <ds:schemaRef ds:uri="71af3243-3dd4-4a8d-8c0d-dd76da1f02a5"/>
    <ds:schemaRef ds:uri="http://schemas.microsoft.com/office/2006/documentManagement/types"/>
    <ds:schemaRef ds:uri="http://schemas.microsoft.com/sharepoint/v3"/>
    <ds:schemaRef ds:uri="http://schemas.microsoft.com/office/2006/metadata/properties"/>
    <ds:schemaRef ds:uri="http://purl.org/dc/terms/"/>
  </ds:schemaRefs>
</ds:datastoreItem>
</file>

<file path=customXml/itemProps2.xml><?xml version="1.0" encoding="utf-8"?>
<ds:datastoreItem xmlns:ds="http://schemas.openxmlformats.org/officeDocument/2006/customXml" ds:itemID="{C03986E7-BBBA-4E0B-9644-BCA74B964A1A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customXml/itemProps3.xml><?xml version="1.0" encoding="utf-8"?>
<ds:datastoreItem xmlns:ds="http://schemas.openxmlformats.org/officeDocument/2006/customXml" ds:itemID="{3AD23832-4FF3-481A-BF21-E685DF749377}">
  <ds:schemaRefs>
    <ds:schemaRef ds:uri="http://schemas.microsoft.com/sharepoint/v3/contenttype/forms"/>
  </ds:schemaRefs>
</ds:datastoreItem>
</file>

<file path=docProps/app.xml><?xml version="1.0" encoding="utf-8"?>
<Properties xmlns="http://schemas.openxmlformats.org/officeDocument/2006/extended-properties" xmlns:vt="http://schemas.openxmlformats.org/officeDocument/2006/docPropsVTypes">
  <Template>Balanced scorecard, from 24Slides</Template>
  <TotalTime>0</TotalTime>
  <Words>643</Words>
  <Application>Microsoft Office PowerPoint</Application>
  <PresentationFormat>Widescreen</PresentationFormat>
  <Paragraphs>284</Paragraphs>
  <Slides>11</Slides>
  <Notes>11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11</vt:i4>
      </vt:variant>
    </vt:vector>
  </HeadingPairs>
  <TitlesOfParts>
    <vt:vector size="18" baseType="lpstr">
      <vt:lpstr>Aptos Narrow</vt:lpstr>
      <vt:lpstr>Arial</vt:lpstr>
      <vt:lpstr>Calibri</vt:lpstr>
      <vt:lpstr>Calibri Light</vt:lpstr>
      <vt:lpstr>Century Gothic</vt:lpstr>
      <vt:lpstr>Posterama</vt:lpstr>
      <vt:lpstr>Office Theme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  <vt:lpstr>Balanced scorecard slide 5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Victor Hulei</dc:creator>
  <cp:lastModifiedBy>Victor Hulei</cp:lastModifiedBy>
  <cp:revision>7</cp:revision>
  <dcterms:created xsi:type="dcterms:W3CDTF">2025-06-03T06:36:09Z</dcterms:created>
  <dcterms:modified xsi:type="dcterms:W3CDTF">2025-10-02T21:06:12Z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