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68" r:id="rId6"/>
    <p:sldId id="269" r:id="rId7"/>
    <p:sldId id="275" r:id="rId8"/>
    <p:sldId id="276" r:id="rId9"/>
    <p:sldId id="277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DEDE"/>
    <a:srgbClr val="66B2B0"/>
    <a:srgbClr val="EAF3F2"/>
    <a:srgbClr val="E2EEED"/>
    <a:srgbClr val="D5E7E5"/>
    <a:srgbClr val="C8DFDE"/>
    <a:srgbClr val="C7DFDC"/>
    <a:srgbClr val="D2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52" autoAdjust="0"/>
  </p:normalViewPr>
  <p:slideViewPr>
    <p:cSldViewPr snapToGrid="0" showGuides="1">
      <p:cViewPr varScale="1">
        <p:scale>
          <a:sx n="84" d="100"/>
          <a:sy n="84" d="100"/>
        </p:scale>
        <p:origin x="1884" y="546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4290" y="5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F4313-9FCE-4A92-819A-FAD0FCF0E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F2DB-1094-477F-B0A7-6AC3F2199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C5279A-4D42-4957-B952-8AEA79243149}" type="datetime1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BA01-9EAD-49E8-91CF-2A395945E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85C4-F9C1-42D8-B803-39C514A3B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74F99-60BC-462F-82FF-AD0F7D337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9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504B99-E122-4338-B6A6-EF721852AB96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226AB8-ACBE-42E6-92F5-667EDDCD965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1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538A-E864-0CA2-7175-6DB34866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26808-21F5-2FB3-AD33-5AFE2680D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52652-A3B5-A9DC-CDDC-178A356D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B494B-9E2A-EDBD-A868-366849E8B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DECA-F848-7BBB-5B08-6282E9DE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FB239-5202-D23D-7DA6-465EFFE4D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C59C3-A25E-FD1E-09F3-5721BA238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6E5E-411E-92A8-F6B2-C310C9DFE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0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03E4-E7A2-18F6-EEE9-87DEF425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E4A6C-5EA7-17C2-5D29-725F0014B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F51E6-2081-DA04-C518-6C8D1EBBC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E0E5-393F-50A2-C483-6FD48FB77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E8714-C20C-D938-ACD7-6A47CE172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17838-04A9-4376-2319-D5F40C9DE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D8039-1693-3E3C-7C33-716B2816E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496-8102-82EE-65B8-AC2F2F3BD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D679-9199-4143-5504-D31AC2FC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2C336-04D9-A6A2-2293-F7563AAC9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E4522-21E0-C2C7-0BA0-22DB4F77F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5454-11DA-477B-D5AD-6FD3115B1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4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655E7-3CAC-D76B-F424-FF44B38B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BF6F4-4A39-6502-99DB-F8960DF5E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E3BB6-4BF6-2031-103C-2498332B9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7260D-946F-0EF9-9FE2-ACCDDB6C9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9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7F2A5-73F2-E912-AC74-21D60204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D825B-C8E4-73A3-181B-C2EC57955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0C498-82E8-FB7E-E308-3E0449558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9FAC-8FD0-F229-308A-C18E066C2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3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99F5-4B4E-8053-24C8-23C8799F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39754-50AD-10C4-4C24-F8731C63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9BE296-C41C-C77B-C708-42AA9313B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284F-0367-C005-AF1C-DF2AC8901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1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A15D-7A5E-27F4-5190-79760BE9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6F2C0-1731-1736-0B57-9098A957D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CCC81-F8D5-2A83-D4E3-F187C123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2B15-77E3-536F-D231-2FE4C277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2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D046-0716-621B-09A2-119938AF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75C80-9471-3A52-0C9C-9821A6CD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BD085-8541-E2DA-463F-F2E4E0B2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528C-E34B-3309-9467-3BD59D855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31FCF-9EA0-4948-B3BA-41D4C749111E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218E7-6F34-4B85-9710-3564F06DECA4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31974-393E-457E-B34E-F7F8AF171E56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2E906-192D-4717-94C6-19D0AF21F9AC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33630-8D30-41A2-B646-94BE51F6CF33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3883E-3DE8-414A-8D5A-EC7335CD7EB1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E45AE-93CC-465B-AC29-280ECFB9E592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806A3-7FC9-4908-ADDC-2A4BF32E1033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79FC2-89D4-4B20-A266-ABE878E7A6CA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84638-7A06-4C29-A808-607AC6E92EFF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C0D12-BC96-4D3A-AEEA-216D95884D3A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A85F2-FB08-4945-8960-F6E1CDAD4E6B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3448105" y="187976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 TENSE</a:t>
            </a:r>
            <a:endParaRPr lang="en-GB" sz="4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3012508" y="762679"/>
            <a:ext cx="72969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400" dirty="0">
                <a:latin typeface="Posterama" panose="020B0504020200020000" pitchFamily="34" charset="0"/>
                <a:cs typeface="Posterama" panose="020B0504020200020000" pitchFamily="34" charset="0"/>
              </a:rPr>
              <a:t>В</a:t>
            </a:r>
            <a:r>
              <a:rPr lang="ru-RU" sz="2400" dirty="0">
                <a:latin typeface="Posterama" panose="020B0504020200020000" pitchFamily="34" charset="0"/>
                <a:cs typeface="Posterama" panose="020B0504020200020000" pitchFamily="34" charset="0"/>
              </a:rPr>
              <a:t>иражає </a:t>
            </a:r>
            <a:r>
              <a:rPr lang="ru-RU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звичайну, регулярну або фактичну дію</a:t>
            </a:r>
            <a:endParaRPr lang="en-GB" sz="2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8E056C9B-117C-46A2-9865-3A1EAB43F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66B2B0">
              <a:alpha val="54902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1E79D-0449-4A3A-BDF1-B7C21D8C9BFE}"/>
              </a:ext>
            </a:extLst>
          </p:cNvPr>
          <p:cNvSpPr txBox="1"/>
          <p:nvPr/>
        </p:nvSpPr>
        <p:spPr>
          <a:xfrm>
            <a:off x="3646122" y="1512504"/>
            <a:ext cx="1619034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CF5C3-35D5-438D-B1A1-B391E4C87D74}"/>
              </a:ext>
            </a:extLst>
          </p:cNvPr>
          <p:cNvSpPr txBox="1"/>
          <p:nvPr/>
        </p:nvSpPr>
        <p:spPr>
          <a:xfrm>
            <a:off x="6113857" y="1512504"/>
            <a:ext cx="9361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0305A6-4341-4B97-AF83-9294FC6EA63D}"/>
              </a:ext>
            </a:extLst>
          </p:cNvPr>
          <p:cNvSpPr txBox="1"/>
          <p:nvPr/>
        </p:nvSpPr>
        <p:spPr>
          <a:xfrm>
            <a:off x="7987680" y="1512504"/>
            <a:ext cx="1441100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30900DD1-10D4-4CC5-8A1B-5E61D6A8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470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0167C70-F7E1-45CB-A597-2788760D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036EB8-6531-4024-B522-C5B0CBD9CB88}"/>
              </a:ext>
            </a:extLst>
          </p:cNvPr>
          <p:cNvSpPr txBox="1"/>
          <p:nvPr/>
        </p:nvSpPr>
        <p:spPr>
          <a:xfrm>
            <a:off x="1793717" y="2266321"/>
            <a:ext cx="9938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05DC849-1D99-422D-9887-1F0EF21B0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C8DFDE">
              <a:alpha val="54902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29849218-BC89-48A6-9FC5-DB736B4F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82FD33-AE4E-4E5F-89AE-E423595AE948}"/>
              </a:ext>
            </a:extLst>
          </p:cNvPr>
          <p:cNvSpPr txBox="1"/>
          <p:nvPr/>
        </p:nvSpPr>
        <p:spPr>
          <a:xfrm>
            <a:off x="1551663" y="2989360"/>
            <a:ext cx="58349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1EA2319-E031-4C24-97DB-A7C7217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25520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7DE142E-1626-441F-BA29-B405D6AA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372B33-CD3D-4725-9B1E-14B86655D2C8}"/>
              </a:ext>
            </a:extLst>
          </p:cNvPr>
          <p:cNvSpPr txBox="1"/>
          <p:nvPr/>
        </p:nvSpPr>
        <p:spPr>
          <a:xfrm>
            <a:off x="1112444" y="3712400"/>
            <a:ext cx="14619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9FB01B4F-0A61-4148-ACB1-6F007336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23888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C67798E-D16A-4A5F-81D1-7181E445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30416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6C7348-7C2F-4BAA-BC54-6CF8433B67E2}"/>
              </a:ext>
            </a:extLst>
          </p:cNvPr>
          <p:cNvSpPr txBox="1"/>
          <p:nvPr/>
        </p:nvSpPr>
        <p:spPr>
          <a:xfrm>
            <a:off x="1606166" y="4435440"/>
            <a:ext cx="47449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CED0-588F-80E5-99EF-CF6B3DD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D7F5DB73-58EC-360D-DA0E-5C163C675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3857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E5973086-1F63-53D1-7521-C7DBF1E69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2B05C-D3A1-52A9-23CB-E593EA9CF015}"/>
              </a:ext>
            </a:extLst>
          </p:cNvPr>
          <p:cNvSpPr txBox="1"/>
          <p:nvPr/>
        </p:nvSpPr>
        <p:spPr>
          <a:xfrm>
            <a:off x="1478726" y="5225533"/>
            <a:ext cx="72936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75409-24C5-4282-C8B5-3821E36A00F2}"/>
              </a:ext>
            </a:extLst>
          </p:cNvPr>
          <p:cNvSpPr txBox="1"/>
          <p:nvPr/>
        </p:nvSpPr>
        <p:spPr>
          <a:xfrm>
            <a:off x="4037254" y="2235544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DC1FC-DAF9-5B64-4DA5-F35E6A28680C}"/>
              </a:ext>
            </a:extLst>
          </p:cNvPr>
          <p:cNvSpPr txBox="1"/>
          <p:nvPr/>
        </p:nvSpPr>
        <p:spPr>
          <a:xfrm>
            <a:off x="5953557" y="2235544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335EE-67D8-9A86-FEFD-6AAAD28FB370}"/>
              </a:ext>
            </a:extLst>
          </p:cNvPr>
          <p:cNvSpPr txBox="1"/>
          <p:nvPr/>
        </p:nvSpPr>
        <p:spPr>
          <a:xfrm>
            <a:off x="7926766" y="2235544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988E6-DA21-A659-F938-08EB74004ED0}"/>
              </a:ext>
            </a:extLst>
          </p:cNvPr>
          <p:cNvSpPr txBox="1"/>
          <p:nvPr/>
        </p:nvSpPr>
        <p:spPr>
          <a:xfrm>
            <a:off x="4037254" y="2945365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D9BF-DE04-1BE4-D34D-20844D991026}"/>
              </a:ext>
            </a:extLst>
          </p:cNvPr>
          <p:cNvSpPr txBox="1"/>
          <p:nvPr/>
        </p:nvSpPr>
        <p:spPr>
          <a:xfrm>
            <a:off x="5953557" y="2945365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5528-BD93-04F0-029A-2824B1E81B36}"/>
              </a:ext>
            </a:extLst>
          </p:cNvPr>
          <p:cNvSpPr txBox="1"/>
          <p:nvPr/>
        </p:nvSpPr>
        <p:spPr>
          <a:xfrm>
            <a:off x="7926766" y="2945365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02D20-5C46-87CF-313C-1A7BDF6F60FD}"/>
              </a:ext>
            </a:extLst>
          </p:cNvPr>
          <p:cNvSpPr txBox="1"/>
          <p:nvPr/>
        </p:nvSpPr>
        <p:spPr>
          <a:xfrm>
            <a:off x="3949089" y="3681623"/>
            <a:ext cx="101309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54D61-701D-71A9-3726-8806428F1FC3}"/>
              </a:ext>
            </a:extLst>
          </p:cNvPr>
          <p:cNvSpPr txBox="1"/>
          <p:nvPr/>
        </p:nvSpPr>
        <p:spPr>
          <a:xfrm>
            <a:off x="5953557" y="3681623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07F45-CE3F-368C-4F7A-FA2D9D8E8CB8}"/>
              </a:ext>
            </a:extLst>
          </p:cNvPr>
          <p:cNvSpPr txBox="1"/>
          <p:nvPr/>
        </p:nvSpPr>
        <p:spPr>
          <a:xfrm>
            <a:off x="7926766" y="3681623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A0508-5D6F-8392-1160-1696BCBEFD8D}"/>
              </a:ext>
            </a:extLst>
          </p:cNvPr>
          <p:cNvSpPr txBox="1"/>
          <p:nvPr/>
        </p:nvSpPr>
        <p:spPr>
          <a:xfrm>
            <a:off x="4037254" y="4401464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A0ACD-A341-5CE7-CF39-BF9837B52F44}"/>
              </a:ext>
            </a:extLst>
          </p:cNvPr>
          <p:cNvSpPr txBox="1"/>
          <p:nvPr/>
        </p:nvSpPr>
        <p:spPr>
          <a:xfrm>
            <a:off x="5953557" y="4401464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50BCD7-D02E-7AE2-B5DE-401D1620E2A2}"/>
              </a:ext>
            </a:extLst>
          </p:cNvPr>
          <p:cNvSpPr txBox="1"/>
          <p:nvPr/>
        </p:nvSpPr>
        <p:spPr>
          <a:xfrm>
            <a:off x="7926766" y="4401464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B5760-91B3-E51C-1028-8DCBAB02EC22}"/>
              </a:ext>
            </a:extLst>
          </p:cNvPr>
          <p:cNvSpPr txBox="1"/>
          <p:nvPr/>
        </p:nvSpPr>
        <p:spPr>
          <a:xfrm>
            <a:off x="4037254" y="5194756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5D969-4F54-C8B7-C7C3-A8A09499E484}"/>
              </a:ext>
            </a:extLst>
          </p:cNvPr>
          <p:cNvSpPr txBox="1"/>
          <p:nvPr/>
        </p:nvSpPr>
        <p:spPr>
          <a:xfrm>
            <a:off x="5953557" y="5194756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EC6CE-05E5-4DCB-35B1-FB04606E23CF}"/>
              </a:ext>
            </a:extLst>
          </p:cNvPr>
          <p:cNvSpPr txBox="1"/>
          <p:nvPr/>
        </p:nvSpPr>
        <p:spPr>
          <a:xfrm>
            <a:off x="7926766" y="5194756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1761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ADD1-A9B9-F921-AC08-A8361964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2F5FF16-606C-6245-711B-359FA5A33E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32FD1-ED59-8CA3-DAC4-925FE6B869F3}"/>
              </a:ext>
            </a:extLst>
          </p:cNvPr>
          <p:cNvSpPr txBox="1"/>
          <p:nvPr/>
        </p:nvSpPr>
        <p:spPr>
          <a:xfrm>
            <a:off x="894869" y="399299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DATE AND TIME</a:t>
            </a:r>
            <a:endParaRPr lang="en-GB" sz="3600" dirty="0">
              <a:latin typeface="+mj-lt"/>
            </a:endParaRPr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B2241117-8C4C-F3F3-1A5A-5ABE1C126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AA5F73-FB9C-4CEB-33E5-83E662004F3B}"/>
              </a:ext>
            </a:extLst>
          </p:cNvPr>
          <p:cNvGrpSpPr/>
          <p:nvPr/>
        </p:nvGrpSpPr>
        <p:grpSpPr>
          <a:xfrm>
            <a:off x="894870" y="1350216"/>
            <a:ext cx="2015063" cy="560290"/>
            <a:chOff x="894870" y="1350216"/>
            <a:chExt cx="2015063" cy="560290"/>
          </a:xfrm>
        </p:grpSpPr>
        <p:sp>
          <p:nvSpPr>
            <p:cNvPr id="58" name="Rounded Rectangle 77">
              <a:extLst>
                <a:ext uri="{FF2B5EF4-FFF2-40B4-BE49-F238E27FC236}">
                  <a16:creationId xmlns:a16="http://schemas.microsoft.com/office/drawing/2014/main" id="{08AC9A6D-E442-CA9B-F8A9-5E6FC32A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D79325-C23D-710B-A42E-8C10E45E351D}"/>
                </a:ext>
              </a:extLst>
            </p:cNvPr>
            <p:cNvSpPr txBox="1"/>
            <p:nvPr/>
          </p:nvSpPr>
          <p:spPr>
            <a:xfrm>
              <a:off x="1694814" y="1507250"/>
              <a:ext cx="41517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TIME</a:t>
              </a:r>
            </a:p>
          </p:txBody>
        </p:sp>
      </p:grp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DE577E95-FABC-0E7C-D6E7-549D41B64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770E13D-107A-8C97-65AA-FB2D1DFDA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31EE72-7814-AD95-0306-EA180C9D0241}"/>
              </a:ext>
            </a:extLst>
          </p:cNvPr>
          <p:cNvGrpSpPr/>
          <p:nvPr/>
        </p:nvGrpSpPr>
        <p:grpSpPr>
          <a:xfrm>
            <a:off x="894870" y="2773680"/>
            <a:ext cx="2015063" cy="560290"/>
            <a:chOff x="894870" y="2796296"/>
            <a:chExt cx="2015063" cy="560290"/>
          </a:xfrm>
        </p:grpSpPr>
        <p:sp>
          <p:nvSpPr>
            <p:cNvPr id="60" name="Rounded Rectangle 79">
              <a:extLst>
                <a:ext uri="{FF2B5EF4-FFF2-40B4-BE49-F238E27FC236}">
                  <a16:creationId xmlns:a16="http://schemas.microsoft.com/office/drawing/2014/main" id="{FBF1EDF5-70C0-E14B-C26E-A2E43285C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279629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737037-9CA8-9A79-13F2-97F3DDD3A32F}"/>
                </a:ext>
              </a:extLst>
            </p:cNvPr>
            <p:cNvSpPr txBox="1"/>
            <p:nvPr/>
          </p:nvSpPr>
          <p:spPr>
            <a:xfrm>
              <a:off x="1576192" y="2953330"/>
              <a:ext cx="65242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MONTH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A40B-33A0-8078-9A91-C32442DA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B2DDA8EA-12BF-90F6-922D-3627AF1D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FF6302-6B66-066B-A5CF-B70B5B53C31E}"/>
              </a:ext>
            </a:extLst>
          </p:cNvPr>
          <p:cNvGrpSpPr/>
          <p:nvPr/>
        </p:nvGrpSpPr>
        <p:grpSpPr>
          <a:xfrm>
            <a:off x="894870" y="3485412"/>
            <a:ext cx="2015063" cy="560290"/>
            <a:chOff x="894870" y="3485412"/>
            <a:chExt cx="2015063" cy="560290"/>
          </a:xfrm>
        </p:grpSpPr>
        <p:sp>
          <p:nvSpPr>
            <p:cNvPr id="3" name="Rounded Rectangle 79">
              <a:extLst>
                <a:ext uri="{FF2B5EF4-FFF2-40B4-BE49-F238E27FC236}">
                  <a16:creationId xmlns:a16="http://schemas.microsoft.com/office/drawing/2014/main" id="{A1435F1F-A67B-90B4-7F06-C769301A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348541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544E5-AD22-F574-7894-F37BCDAC363B}"/>
                </a:ext>
              </a:extLst>
            </p:cNvPr>
            <p:cNvSpPr txBox="1"/>
            <p:nvPr/>
          </p:nvSpPr>
          <p:spPr>
            <a:xfrm>
              <a:off x="1696609" y="3642446"/>
              <a:ext cx="41158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YEAR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CCE51E-0FB6-60C2-BDAC-F30A7607D75B}"/>
              </a:ext>
            </a:extLst>
          </p:cNvPr>
          <p:cNvSpPr txBox="1"/>
          <p:nvPr/>
        </p:nvSpPr>
        <p:spPr>
          <a:xfrm>
            <a:off x="4818368" y="1494032"/>
            <a:ext cx="198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6905-8709-97B8-9ADF-1802EDEB9DC1}"/>
              </a:ext>
            </a:extLst>
          </p:cNvPr>
          <p:cNvSpPr txBox="1"/>
          <p:nvPr/>
        </p:nvSpPr>
        <p:spPr>
          <a:xfrm>
            <a:off x="4739499" y="2218982"/>
            <a:ext cx="26609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9E13F-8954-8E56-62A6-BCA38117E25F}"/>
              </a:ext>
            </a:extLst>
          </p:cNvPr>
          <p:cNvSpPr txBox="1"/>
          <p:nvPr/>
        </p:nvSpPr>
        <p:spPr>
          <a:xfrm>
            <a:off x="4781979" y="2921922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B84F4-44BF-4E73-FCC4-6756C263ACA3}"/>
              </a:ext>
            </a:extLst>
          </p:cNvPr>
          <p:cNvSpPr txBox="1"/>
          <p:nvPr/>
        </p:nvSpPr>
        <p:spPr>
          <a:xfrm>
            <a:off x="4781979" y="3642446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6" name="Rounded Rectangle 82">
            <a:extLst>
              <a:ext uri="{FF2B5EF4-FFF2-40B4-BE49-F238E27FC236}">
                <a16:creationId xmlns:a16="http://schemas.microsoft.com/office/drawing/2014/main" id="{E7851535-6FB5-F564-4866-825D82BC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0" name="Rounded Rectangle 83">
            <a:extLst>
              <a:ext uri="{FF2B5EF4-FFF2-40B4-BE49-F238E27FC236}">
                <a16:creationId xmlns:a16="http://schemas.microsoft.com/office/drawing/2014/main" id="{8C317DC4-9E2C-EAB3-6035-A547A44D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Rounded Rectangle 84">
            <a:extLst>
              <a:ext uri="{FF2B5EF4-FFF2-40B4-BE49-F238E27FC236}">
                <a16:creationId xmlns:a16="http://schemas.microsoft.com/office/drawing/2014/main" id="{831C113B-9830-EE53-6F38-B4A1BF34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ounded Rectangle 84">
            <a:extLst>
              <a:ext uri="{FF2B5EF4-FFF2-40B4-BE49-F238E27FC236}">
                <a16:creationId xmlns:a16="http://schemas.microsoft.com/office/drawing/2014/main" id="{7B6FDCB8-2C0A-817B-D333-87AF989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02E919-AAB9-89D7-06EE-F82AE2A7F28F}"/>
              </a:ext>
            </a:extLst>
          </p:cNvPr>
          <p:cNvSpPr txBox="1"/>
          <p:nvPr/>
        </p:nvSpPr>
        <p:spPr>
          <a:xfrm>
            <a:off x="6985638" y="1494032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20E69-F475-8162-A9C1-A514BB936627}"/>
              </a:ext>
            </a:extLst>
          </p:cNvPr>
          <p:cNvSpPr txBox="1"/>
          <p:nvPr/>
        </p:nvSpPr>
        <p:spPr>
          <a:xfrm>
            <a:off x="6779559" y="2095871"/>
            <a:ext cx="938526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 Monday</a:t>
            </a:r>
            <a:br>
              <a:rPr lang="en-GB" sz="1600" dirty="0"/>
            </a:br>
            <a:r>
              <a:rPr lang="en-GB" sz="1600" dirty="0"/>
              <a:t>on May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74BA6-B502-8459-6C24-013BE4A0780E}"/>
              </a:ext>
            </a:extLst>
          </p:cNvPr>
          <p:cNvSpPr txBox="1"/>
          <p:nvPr/>
        </p:nvSpPr>
        <p:spPr>
          <a:xfrm>
            <a:off x="6833127" y="2921922"/>
            <a:ext cx="831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ACEE8-3D17-DE8E-1EDD-94EF023DCDB3}"/>
              </a:ext>
            </a:extLst>
          </p:cNvPr>
          <p:cNvSpPr txBox="1"/>
          <p:nvPr/>
        </p:nvSpPr>
        <p:spPr>
          <a:xfrm>
            <a:off x="6941042" y="364244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1991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E48F00-254D-2952-D453-AA3E1887BB5B}"/>
              </a:ext>
            </a:extLst>
          </p:cNvPr>
          <p:cNvGrpSpPr/>
          <p:nvPr/>
        </p:nvGrpSpPr>
        <p:grpSpPr>
          <a:xfrm>
            <a:off x="894869" y="2061948"/>
            <a:ext cx="2015063" cy="560290"/>
            <a:chOff x="894869" y="2075182"/>
            <a:chExt cx="2015063" cy="560290"/>
          </a:xfrm>
        </p:grpSpPr>
        <p:sp>
          <p:nvSpPr>
            <p:cNvPr id="23" name="Rounded Rectangle 77">
              <a:extLst>
                <a:ext uri="{FF2B5EF4-FFF2-40B4-BE49-F238E27FC236}">
                  <a16:creationId xmlns:a16="http://schemas.microsoft.com/office/drawing/2014/main" id="{D0F3DB2A-788A-C1EE-6634-2BC3890D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69" y="207518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9B1A1D-CE0F-C04A-054D-5982A3753343}"/>
                </a:ext>
              </a:extLst>
            </p:cNvPr>
            <p:cNvSpPr txBox="1"/>
            <p:nvPr/>
          </p:nvSpPr>
          <p:spPr>
            <a:xfrm>
              <a:off x="1745308" y="2230234"/>
              <a:ext cx="31418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DFEE-7D82-656B-ADE2-2B3A8F45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4E9CABA-9D01-5CBB-B08C-F0C639629A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EBD57-70B2-9823-05AA-5E3CAF5776A6}"/>
              </a:ext>
            </a:extLst>
          </p:cNvPr>
          <p:cNvSpPr txBox="1"/>
          <p:nvPr/>
        </p:nvSpPr>
        <p:spPr>
          <a:xfrm>
            <a:off x="894869" y="399300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PREPOSITIONS OF PLACE</a:t>
            </a:r>
            <a:endParaRPr lang="en-GB" sz="3600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537C-7C09-F2FB-FD3F-0D7D562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11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D9B4C-625E-8A9F-9C0A-1595D77C483D}"/>
              </a:ext>
            </a:extLst>
          </p:cNvPr>
          <p:cNvSpPr txBox="1"/>
          <p:nvPr/>
        </p:nvSpPr>
        <p:spPr>
          <a:xfrm>
            <a:off x="10119808" y="4109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9F1B-390A-1639-2F00-1AFCA6415818}"/>
              </a:ext>
            </a:extLst>
          </p:cNvPr>
          <p:cNvSpPr txBox="1"/>
          <p:nvPr/>
        </p:nvSpPr>
        <p:spPr>
          <a:xfrm>
            <a:off x="10272208" y="4261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21D04-B2CA-8953-27C7-B9067E62458B}"/>
              </a:ext>
            </a:extLst>
          </p:cNvPr>
          <p:cNvSpPr txBox="1"/>
          <p:nvPr/>
        </p:nvSpPr>
        <p:spPr>
          <a:xfrm>
            <a:off x="10424608" y="44143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E19A2-79C3-B067-FBCB-AF0FC7D0FD4B}"/>
              </a:ext>
            </a:extLst>
          </p:cNvPr>
          <p:cNvSpPr txBox="1"/>
          <p:nvPr/>
        </p:nvSpPr>
        <p:spPr>
          <a:xfrm>
            <a:off x="10577008" y="45667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1742D-AE43-F2CF-6661-2760009D05B1}"/>
              </a:ext>
            </a:extLst>
          </p:cNvPr>
          <p:cNvSpPr txBox="1"/>
          <p:nvPr/>
        </p:nvSpPr>
        <p:spPr>
          <a:xfrm>
            <a:off x="10729408" y="47191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69683-186F-4C69-6F09-9791AE06C2EC}"/>
              </a:ext>
            </a:extLst>
          </p:cNvPr>
          <p:cNvSpPr txBox="1"/>
          <p:nvPr/>
        </p:nvSpPr>
        <p:spPr>
          <a:xfrm>
            <a:off x="10881808" y="4871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9191A2-49FF-55E5-C595-92192006985C}"/>
              </a:ext>
            </a:extLst>
          </p:cNvPr>
          <p:cNvSpPr txBox="1"/>
          <p:nvPr/>
        </p:nvSpPr>
        <p:spPr>
          <a:xfrm>
            <a:off x="11034208" y="5023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1EAF6-ACAB-E83D-A0C1-FA5EF370E01F}"/>
              </a:ext>
            </a:extLst>
          </p:cNvPr>
          <p:cNvSpPr txBox="1"/>
          <p:nvPr/>
        </p:nvSpPr>
        <p:spPr>
          <a:xfrm>
            <a:off x="5005936" y="3724793"/>
            <a:ext cx="4937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under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6D1C2-9FFE-3BFC-1DF9-FAA369C8470A}"/>
              </a:ext>
            </a:extLst>
          </p:cNvPr>
          <p:cNvSpPr txBox="1"/>
          <p:nvPr/>
        </p:nvSpPr>
        <p:spPr>
          <a:xfrm>
            <a:off x="5163778" y="1474085"/>
            <a:ext cx="4987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6A1F2-B27C-EA74-250A-9A9C94650FC6}"/>
              </a:ext>
            </a:extLst>
          </p:cNvPr>
          <p:cNvSpPr txBox="1"/>
          <p:nvPr/>
        </p:nvSpPr>
        <p:spPr>
          <a:xfrm>
            <a:off x="7881898" y="3078454"/>
            <a:ext cx="640255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832B03-CF9B-0522-5F31-E8F4A6EEEE8C}"/>
              </a:ext>
            </a:extLst>
          </p:cNvPr>
          <p:cNvGrpSpPr/>
          <p:nvPr/>
        </p:nvGrpSpPr>
        <p:grpSpPr>
          <a:xfrm>
            <a:off x="4765997" y="1826455"/>
            <a:ext cx="1467330" cy="560290"/>
            <a:chOff x="894870" y="1350216"/>
            <a:chExt cx="2015063" cy="560290"/>
          </a:xfrm>
        </p:grpSpPr>
        <p:sp>
          <p:nvSpPr>
            <p:cNvPr id="41" name="Rounded Rectangle 77">
              <a:extLst>
                <a:ext uri="{FF2B5EF4-FFF2-40B4-BE49-F238E27FC236}">
                  <a16:creationId xmlns:a16="http://schemas.microsoft.com/office/drawing/2014/main" id="{011A6AEA-1E5D-33A2-3C6A-ED1027500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C8FA98-2FFE-491C-8A03-BEF0708ACEFC}"/>
                </a:ext>
              </a:extLst>
            </p:cNvPr>
            <p:cNvSpPr txBox="1"/>
            <p:nvPr/>
          </p:nvSpPr>
          <p:spPr>
            <a:xfrm>
              <a:off x="1507252" y="1384140"/>
              <a:ext cx="790297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dirty="0"/>
                <a:t>behind</a:t>
              </a:r>
            </a:p>
          </p:txBody>
        </p:sp>
      </p:grpSp>
      <p:sp>
        <p:nvSpPr>
          <p:cNvPr id="38" name="Cube 37">
            <a:extLst>
              <a:ext uri="{FF2B5EF4-FFF2-40B4-BE49-F238E27FC236}">
                <a16:creationId xmlns:a16="http://schemas.microsoft.com/office/drawing/2014/main" id="{8A33ED6F-8D12-8B65-7756-E8B643D990FE}"/>
              </a:ext>
            </a:extLst>
          </p:cNvPr>
          <p:cNvSpPr/>
          <p:nvPr/>
        </p:nvSpPr>
        <p:spPr>
          <a:xfrm>
            <a:off x="4152878" y="2106600"/>
            <a:ext cx="2194840" cy="145126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630B0-CBE8-1185-AE99-778E238C39CB}"/>
              </a:ext>
            </a:extLst>
          </p:cNvPr>
          <p:cNvSpPr txBox="1"/>
          <p:nvPr/>
        </p:nvSpPr>
        <p:spPr>
          <a:xfrm>
            <a:off x="5032193" y="2832233"/>
            <a:ext cx="15228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4C3577-565D-214B-BD81-C1C1F7961609}"/>
              </a:ext>
            </a:extLst>
          </p:cNvPr>
          <p:cNvSpPr txBox="1"/>
          <p:nvPr/>
        </p:nvSpPr>
        <p:spPr>
          <a:xfrm>
            <a:off x="5142897" y="2128688"/>
            <a:ext cx="21480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125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C87D-703C-1133-507F-49D67B9E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AEB38DFA-C370-934B-727C-79C618670B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D5CD3-1EAD-6E8D-6CB4-4E6B0CCC97BA}"/>
              </a:ext>
            </a:extLst>
          </p:cNvPr>
          <p:cNvSpPr txBox="1"/>
          <p:nvPr/>
        </p:nvSpPr>
        <p:spPr>
          <a:xfrm>
            <a:off x="3857021" y="122735"/>
            <a:ext cx="6425718" cy="6771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400" b="1" dirty="0">
                <a:latin typeface="Posterama" panose="020B0504020200020000" pitchFamily="34" charset="0"/>
                <a:cs typeface="Posterama" panose="020B0504020200020000" pitchFamily="34" charset="0"/>
              </a:rPr>
              <a:t>CONTINUOUS TENSE</a:t>
            </a:r>
            <a:endParaRPr lang="en-GB" sz="48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A1651-8C74-391B-5F61-7D530CA06039}"/>
              </a:ext>
            </a:extLst>
          </p:cNvPr>
          <p:cNvSpPr txBox="1"/>
          <p:nvPr/>
        </p:nvSpPr>
        <p:spPr>
          <a:xfrm>
            <a:off x="3612505" y="754490"/>
            <a:ext cx="70683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400" dirty="0">
                <a:latin typeface="Posterama" panose="020B0504020200020000" pitchFamily="34" charset="0"/>
                <a:cs typeface="Posterama" panose="020B0504020200020000" pitchFamily="34" charset="0"/>
              </a:rPr>
              <a:t>Показує, що</a:t>
            </a:r>
            <a:r>
              <a:rPr lang="ru-RU" sz="24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ru-RU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дія триває у певний момент часу</a:t>
            </a:r>
            <a:endParaRPr lang="en-GB" sz="24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A2A61F89-9657-1722-9DFD-85A2A06A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7341814" cy="560290"/>
          </a:xfrm>
          <a:prstGeom prst="roundRect">
            <a:avLst>
              <a:gd name="adj" fmla="val 28784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72D6D-89BA-A2AF-344D-917EFC0BD070}"/>
              </a:ext>
            </a:extLst>
          </p:cNvPr>
          <p:cNvSpPr txBox="1"/>
          <p:nvPr/>
        </p:nvSpPr>
        <p:spPr>
          <a:xfrm>
            <a:off x="3840188" y="1527892"/>
            <a:ext cx="1505220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405DB8-FD92-41F1-5698-C153F7F2D421}"/>
              </a:ext>
            </a:extLst>
          </p:cNvPr>
          <p:cNvSpPr txBox="1"/>
          <p:nvPr/>
        </p:nvSpPr>
        <p:spPr>
          <a:xfrm>
            <a:off x="6357031" y="1527892"/>
            <a:ext cx="870431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b="1" dirty="0">
                <a:latin typeface="Posterama" panose="020B0504020200020000" pitchFamily="34" charset="0"/>
                <a:cs typeface="Posterama" panose="020B0504020200020000" pitchFamily="34" charset="0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72324-6352-BF17-AD35-5680EE1E4BB4}"/>
              </a:ext>
            </a:extLst>
          </p:cNvPr>
          <p:cNvSpPr txBox="1"/>
          <p:nvPr/>
        </p:nvSpPr>
        <p:spPr>
          <a:xfrm>
            <a:off x="8944231" y="1527892"/>
            <a:ext cx="133850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b="1" dirty="0">
                <a:latin typeface="Posterama" panose="020B0504020200020000" pitchFamily="34" charset="0"/>
                <a:cs typeface="Posterama" panose="020B0504020200020000" pitchFamily="34" charset="0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81815CB-27B1-4E1D-A1AC-F43E64A9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2170841"/>
            <a:ext cx="7341815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4CF47D1A-7666-1EF0-FC5E-8259883BC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25520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58B25-7C77-64F5-A552-F208C03F0613}"/>
              </a:ext>
            </a:extLst>
          </p:cNvPr>
          <p:cNvSpPr txBox="1"/>
          <p:nvPr/>
        </p:nvSpPr>
        <p:spPr>
          <a:xfrm>
            <a:off x="1793717" y="2266321"/>
            <a:ext cx="9938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6938F489-BA52-A917-A813-5BA58E62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C5FFBDA3-88AE-D5B8-10D5-ADA89D7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2893881"/>
            <a:ext cx="7341815" cy="560290"/>
          </a:xfrm>
          <a:prstGeom prst="roundRect">
            <a:avLst>
              <a:gd name="adj" fmla="val 30416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2E595-DD8F-5933-E1D0-E64543347936}"/>
              </a:ext>
            </a:extLst>
          </p:cNvPr>
          <p:cNvSpPr txBox="1"/>
          <p:nvPr/>
        </p:nvSpPr>
        <p:spPr>
          <a:xfrm>
            <a:off x="1551664" y="2989360"/>
            <a:ext cx="58349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B97B971-941A-F0AC-4D2C-A735B150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33680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A736080-FB8B-CC6C-BCD7-BD1106AF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3616921"/>
            <a:ext cx="7341815" cy="560290"/>
          </a:xfrm>
          <a:prstGeom prst="roundRect">
            <a:avLst>
              <a:gd name="adj" fmla="val 2552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A570B-DCEC-A183-DA71-8586C29E6328}"/>
              </a:ext>
            </a:extLst>
          </p:cNvPr>
          <p:cNvSpPr txBox="1"/>
          <p:nvPr/>
        </p:nvSpPr>
        <p:spPr>
          <a:xfrm>
            <a:off x="1112444" y="3712400"/>
            <a:ext cx="14619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CE7763BB-CE6F-5466-A325-DE2EE0CF3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35312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1055F8AB-F40C-11F0-3513-AD83AFE5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4339961"/>
            <a:ext cx="7341815" cy="560290"/>
          </a:xfrm>
          <a:prstGeom prst="roundRect">
            <a:avLst>
              <a:gd name="adj" fmla="val 30416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FFCADD-455D-E12B-D9CB-3A62C033F4E8}"/>
              </a:ext>
            </a:extLst>
          </p:cNvPr>
          <p:cNvSpPr txBox="1"/>
          <p:nvPr/>
        </p:nvSpPr>
        <p:spPr>
          <a:xfrm>
            <a:off x="1606165" y="4435440"/>
            <a:ext cx="47449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4500-C0C9-564A-21E7-60E0367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9667250-BA7C-78EA-849E-6BEF186B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BC5699-DA45-6317-FCAF-F1D277503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4" y="5130054"/>
            <a:ext cx="7341815" cy="560290"/>
          </a:xfrm>
          <a:prstGeom prst="roundRect">
            <a:avLst>
              <a:gd name="adj" fmla="val 32048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B8A0-47B0-DE32-64D3-C25413646529}"/>
              </a:ext>
            </a:extLst>
          </p:cNvPr>
          <p:cNvSpPr txBox="1"/>
          <p:nvPr/>
        </p:nvSpPr>
        <p:spPr>
          <a:xfrm>
            <a:off x="1478727" y="5225533"/>
            <a:ext cx="72936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76B7E-D562-309B-C32B-9917AE3CA9F8}"/>
              </a:ext>
            </a:extLst>
          </p:cNvPr>
          <p:cNvSpPr txBox="1"/>
          <p:nvPr/>
        </p:nvSpPr>
        <p:spPr>
          <a:xfrm>
            <a:off x="3551545" y="2250932"/>
            <a:ext cx="1808187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am working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3E8A4-C9F3-727B-D593-DC111A341A4C}"/>
              </a:ext>
            </a:extLst>
          </p:cNvPr>
          <p:cNvSpPr txBox="1"/>
          <p:nvPr/>
        </p:nvSpPr>
        <p:spPr>
          <a:xfrm>
            <a:off x="5759918" y="2250932"/>
            <a:ext cx="194764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was 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40369-61E5-4C84-E6C6-C9A8ADFDA6D1}"/>
              </a:ext>
            </a:extLst>
          </p:cNvPr>
          <p:cNvSpPr txBox="1"/>
          <p:nvPr/>
        </p:nvSpPr>
        <p:spPr>
          <a:xfrm>
            <a:off x="8248894" y="2250932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DBD29-7240-1116-F798-34927546FE91}"/>
              </a:ext>
            </a:extLst>
          </p:cNvPr>
          <p:cNvSpPr txBox="1"/>
          <p:nvPr/>
        </p:nvSpPr>
        <p:spPr>
          <a:xfrm>
            <a:off x="3538721" y="2960753"/>
            <a:ext cx="1833835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are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29E09-8065-824F-15B4-59ADCEA07E6D}"/>
              </a:ext>
            </a:extLst>
          </p:cNvPr>
          <p:cNvSpPr txBox="1"/>
          <p:nvPr/>
        </p:nvSpPr>
        <p:spPr>
          <a:xfrm>
            <a:off x="5671753" y="2960753"/>
            <a:ext cx="212397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were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4AD78-55F9-2B45-3323-18DD5E6E2C1F}"/>
              </a:ext>
            </a:extLst>
          </p:cNvPr>
          <p:cNvSpPr txBox="1"/>
          <p:nvPr/>
        </p:nvSpPr>
        <p:spPr>
          <a:xfrm>
            <a:off x="8248892" y="2960753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168F9-91F4-8DD9-8806-4BB99D0867C6}"/>
              </a:ext>
            </a:extLst>
          </p:cNvPr>
          <p:cNvSpPr txBox="1"/>
          <p:nvPr/>
        </p:nvSpPr>
        <p:spPr>
          <a:xfrm>
            <a:off x="3664556" y="3697011"/>
            <a:ext cx="1582164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is working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EB33-F2BD-EA43-D055-4A488B81A6E8}"/>
              </a:ext>
            </a:extLst>
          </p:cNvPr>
          <p:cNvSpPr txBox="1"/>
          <p:nvPr/>
        </p:nvSpPr>
        <p:spPr>
          <a:xfrm>
            <a:off x="5759918" y="3697011"/>
            <a:ext cx="194764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was working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1195B-9335-099E-64FF-1E498DAA6997}"/>
              </a:ext>
            </a:extLst>
          </p:cNvPr>
          <p:cNvSpPr txBox="1"/>
          <p:nvPr/>
        </p:nvSpPr>
        <p:spPr>
          <a:xfrm>
            <a:off x="8248892" y="3697011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BD76C-3D67-B55A-D907-5700410D9F5B}"/>
              </a:ext>
            </a:extLst>
          </p:cNvPr>
          <p:cNvSpPr txBox="1"/>
          <p:nvPr/>
        </p:nvSpPr>
        <p:spPr>
          <a:xfrm>
            <a:off x="3538720" y="4416852"/>
            <a:ext cx="1833835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are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4CF32-6A72-F3CB-DE12-3EC201B9AFBC}"/>
              </a:ext>
            </a:extLst>
          </p:cNvPr>
          <p:cNvSpPr txBox="1"/>
          <p:nvPr/>
        </p:nvSpPr>
        <p:spPr>
          <a:xfrm>
            <a:off x="5671753" y="4416852"/>
            <a:ext cx="212397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were 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399D2-829B-4799-6A98-C51894D7A33B}"/>
              </a:ext>
            </a:extLst>
          </p:cNvPr>
          <p:cNvSpPr txBox="1"/>
          <p:nvPr/>
        </p:nvSpPr>
        <p:spPr>
          <a:xfrm>
            <a:off x="8248892" y="4416852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42E77-9341-0E42-CC55-C29DD52A8C79}"/>
              </a:ext>
            </a:extLst>
          </p:cNvPr>
          <p:cNvSpPr txBox="1"/>
          <p:nvPr/>
        </p:nvSpPr>
        <p:spPr>
          <a:xfrm>
            <a:off x="3538720" y="5210144"/>
            <a:ext cx="1833835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are 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18921-6FA3-D45E-F0E5-8004D252C5A6}"/>
              </a:ext>
            </a:extLst>
          </p:cNvPr>
          <p:cNvSpPr txBox="1"/>
          <p:nvPr/>
        </p:nvSpPr>
        <p:spPr>
          <a:xfrm>
            <a:off x="5671753" y="5210144"/>
            <a:ext cx="212397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were working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9BB15-1CC2-5C8B-7755-BBDC38A2D523}"/>
              </a:ext>
            </a:extLst>
          </p:cNvPr>
          <p:cNvSpPr txBox="1"/>
          <p:nvPr/>
        </p:nvSpPr>
        <p:spPr>
          <a:xfrm>
            <a:off x="8248892" y="5210144"/>
            <a:ext cx="2341988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will be working</a:t>
            </a:r>
          </a:p>
        </p:txBody>
      </p:sp>
    </p:spTree>
    <p:extLst>
      <p:ext uri="{BB962C8B-B14F-4D97-AF65-F5344CB8AC3E}">
        <p14:creationId xmlns:p14="http://schemas.microsoft.com/office/powerpoint/2010/main" val="5061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5FAD-C290-E4DA-22FF-876E372B6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713D9CD-3891-D635-2B33-986C1AD05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372E-0E56-AA2C-14DB-2A11F215D55A}"/>
              </a:ext>
            </a:extLst>
          </p:cNvPr>
          <p:cNvSpPr txBox="1"/>
          <p:nvPr/>
        </p:nvSpPr>
        <p:spPr>
          <a:xfrm>
            <a:off x="237418" y="101793"/>
            <a:ext cx="7025019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 PERFECT TENSE</a:t>
            </a:r>
            <a:endParaRPr lang="en-GB" sz="4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AE333-B001-7EFA-528B-ECC06E1474B5}"/>
              </a:ext>
            </a:extLst>
          </p:cNvPr>
          <p:cNvSpPr txBox="1"/>
          <p:nvPr/>
        </p:nvSpPr>
        <p:spPr>
          <a:xfrm>
            <a:off x="527926" y="717346"/>
            <a:ext cx="6425717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400" dirty="0">
                <a:latin typeface="Posterama" panose="020B0504020200020000" pitchFamily="34" charset="0"/>
                <a:cs typeface="Posterama" panose="020B0504020200020000" pitchFamily="34" charset="0"/>
              </a:rPr>
              <a:t>Показує, що</a:t>
            </a:r>
            <a:r>
              <a:rPr lang="ru-RU" sz="24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uk-UA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дія відбулася</a:t>
            </a:r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ru-UA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в минулому</a:t>
            </a:r>
            <a:r>
              <a:rPr lang="uk-UA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 і має зв’язок з теперішнім</a:t>
            </a:r>
            <a:endParaRPr lang="en-GB" sz="24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1D70FB9-3AFD-B01D-430F-F11E1B2D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2112" y="1721261"/>
            <a:ext cx="3639311" cy="560290"/>
          </a:xfrm>
          <a:prstGeom prst="roundRect">
            <a:avLst>
              <a:gd name="adj" fmla="val 33680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CF6BEE1-FC96-2847-1DB7-E3E9326A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1721261"/>
            <a:ext cx="2015063" cy="560290"/>
          </a:xfrm>
          <a:prstGeom prst="roundRect">
            <a:avLst>
              <a:gd name="adj" fmla="val 33680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EC0E4-56C2-D43F-42C1-F1C9D2CBEBAF}"/>
              </a:ext>
            </a:extLst>
          </p:cNvPr>
          <p:cNvSpPr txBox="1"/>
          <p:nvPr/>
        </p:nvSpPr>
        <p:spPr>
          <a:xfrm>
            <a:off x="1869917" y="1816741"/>
            <a:ext cx="9938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B5FF83D8-3BA9-1BAE-BBA8-68F1899E6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2444301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7923A477-EEFC-C113-C4C7-75BEB920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9484" y="2444301"/>
            <a:ext cx="3708655" cy="560290"/>
          </a:xfrm>
          <a:prstGeom prst="roundRect">
            <a:avLst>
              <a:gd name="adj" fmla="val 33680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1FB47E-F752-CE6F-671A-75E2D53C7B25}"/>
              </a:ext>
            </a:extLst>
          </p:cNvPr>
          <p:cNvSpPr txBox="1"/>
          <p:nvPr/>
        </p:nvSpPr>
        <p:spPr>
          <a:xfrm>
            <a:off x="1627864" y="2539780"/>
            <a:ext cx="58349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516C2B4-E9AA-7E40-D22D-351B61DF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16734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0F2201B0-015D-AC5A-99AD-1F85464C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0270" y="3167341"/>
            <a:ext cx="3687891" cy="560290"/>
          </a:xfrm>
          <a:prstGeom prst="roundRect">
            <a:avLst>
              <a:gd name="adj" fmla="val 38576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1211F5-3B26-FA82-176F-2F694FE3AB69}"/>
              </a:ext>
            </a:extLst>
          </p:cNvPr>
          <p:cNvSpPr txBox="1"/>
          <p:nvPr/>
        </p:nvSpPr>
        <p:spPr>
          <a:xfrm>
            <a:off x="1188644" y="3262820"/>
            <a:ext cx="14619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CFC2964-E426-D502-E320-497EADAA4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89038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A10BACCA-4F28-B95E-C01E-CE7741F28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0232" y="3890381"/>
            <a:ext cx="3688925" cy="560290"/>
          </a:xfrm>
          <a:prstGeom prst="roundRect">
            <a:avLst>
              <a:gd name="adj" fmla="val 35312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EAC9B8-3602-1A9E-6ACE-955684EDE478}"/>
              </a:ext>
            </a:extLst>
          </p:cNvPr>
          <p:cNvSpPr txBox="1"/>
          <p:nvPr/>
        </p:nvSpPr>
        <p:spPr>
          <a:xfrm>
            <a:off x="1682365" y="3985860"/>
            <a:ext cx="47449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BD7E-25D6-1BD5-37F1-57C7A26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A0273823-F681-2562-2E20-736FADA2D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4680474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9890B54-3538-DFA0-9036-90BD976A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79290" y="4680474"/>
            <a:ext cx="3688925" cy="560290"/>
          </a:xfrm>
          <a:prstGeom prst="roundRect">
            <a:avLst>
              <a:gd name="adj" fmla="val 33680"/>
            </a:avLst>
          </a:prstGeom>
          <a:solidFill>
            <a:srgbClr val="EAF3F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6CBA-FEAD-70AD-1BF3-1081866697B8}"/>
              </a:ext>
            </a:extLst>
          </p:cNvPr>
          <p:cNvSpPr txBox="1"/>
          <p:nvPr/>
        </p:nvSpPr>
        <p:spPr>
          <a:xfrm>
            <a:off x="1554927" y="4775953"/>
            <a:ext cx="72936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D4172-CCE4-B424-B841-585E37CCFCAC}"/>
              </a:ext>
            </a:extLst>
          </p:cNvPr>
          <p:cNvSpPr txBox="1"/>
          <p:nvPr/>
        </p:nvSpPr>
        <p:spPr>
          <a:xfrm>
            <a:off x="3378417" y="1801352"/>
            <a:ext cx="3342262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F9DE-3F71-C355-7660-0E6E94CD48B1}"/>
              </a:ext>
            </a:extLst>
          </p:cNvPr>
          <p:cNvSpPr txBox="1"/>
          <p:nvPr/>
        </p:nvSpPr>
        <p:spPr>
          <a:xfrm>
            <a:off x="3378416" y="2507372"/>
            <a:ext cx="3342262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A8B25-9D3F-8EDE-C8B7-248B68AA7A64}"/>
              </a:ext>
            </a:extLst>
          </p:cNvPr>
          <p:cNvSpPr txBox="1"/>
          <p:nvPr/>
        </p:nvSpPr>
        <p:spPr>
          <a:xfrm>
            <a:off x="3485820" y="3247431"/>
            <a:ext cx="3127459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has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99D08-1938-D131-CD97-025F58052315}"/>
              </a:ext>
            </a:extLst>
          </p:cNvPr>
          <p:cNvSpPr txBox="1"/>
          <p:nvPr/>
        </p:nvSpPr>
        <p:spPr>
          <a:xfrm>
            <a:off x="3378416" y="3970470"/>
            <a:ext cx="3342262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1FD04-BDDD-D528-101C-A9AA258F226E}"/>
              </a:ext>
            </a:extLst>
          </p:cNvPr>
          <p:cNvSpPr txBox="1"/>
          <p:nvPr/>
        </p:nvSpPr>
        <p:spPr>
          <a:xfrm>
            <a:off x="3378416" y="4759372"/>
            <a:ext cx="3342262" cy="4001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written 3 books </a:t>
            </a:r>
          </a:p>
        </p:txBody>
      </p:sp>
    </p:spTree>
    <p:extLst>
      <p:ext uri="{BB962C8B-B14F-4D97-AF65-F5344CB8AC3E}">
        <p14:creationId xmlns:p14="http://schemas.microsoft.com/office/powerpoint/2010/main" val="25681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CE0C-BECA-3985-4C9C-126731F4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20429E66-AC55-F85A-37B2-B3974CFF5A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E5E0A-A6CA-EB2F-CFAF-4CD914C9FFA2}"/>
              </a:ext>
            </a:extLst>
          </p:cNvPr>
          <p:cNvSpPr txBox="1"/>
          <p:nvPr/>
        </p:nvSpPr>
        <p:spPr>
          <a:xfrm>
            <a:off x="1614827" y="46931"/>
            <a:ext cx="8284464" cy="12311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 PERFECT CONTINUOUS TENSE</a:t>
            </a:r>
            <a:endParaRPr lang="en-GB" sz="4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72BDA-BA61-6FCE-9038-933541E25A64}"/>
              </a:ext>
            </a:extLst>
          </p:cNvPr>
          <p:cNvSpPr txBox="1"/>
          <p:nvPr/>
        </p:nvSpPr>
        <p:spPr>
          <a:xfrm>
            <a:off x="1795272" y="1349811"/>
            <a:ext cx="813816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800" dirty="0">
                <a:latin typeface="Posterama" panose="020B0504020200020000" pitchFamily="34" charset="0"/>
                <a:cs typeface="Posterama" panose="020B0504020200020000" pitchFamily="34" charset="0"/>
              </a:rPr>
              <a:t>Показує, що</a:t>
            </a:r>
            <a:r>
              <a:rPr lang="ru-RU" sz="28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uk-UA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дія відбулася</a:t>
            </a:r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ru-UA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в минулому</a:t>
            </a:r>
            <a:r>
              <a:rPr lang="uk-UA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 і триває до теперішнього моменту</a:t>
            </a:r>
            <a:endParaRPr lang="en-GB" sz="2800" b="1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C1B0E2CA-122C-B047-747F-206AE6C7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2529718"/>
            <a:ext cx="3085705" cy="560290"/>
          </a:xfrm>
          <a:prstGeom prst="roundRect">
            <a:avLst>
              <a:gd name="adj" fmla="val 23888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82B273FF-8E3A-F1BB-1FC6-911A45FB5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2529718"/>
            <a:ext cx="2015063" cy="560290"/>
          </a:xfrm>
          <a:prstGeom prst="roundRect">
            <a:avLst>
              <a:gd name="adj" fmla="val 18992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766901-ACCE-8F7D-DFDE-8B19A8497F4B}"/>
              </a:ext>
            </a:extLst>
          </p:cNvPr>
          <p:cNvSpPr txBox="1"/>
          <p:nvPr/>
        </p:nvSpPr>
        <p:spPr>
          <a:xfrm>
            <a:off x="3909030" y="2625198"/>
            <a:ext cx="99386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558DC8F2-4888-F1C3-C2E3-9E1AF723C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252758"/>
            <a:ext cx="2015063" cy="560290"/>
          </a:xfrm>
          <a:prstGeom prst="roundRect">
            <a:avLst>
              <a:gd name="adj" fmla="val 25520"/>
            </a:avLst>
          </a:prstGeom>
          <a:solidFill>
            <a:srgbClr val="C8DE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E01339EF-0D2E-4476-B5F9-20B6430F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3252758"/>
            <a:ext cx="3085705" cy="560290"/>
          </a:xfrm>
          <a:prstGeom prst="roundRect">
            <a:avLst>
              <a:gd name="adj" fmla="val 32048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62B77C-BC61-6BCA-3AF6-231230A9C7F4}"/>
              </a:ext>
            </a:extLst>
          </p:cNvPr>
          <p:cNvSpPr txBox="1"/>
          <p:nvPr/>
        </p:nvSpPr>
        <p:spPr>
          <a:xfrm>
            <a:off x="3666975" y="3348237"/>
            <a:ext cx="58349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4C918981-FFF9-5093-2BC1-928FD1DD0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975798"/>
            <a:ext cx="2015063" cy="560290"/>
          </a:xfrm>
          <a:prstGeom prst="roundRect">
            <a:avLst>
              <a:gd name="adj" fmla="val 28784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3702718A-8EA0-AD92-B7C3-4CDDBDA30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3975798"/>
            <a:ext cx="3085705" cy="560290"/>
          </a:xfrm>
          <a:prstGeom prst="roundRect">
            <a:avLst>
              <a:gd name="adj" fmla="val 22256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81D2F4-5770-01D3-357E-22D6AF060722}"/>
              </a:ext>
            </a:extLst>
          </p:cNvPr>
          <p:cNvSpPr txBox="1"/>
          <p:nvPr/>
        </p:nvSpPr>
        <p:spPr>
          <a:xfrm>
            <a:off x="3227755" y="4071277"/>
            <a:ext cx="146194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EE37C530-3A7E-F347-9EA4-DDAEE6B9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4698838"/>
            <a:ext cx="2015063" cy="560290"/>
          </a:xfrm>
          <a:prstGeom prst="roundRect">
            <a:avLst>
              <a:gd name="adj" fmla="val 32048"/>
            </a:avLst>
          </a:prstGeom>
          <a:solidFill>
            <a:srgbClr val="C8DE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E96F45BC-59FA-25C1-1A9F-B0173AE12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4698838"/>
            <a:ext cx="3085705" cy="560290"/>
          </a:xfrm>
          <a:prstGeom prst="roundRect">
            <a:avLst>
              <a:gd name="adj" fmla="val 28784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2976BE-8CBD-2729-56C3-BC313D588656}"/>
              </a:ext>
            </a:extLst>
          </p:cNvPr>
          <p:cNvSpPr txBox="1"/>
          <p:nvPr/>
        </p:nvSpPr>
        <p:spPr>
          <a:xfrm>
            <a:off x="3721478" y="4794317"/>
            <a:ext cx="4744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89D32-3B20-5C35-8497-1595FC5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C0C379C4-9A22-1748-B973-42E411EC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5488931"/>
            <a:ext cx="2015063" cy="560290"/>
          </a:xfrm>
          <a:prstGeom prst="roundRect">
            <a:avLst>
              <a:gd name="adj" fmla="val 27152"/>
            </a:avLst>
          </a:prstGeom>
          <a:solidFill>
            <a:srgbClr val="66B2B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DA2FB8E9-C4FF-C3CF-995E-3DE1C58D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5488931"/>
            <a:ext cx="3085705" cy="560290"/>
          </a:xfrm>
          <a:prstGeom prst="roundRect">
            <a:avLst>
              <a:gd name="adj" fmla="val 28784"/>
            </a:avLst>
          </a:prstGeom>
          <a:solidFill>
            <a:srgbClr val="C8DFDE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B570C-8751-C286-A467-671498E4D929}"/>
              </a:ext>
            </a:extLst>
          </p:cNvPr>
          <p:cNvSpPr txBox="1"/>
          <p:nvPr/>
        </p:nvSpPr>
        <p:spPr>
          <a:xfrm>
            <a:off x="3594038" y="5584410"/>
            <a:ext cx="729367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1AC5-B109-DB5C-2616-4E9FD762B4D0}"/>
              </a:ext>
            </a:extLst>
          </p:cNvPr>
          <p:cNvSpPr txBox="1"/>
          <p:nvPr/>
        </p:nvSpPr>
        <p:spPr>
          <a:xfrm>
            <a:off x="5937478" y="2603123"/>
            <a:ext cx="2853541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5C9B18-7BB9-F74F-CDAB-4BC468A58C45}"/>
              </a:ext>
            </a:extLst>
          </p:cNvPr>
          <p:cNvSpPr txBox="1"/>
          <p:nvPr/>
        </p:nvSpPr>
        <p:spPr>
          <a:xfrm>
            <a:off x="5937476" y="3309143"/>
            <a:ext cx="2853541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74D0F-9137-8406-729D-DB8434A99B4F}"/>
              </a:ext>
            </a:extLst>
          </p:cNvPr>
          <p:cNvSpPr txBox="1"/>
          <p:nvPr/>
        </p:nvSpPr>
        <p:spPr>
          <a:xfrm>
            <a:off x="6036065" y="4049202"/>
            <a:ext cx="2633625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has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1EFFE-CB34-7C4E-D631-DE262AF5554E}"/>
              </a:ext>
            </a:extLst>
          </p:cNvPr>
          <p:cNvSpPr txBox="1"/>
          <p:nvPr/>
        </p:nvSpPr>
        <p:spPr>
          <a:xfrm>
            <a:off x="5937476" y="4772241"/>
            <a:ext cx="2853541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1A6A4-D99A-8F8D-C35D-F05C6C11AF24}"/>
              </a:ext>
            </a:extLst>
          </p:cNvPr>
          <p:cNvSpPr txBox="1"/>
          <p:nvPr/>
        </p:nvSpPr>
        <p:spPr>
          <a:xfrm>
            <a:off x="5937476" y="5561143"/>
            <a:ext cx="2853541" cy="40011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have been</a:t>
            </a:r>
            <a:r>
              <a:rPr lang="ru-UA" sz="2600" dirty="0"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GB" sz="2600" dirty="0">
                <a:latin typeface="Posterama" panose="020B0504020200020000" pitchFamily="34" charset="0"/>
                <a:cs typeface="Posterama" panose="020B0504020200020000" pitchFamily="34" charset="0"/>
              </a:rPr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7019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CE1E4-BC51-5FFB-4234-CBC90D8D8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258160D-CDAC-7C85-C487-19DF7F68F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6C736-FEC6-D087-3D0B-51DF25C25694}"/>
              </a:ext>
            </a:extLst>
          </p:cNvPr>
          <p:cNvSpPr txBox="1"/>
          <p:nvPr/>
        </p:nvSpPr>
        <p:spPr>
          <a:xfrm>
            <a:off x="2667837" y="354723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D4C4F3DF-0035-5EA9-ED08-8A5E801BE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C15AF2-3E8A-5579-7390-1B0AC4B74B3E}"/>
              </a:ext>
            </a:extLst>
          </p:cNvPr>
          <p:cNvSpPr txBox="1"/>
          <p:nvPr/>
        </p:nvSpPr>
        <p:spPr>
          <a:xfrm>
            <a:off x="3961112" y="1574058"/>
            <a:ext cx="98905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DDAE29-7394-8011-F56A-B1C036D3F09C}"/>
              </a:ext>
            </a:extLst>
          </p:cNvPr>
          <p:cNvSpPr txBox="1"/>
          <p:nvPr/>
        </p:nvSpPr>
        <p:spPr>
          <a:xfrm>
            <a:off x="6294998" y="1574058"/>
            <a:ext cx="57387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9CA7E6-EAC4-AB87-6982-4347BEE63E8C}"/>
              </a:ext>
            </a:extLst>
          </p:cNvPr>
          <p:cNvSpPr txBox="1"/>
          <p:nvPr/>
        </p:nvSpPr>
        <p:spPr>
          <a:xfrm>
            <a:off x="8287440" y="1574058"/>
            <a:ext cx="84157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EB5EC833-1264-39F8-1890-FB1157AC0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267189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6F46C036-0106-00EC-796F-EBB1245B7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267189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456423-E415-02C4-2DCB-48A7100CFEB4}"/>
              </a:ext>
            </a:extLst>
          </p:cNvPr>
          <p:cNvSpPr txBox="1"/>
          <p:nvPr/>
        </p:nvSpPr>
        <p:spPr>
          <a:xfrm>
            <a:off x="1385435" y="2798147"/>
            <a:ext cx="82554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solidFill>
                  <a:schemeClr val="bg1"/>
                </a:solidFill>
                <a:latin typeface="+mj-lt"/>
              </a:rPr>
              <a:t>SIMPLE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203AFE97-565E-6CC5-A23F-47697FE3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339493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4C26CFE2-3200-F8EB-3271-468F36B4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339493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C9780B-5E96-1B06-8AD7-408E55306974}"/>
              </a:ext>
            </a:extLst>
          </p:cNvPr>
          <p:cNvSpPr txBox="1"/>
          <p:nvPr/>
        </p:nvSpPr>
        <p:spPr>
          <a:xfrm>
            <a:off x="974263" y="3521186"/>
            <a:ext cx="1647888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CONTINUOUS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B5FF3C4-7C33-B143-8D71-77261BF9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11797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6FB75321-2808-071E-7C84-17BB1FC9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11797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DE50CA-7B92-C193-979D-551DC2F81823}"/>
              </a:ext>
            </a:extLst>
          </p:cNvPr>
          <p:cNvSpPr txBox="1"/>
          <p:nvPr/>
        </p:nvSpPr>
        <p:spPr>
          <a:xfrm>
            <a:off x="1302881" y="4244226"/>
            <a:ext cx="99065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D7BF24C-AED1-0E3B-ECCC-6F1EEDB1A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813578"/>
            <a:ext cx="2015063" cy="636246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8347F9C-79AA-635A-D996-A093D889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84101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4E633D-A479-C609-03F8-7B7CDE19C6DB}"/>
              </a:ext>
            </a:extLst>
          </p:cNvPr>
          <p:cNvSpPr txBox="1"/>
          <p:nvPr/>
        </p:nvSpPr>
        <p:spPr>
          <a:xfrm>
            <a:off x="928578" y="4886979"/>
            <a:ext cx="1739259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3F28-A9B3-70CE-026E-3792834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4810-CD75-B1AE-B01A-CC00FD9442C8}"/>
              </a:ext>
            </a:extLst>
          </p:cNvPr>
          <p:cNvSpPr txBox="1"/>
          <p:nvPr/>
        </p:nvSpPr>
        <p:spPr>
          <a:xfrm>
            <a:off x="4045559" y="2767370"/>
            <a:ext cx="72975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DEACD-1770-F5CC-0A30-4558A645E8B1}"/>
              </a:ext>
            </a:extLst>
          </p:cNvPr>
          <p:cNvSpPr txBox="1"/>
          <p:nvPr/>
        </p:nvSpPr>
        <p:spPr>
          <a:xfrm>
            <a:off x="6157282" y="2767370"/>
            <a:ext cx="91621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274D0-D31B-898F-4611-90C3EE893989}"/>
              </a:ext>
            </a:extLst>
          </p:cNvPr>
          <p:cNvSpPr txBox="1"/>
          <p:nvPr/>
        </p:nvSpPr>
        <p:spPr>
          <a:xfrm>
            <a:off x="8158301" y="2767370"/>
            <a:ext cx="109985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F06AA-693F-04BD-47C6-11EA671A0AE8}"/>
              </a:ext>
            </a:extLst>
          </p:cNvPr>
          <p:cNvSpPr txBox="1"/>
          <p:nvPr/>
        </p:nvSpPr>
        <p:spPr>
          <a:xfrm>
            <a:off x="3789977" y="3477191"/>
            <a:ext cx="124091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is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34CCE-1781-197E-94A7-B7B2D87FE957}"/>
              </a:ext>
            </a:extLst>
          </p:cNvPr>
          <p:cNvSpPr txBox="1"/>
          <p:nvPr/>
        </p:nvSpPr>
        <p:spPr>
          <a:xfrm>
            <a:off x="5850949" y="3477191"/>
            <a:ext cx="152888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was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D8121-8873-A2FB-9595-4ABEEDF0E6ED}"/>
              </a:ext>
            </a:extLst>
          </p:cNvPr>
          <p:cNvSpPr txBox="1"/>
          <p:nvPr/>
        </p:nvSpPr>
        <p:spPr>
          <a:xfrm>
            <a:off x="7781595" y="3477191"/>
            <a:ext cx="185326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9FAEB-ABE8-7885-B8E9-71D84097B8BC}"/>
              </a:ext>
            </a:extLst>
          </p:cNvPr>
          <p:cNvSpPr txBox="1"/>
          <p:nvPr/>
        </p:nvSpPr>
        <p:spPr>
          <a:xfrm>
            <a:off x="3706268" y="4213449"/>
            <a:ext cx="140833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has worked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CB76E-EC0E-8441-F0B1-A7A24EC66D69}"/>
              </a:ext>
            </a:extLst>
          </p:cNvPr>
          <p:cNvSpPr txBox="1"/>
          <p:nvPr/>
        </p:nvSpPr>
        <p:spPr>
          <a:xfrm>
            <a:off x="3502877" y="4905840"/>
            <a:ext cx="190552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spc="-130" dirty="0">
                <a:solidFill>
                  <a:schemeClr val="bg1">
                    <a:lumMod val="75000"/>
                  </a:schemeClr>
                </a:solidFill>
              </a:rPr>
              <a:t>has been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22571-8E36-EF1A-4986-76460B94B23B}"/>
              </a:ext>
            </a:extLst>
          </p:cNvPr>
          <p:cNvSpPr txBox="1"/>
          <p:nvPr/>
        </p:nvSpPr>
        <p:spPr>
          <a:xfrm>
            <a:off x="6198255" y="2144250"/>
            <a:ext cx="53219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u="sng" dirty="0"/>
              <a:t>She: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A104C-0A47-9130-175D-6E02F8A04E31}"/>
              </a:ext>
            </a:extLst>
          </p:cNvPr>
          <p:cNvSpPr txBox="1"/>
          <p:nvPr/>
        </p:nvSpPr>
        <p:spPr>
          <a:xfrm>
            <a:off x="5577284" y="4932504"/>
            <a:ext cx="1763111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had been working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346E0D-FC03-EE88-CF65-A21DE3A581BA}"/>
              </a:ext>
            </a:extLst>
          </p:cNvPr>
          <p:cNvSpPr txBox="1"/>
          <p:nvPr/>
        </p:nvSpPr>
        <p:spPr>
          <a:xfrm>
            <a:off x="7582781" y="4932504"/>
            <a:ext cx="2221377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will have been working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0FE76-D639-DEBF-BEA8-A1D1F057EFE2}"/>
              </a:ext>
            </a:extLst>
          </p:cNvPr>
          <p:cNvSpPr txBox="1"/>
          <p:nvPr/>
        </p:nvSpPr>
        <p:spPr>
          <a:xfrm>
            <a:off x="5950719" y="4248762"/>
            <a:ext cx="1329338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had worked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E37A0-827D-72EC-CC22-BCC8579A6AF3}"/>
              </a:ext>
            </a:extLst>
          </p:cNvPr>
          <p:cNvSpPr txBox="1"/>
          <p:nvPr/>
        </p:nvSpPr>
        <p:spPr>
          <a:xfrm>
            <a:off x="7764411" y="4252615"/>
            <a:ext cx="1887632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will have worked</a:t>
            </a:r>
          </a:p>
        </p:txBody>
      </p:sp>
    </p:spTree>
    <p:extLst>
      <p:ext uri="{BB962C8B-B14F-4D97-AF65-F5344CB8AC3E}">
        <p14:creationId xmlns:p14="http://schemas.microsoft.com/office/powerpoint/2010/main" val="38096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D0B8-1543-DC60-CA93-BE80938C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6F4680C-AF42-96D1-0298-88179CDDAB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844E3-E602-7E8A-52F1-FDB6A8421279}"/>
              </a:ext>
            </a:extLst>
          </p:cNvPr>
          <p:cNvSpPr txBox="1"/>
          <p:nvPr/>
        </p:nvSpPr>
        <p:spPr>
          <a:xfrm>
            <a:off x="3412787" y="585258"/>
            <a:ext cx="500957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0047F42D-6DE1-E203-862A-FC313CEA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0334" y="1821498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56E5B50-A6DF-3F44-0FEC-764DCCC50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4" y="1784388"/>
            <a:ext cx="2015063" cy="75711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9A92C2C-F3E1-68FF-0FD3-D627E6B33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5" y="2707586"/>
            <a:ext cx="2015063" cy="721414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C6CA723-0329-73B8-29AE-A09B86FF2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4258" y="3625710"/>
            <a:ext cx="2015063" cy="72000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4F8BAC77-8B7D-DBD6-113B-3AD861DD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3" y="4530126"/>
            <a:ext cx="2015063" cy="72000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BA120A-A3D2-F425-81BB-3E16435C1447}"/>
              </a:ext>
            </a:extLst>
          </p:cNvPr>
          <p:cNvSpPr txBox="1"/>
          <p:nvPr/>
        </p:nvSpPr>
        <p:spPr>
          <a:xfrm>
            <a:off x="874258" y="4673712"/>
            <a:ext cx="1902765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FUTURE 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8DEB3-C472-269E-4438-4A33BBF7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7604F-A86D-9D11-A4D8-0ECC7EF0AEE8}"/>
              </a:ext>
            </a:extLst>
          </p:cNvPr>
          <p:cNvSpPr txBox="1"/>
          <p:nvPr/>
        </p:nvSpPr>
        <p:spPr>
          <a:xfrm>
            <a:off x="4052258" y="1846700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минулому відбулася раніше за іншу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76EF-E4E9-BCF4-A15B-06E19F14F277}"/>
              </a:ext>
            </a:extLst>
          </p:cNvPr>
          <p:cNvSpPr txBox="1"/>
          <p:nvPr/>
        </p:nvSpPr>
        <p:spPr>
          <a:xfrm>
            <a:off x="979874" y="3752213"/>
            <a:ext cx="1739259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PAST 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6D5F9-1469-F413-D96D-7D5AB3F69475}"/>
              </a:ext>
            </a:extLst>
          </p:cNvPr>
          <p:cNvSpPr txBox="1"/>
          <p:nvPr/>
        </p:nvSpPr>
        <p:spPr>
          <a:xfrm>
            <a:off x="979874" y="2050693"/>
            <a:ext cx="1636666" cy="2616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PAST PERFECT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FEFFC-6EBE-6183-D7E2-6DFEFA60513B}"/>
              </a:ext>
            </a:extLst>
          </p:cNvPr>
          <p:cNvSpPr txBox="1"/>
          <p:nvPr/>
        </p:nvSpPr>
        <p:spPr>
          <a:xfrm>
            <a:off x="874252" y="2951312"/>
            <a:ext cx="1902764" cy="2616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FUTURE PERFECT</a:t>
            </a:r>
          </a:p>
        </p:txBody>
      </p:sp>
      <p:sp>
        <p:nvSpPr>
          <p:cNvPr id="19" name="Rounded Rectangle 81">
            <a:extLst>
              <a:ext uri="{FF2B5EF4-FFF2-40B4-BE49-F238E27FC236}">
                <a16:creationId xmlns:a16="http://schemas.microsoft.com/office/drawing/2014/main" id="{8C7F30C2-DB95-348F-ED0F-2274A54B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0334" y="2723604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39C70-BAAA-EFA6-BB7B-7CEAE8EF5C1D}"/>
              </a:ext>
            </a:extLst>
          </p:cNvPr>
          <p:cNvSpPr txBox="1"/>
          <p:nvPr/>
        </p:nvSpPr>
        <p:spPr>
          <a:xfrm>
            <a:off x="4052258" y="2748806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майбутньому відбудеться раніше за іншу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ounded Rectangle 81">
            <a:extLst>
              <a:ext uri="{FF2B5EF4-FFF2-40B4-BE49-F238E27FC236}">
                <a16:creationId xmlns:a16="http://schemas.microsoft.com/office/drawing/2014/main" id="{29C5ED16-A8CE-C76E-695C-212097620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2787" y="3625710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6EE9B-87B2-9714-BAC9-B445C53D8CFE}"/>
              </a:ext>
            </a:extLst>
          </p:cNvPr>
          <p:cNvSpPr txBox="1"/>
          <p:nvPr/>
        </p:nvSpPr>
        <p:spPr>
          <a:xfrm>
            <a:off x="4034711" y="3650912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дія в минулому тривала до іншої дії в минулому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ounded Rectangle 81">
            <a:extLst>
              <a:ext uri="{FF2B5EF4-FFF2-40B4-BE49-F238E27FC236}">
                <a16:creationId xmlns:a16="http://schemas.microsoft.com/office/drawing/2014/main" id="{833B749F-F39C-B8AF-907E-BE60566C6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8779" y="4530126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BD0825-8747-B6C1-3AA5-C382D1C159B3}"/>
              </a:ext>
            </a:extLst>
          </p:cNvPr>
          <p:cNvSpPr txBox="1"/>
          <p:nvPr/>
        </p:nvSpPr>
        <p:spPr>
          <a:xfrm>
            <a:off x="3611881" y="4555328"/>
            <a:ext cx="4526280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майбутньому триватиме до іншої дії в майбутньому 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9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F5EC-AE87-32B0-3805-8B312CAF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C3D7534-EFD9-8126-FEB8-5623111F6A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3DA8-11C6-860B-682D-276207A6C75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NEGATIVE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A6B1F-9E4D-86BF-2E96-19665147C113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вставити </a:t>
            </a:r>
            <a:r>
              <a:rPr lang="en-GB" sz="2000" b="1" u="sng" dirty="0"/>
              <a:t>not</a:t>
            </a:r>
            <a:r>
              <a:rPr lang="en-GB" sz="2000" dirty="0"/>
              <a:t> </a:t>
            </a:r>
            <a:r>
              <a:rPr lang="uk-UA" sz="2000" dirty="0"/>
              <a:t>після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618A6B22-22E2-5BE2-2440-1E69263E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4BF389-C50D-1B03-3380-16ED981C2EA6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3897B-5D11-A6ED-917C-0870ED2BFD14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2A122E-9921-93E4-9993-803542C20C38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8CF322AF-7F24-9E59-9282-044ECD7E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01474722-9474-5D49-6413-7AF1EDD8C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EBF928-4F05-EEDE-F79F-2BFF67CED03E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2F5E9255-74EB-694A-8CF3-5424DB372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C4070B9-CE71-56B0-8D57-CC7E55DA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085492-1197-9B8B-78F9-90258250FD79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21BA-A959-1211-8F52-351633F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BA8551F-399C-DB97-3ECF-C112790D0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FE1BD83D-A74F-FB70-2DCE-BAEE99A86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DCF76-5445-E905-4EB7-0E7DD2BE1523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1E645-1E9F-4276-E180-08C35AD1DAAD}"/>
              </a:ext>
            </a:extLst>
          </p:cNvPr>
          <p:cNvSpPr txBox="1"/>
          <p:nvPr/>
        </p:nvSpPr>
        <p:spPr>
          <a:xfrm>
            <a:off x="3908406" y="2797375"/>
            <a:ext cx="10944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do not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0B2B-A7F9-BB45-FC72-E331516D0EA4}"/>
              </a:ext>
            </a:extLst>
          </p:cNvPr>
          <p:cNvSpPr txBox="1"/>
          <p:nvPr/>
        </p:nvSpPr>
        <p:spPr>
          <a:xfrm>
            <a:off x="6012259" y="2797375"/>
            <a:ext cx="113935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did not work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1EDB9-4678-00BF-872C-A878388458C9}"/>
              </a:ext>
            </a:extLst>
          </p:cNvPr>
          <p:cNvSpPr txBox="1"/>
          <p:nvPr/>
        </p:nvSpPr>
        <p:spPr>
          <a:xfrm>
            <a:off x="8129740" y="2797375"/>
            <a:ext cx="11569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23356-2936-7885-5B78-25EA9276CEA9}"/>
              </a:ext>
            </a:extLst>
          </p:cNvPr>
          <p:cNvSpPr txBox="1"/>
          <p:nvPr/>
        </p:nvSpPr>
        <p:spPr>
          <a:xfrm>
            <a:off x="3762533" y="3653362"/>
            <a:ext cx="138621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am not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ECDD86-9B49-7CCA-1F79-24237A19456E}"/>
              </a:ext>
            </a:extLst>
          </p:cNvPr>
          <p:cNvSpPr txBox="1"/>
          <p:nvPr/>
        </p:nvSpPr>
        <p:spPr>
          <a:xfrm>
            <a:off x="5859625" y="3653362"/>
            <a:ext cx="14446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was not working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50B69-5B1E-15F4-82E8-2B76B77C6FA9}"/>
              </a:ext>
            </a:extLst>
          </p:cNvPr>
          <p:cNvSpPr txBox="1"/>
          <p:nvPr/>
        </p:nvSpPr>
        <p:spPr>
          <a:xfrm>
            <a:off x="7878068" y="3653362"/>
            <a:ext cx="16603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23546-877E-3A59-2B98-EE6613E9AA00}"/>
              </a:ext>
            </a:extLst>
          </p:cNvPr>
          <p:cNvSpPr txBox="1"/>
          <p:nvPr/>
        </p:nvSpPr>
        <p:spPr>
          <a:xfrm>
            <a:off x="3720695" y="4446654"/>
            <a:ext cx="146989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have not worked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4CF35-EA53-992B-E2FA-4C71E6F0FA89}"/>
              </a:ext>
            </a:extLst>
          </p:cNvPr>
          <p:cNvSpPr txBox="1"/>
          <p:nvPr/>
        </p:nvSpPr>
        <p:spPr>
          <a:xfrm>
            <a:off x="5885911" y="4446654"/>
            <a:ext cx="139204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had not worked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98E3A-E05A-192D-14F8-770A519E6B02}"/>
              </a:ext>
            </a:extLst>
          </p:cNvPr>
          <p:cNvSpPr txBox="1"/>
          <p:nvPr/>
        </p:nvSpPr>
        <p:spPr>
          <a:xfrm>
            <a:off x="7811384" y="4446654"/>
            <a:ext cx="179369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will not have worked</a:t>
            </a:r>
          </a:p>
        </p:txBody>
      </p:sp>
    </p:spTree>
    <p:extLst>
      <p:ext uri="{BB962C8B-B14F-4D97-AF65-F5344CB8AC3E}">
        <p14:creationId xmlns:p14="http://schemas.microsoft.com/office/powerpoint/2010/main" val="142179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B3608-8194-0F15-F128-237A685F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E3C6CB0-E9B9-1481-8EAC-9050E733D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FC099-E17E-BB88-2148-0F822C31AD91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INTERROGATIVE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FC200-F166-B7CA-43DE-BB052BF2F928}"/>
              </a:ext>
            </a:extLst>
          </p:cNvPr>
          <p:cNvSpPr txBox="1"/>
          <p:nvPr/>
        </p:nvSpPr>
        <p:spPr>
          <a:xfrm>
            <a:off x="3283974" y="763422"/>
            <a:ext cx="68137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перемістити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  <a:r>
              <a:rPr lang="uk-UA" sz="2000" b="1" dirty="0"/>
              <a:t> </a:t>
            </a:r>
            <a:r>
              <a:rPr lang="uk-UA" sz="2000" dirty="0"/>
              <a:t>на перше місце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E0D4A50A-ECBE-FA1C-D7B2-3BDD30AC7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D2038-CBF6-50F4-5C35-A2A2A6916492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119D5-1CB9-223C-DC29-5D2D6767590B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1E2B4-F240-3283-4417-907880E7681C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4560EED3-362D-1276-2FE2-822E27ADA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A72A92FE-D2F8-D7C1-A198-61CFDE00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AE668C-BAB1-08EE-B245-1A7588A8F986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A856A642-40E2-C267-9A1E-3D2DC627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4C0A9858-2756-2748-345E-CC4D021EA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59C91-6292-F249-BC3B-372589EDAB82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5B2F-B8E9-F2FE-168A-17FCD0F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4720DF9F-BD56-8CB3-49D7-94889382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2D6571-6E9A-9578-606F-E8241AF9C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8CBDA-1CDB-035A-BE6E-D63B263E5528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00675-34B0-ED73-7587-215C2282F4BA}"/>
              </a:ext>
            </a:extLst>
          </p:cNvPr>
          <p:cNvSpPr txBox="1"/>
          <p:nvPr/>
        </p:nvSpPr>
        <p:spPr>
          <a:xfrm>
            <a:off x="3890419" y="2797375"/>
            <a:ext cx="113043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Do you work?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64425-1465-1805-F47E-E30BBA705DAC}"/>
              </a:ext>
            </a:extLst>
          </p:cNvPr>
          <p:cNvSpPr txBox="1"/>
          <p:nvPr/>
        </p:nvSpPr>
        <p:spPr>
          <a:xfrm>
            <a:off x="5994274" y="2797375"/>
            <a:ext cx="11753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Did you work?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8FDE-2DDA-3D26-F1F3-6708859E6F6F}"/>
              </a:ext>
            </a:extLst>
          </p:cNvPr>
          <p:cNvSpPr txBox="1"/>
          <p:nvPr/>
        </p:nvSpPr>
        <p:spPr>
          <a:xfrm>
            <a:off x="8101335" y="2797375"/>
            <a:ext cx="121379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work?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A4B67-63B6-14C2-F1B8-6D5C921980F2}"/>
              </a:ext>
            </a:extLst>
          </p:cNvPr>
          <p:cNvSpPr txBox="1"/>
          <p:nvPr/>
        </p:nvSpPr>
        <p:spPr>
          <a:xfrm>
            <a:off x="3740445" y="3653362"/>
            <a:ext cx="14303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you working?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DA232-FDFF-CF68-EACE-2A8CED6EB563}"/>
              </a:ext>
            </a:extLst>
          </p:cNvPr>
          <p:cNvSpPr txBox="1"/>
          <p:nvPr/>
        </p:nvSpPr>
        <p:spPr>
          <a:xfrm>
            <a:off x="5787140" y="3653362"/>
            <a:ext cx="158960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you working?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7D6B8-A2CB-347C-8D8F-77B7C1F1AA59}"/>
              </a:ext>
            </a:extLst>
          </p:cNvPr>
          <p:cNvSpPr txBox="1"/>
          <p:nvPr/>
        </p:nvSpPr>
        <p:spPr>
          <a:xfrm>
            <a:off x="7849666" y="3653362"/>
            <a:ext cx="171713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be working?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6E7F3-6ED6-C112-0050-FC8E95165A39}"/>
              </a:ext>
            </a:extLst>
          </p:cNvPr>
          <p:cNvSpPr txBox="1"/>
          <p:nvPr/>
        </p:nvSpPr>
        <p:spPr>
          <a:xfrm>
            <a:off x="3701909" y="4446654"/>
            <a:ext cx="150746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you worked?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F42B8-BFA4-DCDC-51B7-20E79EA52CFB}"/>
              </a:ext>
            </a:extLst>
          </p:cNvPr>
          <p:cNvSpPr txBox="1"/>
          <p:nvPr/>
        </p:nvSpPr>
        <p:spPr>
          <a:xfrm>
            <a:off x="5872351" y="4446654"/>
            <a:ext cx="14191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Had you worked?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BDB1D-792E-4DFB-31FE-C714519BA3FF}"/>
              </a:ext>
            </a:extLst>
          </p:cNvPr>
          <p:cNvSpPr txBox="1"/>
          <p:nvPr/>
        </p:nvSpPr>
        <p:spPr>
          <a:xfrm>
            <a:off x="7788655" y="4446654"/>
            <a:ext cx="18391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Will you have worked?</a:t>
            </a:r>
          </a:p>
        </p:txBody>
      </p:sp>
    </p:spTree>
    <p:extLst>
      <p:ext uri="{BB962C8B-B14F-4D97-AF65-F5344CB8AC3E}">
        <p14:creationId xmlns:p14="http://schemas.microsoft.com/office/powerpoint/2010/main" val="20431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D737-91D7-B0CE-8F81-92D9FEB0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C744282-DC29-5465-85BB-B56BF5ED70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CBAA-CA58-B1AC-463F-079F0DD10098}"/>
              </a:ext>
            </a:extLst>
          </p:cNvPr>
          <p:cNvSpPr txBox="1"/>
          <p:nvPr/>
        </p:nvSpPr>
        <p:spPr>
          <a:xfrm>
            <a:off x="2883140" y="136525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IRREGULAR VERBS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6E26F-54DD-21EB-07EF-61EA96E34531}"/>
              </a:ext>
            </a:extLst>
          </p:cNvPr>
          <p:cNvSpPr txBox="1"/>
          <p:nvPr/>
        </p:nvSpPr>
        <p:spPr>
          <a:xfrm>
            <a:off x="1262704" y="592496"/>
            <a:ext cx="9399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Неправильні дієслова — це дієслова, які </a:t>
            </a:r>
            <a:r>
              <a:rPr lang="uk-UA" sz="2000" b="1" dirty="0"/>
              <a:t>утворюють форми минулого часу (</a:t>
            </a:r>
            <a:r>
              <a:rPr lang="en-GB" sz="2000" b="1" dirty="0"/>
              <a:t>Past Simple) </a:t>
            </a:r>
            <a:r>
              <a:rPr lang="uk-UA" sz="2000" b="1" dirty="0"/>
              <a:t>і причастя (</a:t>
            </a:r>
            <a:r>
              <a:rPr lang="en-GB" sz="2000" b="1" dirty="0"/>
              <a:t>Past Participle) </a:t>
            </a:r>
            <a:r>
              <a:rPr lang="uk-UA" sz="2000" b="1" dirty="0"/>
              <a:t>не за правилом</a:t>
            </a:r>
            <a:r>
              <a:rPr lang="uk-UA" sz="2000" dirty="0"/>
              <a:t> (тобто не додаючи просто -</a:t>
            </a:r>
            <a:r>
              <a:rPr lang="en-GB" sz="2000" dirty="0"/>
              <a:t>ed)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F957-C05A-1DB2-325D-F0CC6D04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9</a:t>
            </a:fld>
            <a:endParaRPr lang="en-GB" noProof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B9E324-940F-FCF9-ECFE-985004A7D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67986"/>
              </p:ext>
            </p:extLst>
          </p:nvPr>
        </p:nvGraphicFramePr>
        <p:xfrm>
          <a:off x="1917290" y="1800545"/>
          <a:ext cx="7315199" cy="5593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132">
                  <a:extLst>
                    <a:ext uri="{9D8B030D-6E8A-4147-A177-3AD203B41FA5}">
                      <a16:colId xmlns:a16="http://schemas.microsoft.com/office/drawing/2014/main" val="1010450805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3008204618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2259743584"/>
                    </a:ext>
                  </a:extLst>
                </a:gridCol>
                <a:gridCol w="1998803">
                  <a:extLst>
                    <a:ext uri="{9D8B030D-6E8A-4147-A177-3AD203B41FA5}">
                      <a16:colId xmlns:a16="http://schemas.microsoft.com/office/drawing/2014/main" val="1822177018"/>
                    </a:ext>
                  </a:extLst>
                </a:gridCol>
              </a:tblGrid>
              <a:tr h="2973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Infinitive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Simple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Participle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Переклад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1013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was/were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бути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2212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мати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255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do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8806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казати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41177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іти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033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get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got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отримувати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915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робити, створювати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5526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knew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333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think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thought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думати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1487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took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брати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991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see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seen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бачити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813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приходити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2761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find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found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found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072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96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tell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розповідати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81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ставати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3682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показувати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4995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залишати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5872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feel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відчувати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2943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приносити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7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3669_TF89048086_Win32" id="{54E50B43-357E-4C4D-A9FF-7C51230BE7AA}" vid="{31B955CD-F2E2-4B66-9871-1ABE1C16E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AD23832-4FF3-481A-BF21-E685DF749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3986E7-BBBA-4E0B-9644-BCA74B964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24ABD0-81DD-4E89-ADBD-FD03EEA4B679}">
  <ds:schemaRefs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elements/1.1/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643</Words>
  <Application>Microsoft Office PowerPoint</Application>
  <PresentationFormat>Widescreen</PresentationFormat>
  <Paragraphs>284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Century Gothic</vt:lpstr>
      <vt:lpstr>Posterama</vt:lpstr>
      <vt:lpstr>Office Theme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Hulei</dc:creator>
  <cp:lastModifiedBy>Victor Hulei</cp:lastModifiedBy>
  <cp:revision>10</cp:revision>
  <dcterms:created xsi:type="dcterms:W3CDTF">2025-06-03T06:36:09Z</dcterms:created>
  <dcterms:modified xsi:type="dcterms:W3CDTF">2025-10-02T21:44:30Z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