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2" autoAdjust="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В</a:t>
            </a:r>
            <a:r>
              <a:rPr lang="ru-RU" sz="2000" dirty="0"/>
              <a:t>иражає </a:t>
            </a:r>
            <a:r>
              <a:rPr lang="ru-RU" sz="2000" b="1" dirty="0"/>
              <a:t>звичайну, регулярну або фактичну дію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251446" y="232787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6277043" y="232787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8342135" y="232787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251446" y="3037697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6277043" y="3037697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8342135" y="3037697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4212365" y="3773955"/>
            <a:ext cx="48654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6277043" y="3773955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8342135" y="3773955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251446" y="449379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6277043" y="449379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8342135" y="449379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251446" y="5287088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6277043" y="5287088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8342135" y="5287088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ru-RU" sz="2000" b="1" dirty="0"/>
              <a:t>дія триває у певний момент часу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974929" y="2327876"/>
            <a:ext cx="96141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6150675" y="2327876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198618" y="232787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971627" y="3037697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6103835" y="3037697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198616" y="3037697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4041453" y="3773955"/>
            <a:ext cx="82836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6150675" y="3773955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198616" y="3773955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971626" y="4493796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6103835" y="4493796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198616" y="449379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971626" y="5287088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6103835" y="5287088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198616" y="5287088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527925" y="257431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73128" y="771323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uk-UA" sz="2000" b="1" dirty="0"/>
              <a:t>дія вже відбулася і має зв’язок із теперішнім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C14DFD03-1184-C4F2-67FB-11270B1A0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9818" y="144780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49BEA21-B41E-2E8A-5DE6-3ED4AE809521}"/>
              </a:ext>
            </a:extLst>
          </p:cNvPr>
          <p:cNvSpPr txBox="1"/>
          <p:nvPr/>
        </p:nvSpPr>
        <p:spPr>
          <a:xfrm>
            <a:off x="4862070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9818" y="217084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9818" y="289388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5022" y="361692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5022" y="433996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5022" y="5130054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4444843" y="2327876"/>
            <a:ext cx="15554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been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4444841" y="3037697"/>
            <a:ext cx="15554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have been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4497386" y="3773955"/>
            <a:ext cx="145033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has been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4444840" y="4493796"/>
            <a:ext cx="15554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been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4444840" y="5287088"/>
            <a:ext cx="15554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been working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/>
              <a:t>I </a:t>
            </a:r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590C7-9D04-A099-C9EB-AF4DAF26C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28" y="1503783"/>
            <a:ext cx="9666590" cy="494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333</Words>
  <Application>Microsoft Office PowerPoint</Application>
  <PresentationFormat>Widescreen</PresentationFormat>
  <Paragraphs>117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3</cp:revision>
  <dcterms:created xsi:type="dcterms:W3CDTF">2025-06-03T06:36:09Z</dcterms:created>
  <dcterms:modified xsi:type="dcterms:W3CDTF">2025-06-04T06:15:02Z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