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7" r:id="rId5"/>
    <p:sldId id="268" r:id="rId6"/>
    <p:sldId id="270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22D94-CF8E-41E7-891B-AE4B0AD329BA}" v="1321" dt="2020-07-15T13:26:56.23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37631"/>
            <a:ext cx="8226490" cy="201984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Book Antiqua"/>
              </a:rPr>
            </a:br>
            <a:r>
              <a:rPr lang="en-US" sz="4000" dirty="0">
                <a:latin typeface="Book Antiqua"/>
                <a:ea typeface="+mj-lt"/>
                <a:cs typeface="+mj-lt"/>
              </a:rPr>
              <a:t>Intelligent Post-Lock Down Management System For Public Transportation</a:t>
            </a:r>
            <a:endParaRPr lang="en-US" sz="4000" dirty="0">
              <a:latin typeface="Book Antiqu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222" y="4825889"/>
            <a:ext cx="8229600" cy="1371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Team name – Vikhyat</a:t>
            </a:r>
          </a:p>
          <a:p>
            <a:r>
              <a:rPr lang="en-US" dirty="0"/>
              <a:t>Team member – </a:t>
            </a:r>
            <a:r>
              <a:rPr lang="en-US" err="1"/>
              <a:t>Vikhyat</a:t>
            </a:r>
            <a:r>
              <a:rPr lang="en-US" dirty="0"/>
              <a:t> </a:t>
            </a:r>
            <a:r>
              <a:rPr lang="en-US" err="1"/>
              <a:t>bhatnagar</a:t>
            </a:r>
            <a:endParaRPr lang="en-US"/>
          </a:p>
          <a:p>
            <a:r>
              <a:rPr lang="en-US"/>
              <a:t>Application id - </a:t>
            </a:r>
            <a:r>
              <a:rPr lang="en-US" b="1">
                <a:ea typeface="+mn-lt"/>
                <a:cs typeface="+mn-lt"/>
              </a:rPr>
              <a:t>SPS_CH_APL_20200003225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HTML</a:t>
            </a:r>
            <a:endParaRPr lang="en-US" dirty="0"/>
          </a:p>
          <a:p>
            <a:r>
              <a:rPr lang="en-US"/>
              <a:t>CSS</a:t>
            </a:r>
          </a:p>
          <a:p>
            <a:r>
              <a:rPr lang="en-US"/>
              <a:t>Javascript</a:t>
            </a:r>
          </a:p>
          <a:p>
            <a:r>
              <a:rPr lang="en-US"/>
              <a:t>IBM Watson Visual Recognition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Procedure for booking the ticket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4619" y="3618191"/>
            <a:ext cx="8229600" cy="30249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2400"/>
              <a:t>First Allow the computer to click your picture.</a:t>
            </a:r>
            <a:endParaRPr lang="en-US" sz="2400" dirty="0"/>
          </a:p>
          <a:p>
            <a:pPr marL="342900" indent="-342900">
              <a:buChar char="•"/>
            </a:pPr>
            <a:r>
              <a:rPr lang="en-US" sz="2400"/>
              <a:t>After the photograph is clicked press the submit button </a:t>
            </a:r>
            <a:endParaRPr lang="en-US" dirty="0"/>
          </a:p>
          <a:p>
            <a:pPr marL="342900" indent="-342900">
              <a:buChar char="•"/>
            </a:pPr>
            <a:r>
              <a:rPr lang="en-US"/>
              <a:t>Then it checks whether the user is wearing a mask or not and classifies whether he/she  is eligible to  book a ticket or </a:t>
            </a:r>
            <a:r>
              <a:rPr lang="en-US" dirty="0"/>
              <a:t>not.</a:t>
            </a:r>
            <a:endParaRPr lang="en-US"/>
          </a:p>
          <a:p>
            <a:pPr marL="342900" indent="-342900">
              <a:buChar char="•"/>
            </a:pPr>
            <a:r>
              <a:rPr lang="en-US"/>
              <a:t>If a person satisfies the eligibility criteria, then the booking page will be displayed, and you can book your ticket to your destination.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ED0CE0E4-1C76-41FE-89CC-C7B17F40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004" y="3995467"/>
            <a:ext cx="2743200" cy="18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move on to the practical implementation of the project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E3AD0ED-55F9-4F11-8373-02B80F99C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664" y="1610458"/>
            <a:ext cx="2743199" cy="3550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37DB9-E118-4171-AB3E-98319AF67D14}"/>
              </a:ext>
            </a:extLst>
          </p:cNvPr>
          <p:cNvSpPr txBox="1"/>
          <p:nvPr/>
        </p:nvSpPr>
        <p:spPr>
          <a:xfrm>
            <a:off x="2309004" y="5457645"/>
            <a:ext cx="82497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Please wear a mask for the computer to proceed further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After wearing a mask a person is eligible to book a </a:t>
            </a:r>
            <a:r>
              <a:rPr lang="en-US"/>
              <a:t>ticket to the required destination</a:t>
            </a:r>
          </a:p>
        </p:txBody>
      </p:sp>
      <p:pic>
        <p:nvPicPr>
          <p:cNvPr id="7" name="Picture 7" descr="A picture containing person, indoor, clothing, sitting&#10;&#10;Description automatically generated">
            <a:extLst>
              <a:ext uri="{FF2B5EF4-FFF2-40B4-BE49-F238E27FC236}">
                <a16:creationId xmlns:a16="http://schemas.microsoft.com/office/drawing/2014/main" id="{07597FEC-6A86-46D8-AD1B-BD5DE72C3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049" y="2087816"/>
            <a:ext cx="2708694" cy="25505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F6A59-A6A6-4F33-B013-06F2E34FDFB3}"/>
              </a:ext>
            </a:extLst>
          </p:cNvPr>
          <p:cNvSpPr txBox="1"/>
          <p:nvPr/>
        </p:nvSpPr>
        <p:spPr>
          <a:xfrm>
            <a:off x="3128514" y="5558287"/>
            <a:ext cx="69557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Press the mentioned link to book your ticket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Brushed Metal 16x9</vt:lpstr>
      <vt:lpstr> Intelligent Post-Lock Down Management System For Public Transportation</vt:lpstr>
      <vt:lpstr>Technologies used</vt:lpstr>
      <vt:lpstr>Procedure for booking the ticket </vt:lpstr>
      <vt:lpstr>Let's move on to the practical implementation of the project</vt:lpstr>
      <vt:lpstr>After wearing a mask a person is eligible to book a ticket to the required destination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240</cp:revision>
  <dcterms:created xsi:type="dcterms:W3CDTF">2020-07-15T11:36:47Z</dcterms:created>
  <dcterms:modified xsi:type="dcterms:W3CDTF">2020-07-15T13:31:08Z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