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23.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2400" spc="-1" strike="noStrike">
                <a:solidFill>
                  <a:srgbClr val="000000"/>
                </a:solidFill>
                <a:latin typeface="Times New Roman"/>
              </a:rPr>
              <a:t>Click to move the slide</a:t>
            </a:r>
            <a:endParaRPr b="0" lang="en-IN" sz="2400" spc="-1" strike="noStrike">
              <a:solidFill>
                <a:srgbClr val="000000"/>
              </a:solidFill>
              <a:latin typeface="Times New Roman"/>
            </a:endParaRPr>
          </a:p>
        </p:txBody>
      </p:sp>
      <p:sp>
        <p:nvSpPr>
          <p:cNvPr id="4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3"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9BD6AEA5-F14D-4EFE-91BB-C875364C3515}"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1371600" y="1143000"/>
            <a:ext cx="4114440" cy="3085920"/>
          </a:xfrm>
          <a:prstGeom prst="rect">
            <a:avLst/>
          </a:prstGeom>
          <a:ln w="0">
            <a:noFill/>
          </a:ln>
        </p:spPr>
      </p:sp>
      <p:sp>
        <p:nvSpPr>
          <p:cNvPr id="331"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32" name="PlaceHolder 3"/>
          <p:cNvSpPr>
            <a:spLocks noGrp="1"/>
          </p:cNvSpPr>
          <p:nvPr>
            <p:ph type="sldNum" idx="31"/>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94DF6090-33F7-4CB5-9CAA-330E2283B1B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1371600" y="1143000"/>
            <a:ext cx="4114440" cy="3085920"/>
          </a:xfrm>
          <a:prstGeom prst="rect">
            <a:avLst/>
          </a:prstGeom>
          <a:ln w="0">
            <a:noFill/>
          </a:ln>
        </p:spPr>
      </p:sp>
      <p:sp>
        <p:nvSpPr>
          <p:cNvPr id="358"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59" name="PlaceHolder 3"/>
          <p:cNvSpPr>
            <a:spLocks noGrp="1"/>
          </p:cNvSpPr>
          <p:nvPr>
            <p:ph type="sldNum" idx="40"/>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51CE9392-23EE-4B4A-869E-87BB913FADA9}"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1371600" y="1143000"/>
            <a:ext cx="4114440" cy="3085920"/>
          </a:xfrm>
          <a:prstGeom prst="rect">
            <a:avLst/>
          </a:prstGeom>
          <a:ln w="0">
            <a:noFill/>
          </a:ln>
        </p:spPr>
      </p:sp>
      <p:sp>
        <p:nvSpPr>
          <p:cNvPr id="361"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62" name="PlaceHolder 3"/>
          <p:cNvSpPr>
            <a:spLocks noGrp="1"/>
          </p:cNvSpPr>
          <p:nvPr>
            <p:ph type="sldNum" idx="41"/>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9D9D4F42-2128-4428-AAF6-307481D11335}"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1371600" y="1143000"/>
            <a:ext cx="4114440" cy="3085920"/>
          </a:xfrm>
          <a:prstGeom prst="rect">
            <a:avLst/>
          </a:prstGeom>
          <a:ln w="0">
            <a:noFill/>
          </a:ln>
        </p:spPr>
      </p:sp>
      <p:sp>
        <p:nvSpPr>
          <p:cNvPr id="364"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65" name="PlaceHolder 3"/>
          <p:cNvSpPr>
            <a:spLocks noGrp="1"/>
          </p:cNvSpPr>
          <p:nvPr>
            <p:ph type="sldNum" idx="42"/>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34648672-65C6-41CC-B94B-B653F5717233}"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1371600" y="1143000"/>
            <a:ext cx="4114440" cy="3085920"/>
          </a:xfrm>
          <a:prstGeom prst="rect">
            <a:avLst/>
          </a:prstGeom>
          <a:ln w="0">
            <a:noFill/>
          </a:ln>
        </p:spPr>
      </p:sp>
      <p:sp>
        <p:nvSpPr>
          <p:cNvPr id="367"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68" name="PlaceHolder 3"/>
          <p:cNvSpPr>
            <a:spLocks noGrp="1"/>
          </p:cNvSpPr>
          <p:nvPr>
            <p:ph type="sldNum" idx="43"/>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009E65C3-9DD0-4A88-BBC9-E1B127510572}"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1371600" y="1143000"/>
            <a:ext cx="4114440" cy="3085920"/>
          </a:xfrm>
          <a:prstGeom prst="rect">
            <a:avLst/>
          </a:prstGeom>
          <a:ln w="0">
            <a:noFill/>
          </a:ln>
        </p:spPr>
      </p:sp>
      <p:sp>
        <p:nvSpPr>
          <p:cNvPr id="370"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71" name="PlaceHolder 3"/>
          <p:cNvSpPr>
            <a:spLocks noGrp="1"/>
          </p:cNvSpPr>
          <p:nvPr>
            <p:ph type="sldNum" idx="44"/>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5EDE92E-DD0A-4ED5-8C30-FBD459054278}"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1371600" y="1143000"/>
            <a:ext cx="4114440" cy="3085920"/>
          </a:xfrm>
          <a:prstGeom prst="rect">
            <a:avLst/>
          </a:prstGeom>
          <a:ln w="0">
            <a:noFill/>
          </a:ln>
        </p:spPr>
      </p:sp>
      <p:sp>
        <p:nvSpPr>
          <p:cNvPr id="373"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74" name="PlaceHolder 3"/>
          <p:cNvSpPr>
            <a:spLocks noGrp="1"/>
          </p:cNvSpPr>
          <p:nvPr>
            <p:ph type="sldNum" idx="45"/>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286443F-A2D1-43B0-9349-91F09847EE48}"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1371600" y="1143000"/>
            <a:ext cx="4114440" cy="3085920"/>
          </a:xfrm>
          <a:prstGeom prst="rect">
            <a:avLst/>
          </a:prstGeom>
          <a:ln w="0">
            <a:noFill/>
          </a:ln>
        </p:spPr>
      </p:sp>
      <p:sp>
        <p:nvSpPr>
          <p:cNvPr id="376"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77" name="PlaceHolder 3"/>
          <p:cNvSpPr>
            <a:spLocks noGrp="1"/>
          </p:cNvSpPr>
          <p:nvPr>
            <p:ph type="sldNum" idx="46"/>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D01F3F6-A19F-402F-8756-1E9E87D35B6E}"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1371600" y="1143000"/>
            <a:ext cx="4114440" cy="3085920"/>
          </a:xfrm>
          <a:prstGeom prst="rect">
            <a:avLst/>
          </a:prstGeom>
          <a:ln w="0">
            <a:noFill/>
          </a:ln>
        </p:spPr>
      </p:sp>
      <p:sp>
        <p:nvSpPr>
          <p:cNvPr id="379"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80" name="PlaceHolder 3"/>
          <p:cNvSpPr>
            <a:spLocks noGrp="1"/>
          </p:cNvSpPr>
          <p:nvPr>
            <p:ph type="sldNum" idx="47"/>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3C675032-2EAA-42F8-A520-B6799A214B7A}"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1371600" y="1143000"/>
            <a:ext cx="4114440" cy="3085920"/>
          </a:xfrm>
          <a:prstGeom prst="rect">
            <a:avLst/>
          </a:prstGeom>
          <a:ln w="0">
            <a:noFill/>
          </a:ln>
        </p:spPr>
      </p:sp>
      <p:sp>
        <p:nvSpPr>
          <p:cNvPr id="382"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83" name="PlaceHolder 3"/>
          <p:cNvSpPr>
            <a:spLocks noGrp="1"/>
          </p:cNvSpPr>
          <p:nvPr>
            <p:ph type="sldNum" idx="4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4588865-F18E-48A3-ADCF-144791ECE5A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1371600" y="1143000"/>
            <a:ext cx="4114440" cy="3085920"/>
          </a:xfrm>
          <a:prstGeom prst="rect">
            <a:avLst/>
          </a:prstGeom>
          <a:ln w="0">
            <a:noFill/>
          </a:ln>
        </p:spPr>
      </p:sp>
      <p:sp>
        <p:nvSpPr>
          <p:cNvPr id="385"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86" name="PlaceHolder 3"/>
          <p:cNvSpPr>
            <a:spLocks noGrp="1"/>
          </p:cNvSpPr>
          <p:nvPr>
            <p:ph type="sldNum" idx="49"/>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4912BD6A-988B-4E51-822A-F7D1861D091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1371600" y="1143000"/>
            <a:ext cx="4114440" cy="3085920"/>
          </a:xfrm>
          <a:prstGeom prst="rect">
            <a:avLst/>
          </a:prstGeom>
          <a:ln w="0">
            <a:noFill/>
          </a:ln>
        </p:spPr>
      </p:sp>
      <p:sp>
        <p:nvSpPr>
          <p:cNvPr id="334"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35" name="PlaceHolder 3"/>
          <p:cNvSpPr>
            <a:spLocks noGrp="1"/>
          </p:cNvSpPr>
          <p:nvPr>
            <p:ph type="sldNum" idx="32"/>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73DFBC4D-BCF9-4F38-98C9-ACAE05A1C209}"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1371600" y="1143000"/>
            <a:ext cx="4114440" cy="3085920"/>
          </a:xfrm>
          <a:prstGeom prst="rect">
            <a:avLst/>
          </a:prstGeom>
          <a:ln w="0">
            <a:noFill/>
          </a:ln>
        </p:spPr>
      </p:sp>
      <p:sp>
        <p:nvSpPr>
          <p:cNvPr id="388"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89" name="PlaceHolder 3"/>
          <p:cNvSpPr>
            <a:spLocks noGrp="1"/>
          </p:cNvSpPr>
          <p:nvPr>
            <p:ph type="sldNum" idx="50"/>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6E44D30F-141C-48DD-AA54-B0014661E566}"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1371600" y="1143000"/>
            <a:ext cx="4114440" cy="3085920"/>
          </a:xfrm>
          <a:prstGeom prst="rect">
            <a:avLst/>
          </a:prstGeom>
          <a:ln w="0">
            <a:noFill/>
          </a:ln>
        </p:spPr>
      </p:sp>
      <p:sp>
        <p:nvSpPr>
          <p:cNvPr id="391"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92" name="PlaceHolder 3"/>
          <p:cNvSpPr>
            <a:spLocks noGrp="1"/>
          </p:cNvSpPr>
          <p:nvPr>
            <p:ph type="sldNum" idx="51"/>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C5B9F1EE-8807-4279-BE48-0A51E2B3E642}"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1371600" y="1143000"/>
            <a:ext cx="4114440" cy="3085920"/>
          </a:xfrm>
          <a:prstGeom prst="rect">
            <a:avLst/>
          </a:prstGeom>
          <a:ln w="0">
            <a:noFill/>
          </a:ln>
        </p:spPr>
      </p:sp>
      <p:sp>
        <p:nvSpPr>
          <p:cNvPr id="394"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95" name="PlaceHolder 3"/>
          <p:cNvSpPr>
            <a:spLocks noGrp="1"/>
          </p:cNvSpPr>
          <p:nvPr>
            <p:ph type="sldNum" idx="52"/>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CE207996-15BD-4D5E-A9DD-B7B1F4BF326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1371600" y="1143000"/>
            <a:ext cx="4114440" cy="3085920"/>
          </a:xfrm>
          <a:prstGeom prst="rect">
            <a:avLst/>
          </a:prstGeom>
          <a:ln w="0">
            <a:noFill/>
          </a:ln>
        </p:spPr>
      </p:sp>
      <p:sp>
        <p:nvSpPr>
          <p:cNvPr id="397"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98" name="PlaceHolder 3"/>
          <p:cNvSpPr>
            <a:spLocks noGrp="1"/>
          </p:cNvSpPr>
          <p:nvPr>
            <p:ph type="sldNum" idx="53"/>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327BD603-2AC7-4537-B5FF-E7A8A686F7D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1371600" y="1143000"/>
            <a:ext cx="4114440" cy="3085920"/>
          </a:xfrm>
          <a:prstGeom prst="rect">
            <a:avLst/>
          </a:prstGeom>
          <a:ln w="0">
            <a:noFill/>
          </a:ln>
        </p:spPr>
      </p:sp>
      <p:sp>
        <p:nvSpPr>
          <p:cNvPr id="400"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401" name="PlaceHolder 3"/>
          <p:cNvSpPr>
            <a:spLocks noGrp="1"/>
          </p:cNvSpPr>
          <p:nvPr>
            <p:ph type="sldNum" idx="54"/>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65BE999A-21F8-4E27-9147-73BE4F92C13C}"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1371600" y="1143000"/>
            <a:ext cx="4114440" cy="3085920"/>
          </a:xfrm>
          <a:prstGeom prst="rect">
            <a:avLst/>
          </a:prstGeom>
          <a:ln w="0">
            <a:noFill/>
          </a:ln>
        </p:spPr>
      </p:sp>
      <p:sp>
        <p:nvSpPr>
          <p:cNvPr id="403"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404" name="PlaceHolder 3"/>
          <p:cNvSpPr>
            <a:spLocks noGrp="1"/>
          </p:cNvSpPr>
          <p:nvPr>
            <p:ph type="sldNum" idx="55"/>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C271E62D-D152-4B73-9285-B12442C8F822}"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1371600" y="1143000"/>
            <a:ext cx="4114440" cy="3085920"/>
          </a:xfrm>
          <a:prstGeom prst="rect">
            <a:avLst/>
          </a:prstGeom>
          <a:ln w="0">
            <a:noFill/>
          </a:ln>
        </p:spPr>
      </p:sp>
      <p:sp>
        <p:nvSpPr>
          <p:cNvPr id="337"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38" name="PlaceHolder 3"/>
          <p:cNvSpPr>
            <a:spLocks noGrp="1"/>
          </p:cNvSpPr>
          <p:nvPr>
            <p:ph type="sldNum" idx="33"/>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22B19A98-E888-42AD-A821-5373345C22AD}"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1371600" y="1143000"/>
            <a:ext cx="4114440" cy="3085920"/>
          </a:xfrm>
          <a:prstGeom prst="rect">
            <a:avLst/>
          </a:prstGeom>
          <a:ln w="0">
            <a:noFill/>
          </a:ln>
        </p:spPr>
      </p:sp>
      <p:sp>
        <p:nvSpPr>
          <p:cNvPr id="340"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41" name="PlaceHolder 3"/>
          <p:cNvSpPr>
            <a:spLocks noGrp="1"/>
          </p:cNvSpPr>
          <p:nvPr>
            <p:ph type="sldNum" idx="34"/>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EE5E351-D88B-4074-A9CD-EED8EDE257A1}"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1371600" y="1143000"/>
            <a:ext cx="4114440" cy="3085920"/>
          </a:xfrm>
          <a:prstGeom prst="rect">
            <a:avLst/>
          </a:prstGeom>
          <a:ln w="0">
            <a:noFill/>
          </a:ln>
        </p:spPr>
      </p:sp>
      <p:sp>
        <p:nvSpPr>
          <p:cNvPr id="343"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44" name="PlaceHolder 3"/>
          <p:cNvSpPr>
            <a:spLocks noGrp="1"/>
          </p:cNvSpPr>
          <p:nvPr>
            <p:ph type="sldNum" idx="35"/>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6CC8908E-D95F-4235-A550-8B96EE4210E9}"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1371600" y="1143000"/>
            <a:ext cx="4114440" cy="3085920"/>
          </a:xfrm>
          <a:prstGeom prst="rect">
            <a:avLst/>
          </a:prstGeom>
          <a:ln w="0">
            <a:noFill/>
          </a:ln>
        </p:spPr>
      </p:sp>
      <p:sp>
        <p:nvSpPr>
          <p:cNvPr id="346"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47" name="PlaceHolder 3"/>
          <p:cNvSpPr>
            <a:spLocks noGrp="1"/>
          </p:cNvSpPr>
          <p:nvPr>
            <p:ph type="sldNum" idx="36"/>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EDAE8CF5-4D9A-4F94-B2AD-F589AF672E9D}"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1371600" y="1143000"/>
            <a:ext cx="4114440" cy="3085920"/>
          </a:xfrm>
          <a:prstGeom prst="rect">
            <a:avLst/>
          </a:prstGeom>
          <a:ln w="0">
            <a:noFill/>
          </a:ln>
        </p:spPr>
      </p:sp>
      <p:sp>
        <p:nvSpPr>
          <p:cNvPr id="349"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50" name="PlaceHolder 3"/>
          <p:cNvSpPr>
            <a:spLocks noGrp="1"/>
          </p:cNvSpPr>
          <p:nvPr>
            <p:ph type="sldNum" idx="37"/>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0F5D486B-26E1-46AF-A3E4-AEC0B8919FEC}"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1371600" y="1143000"/>
            <a:ext cx="4114440" cy="3085920"/>
          </a:xfrm>
          <a:prstGeom prst="rect">
            <a:avLst/>
          </a:prstGeom>
          <a:ln w="0">
            <a:noFill/>
          </a:ln>
        </p:spPr>
      </p:sp>
      <p:sp>
        <p:nvSpPr>
          <p:cNvPr id="352"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53" name="PlaceHolder 3"/>
          <p:cNvSpPr>
            <a:spLocks noGrp="1"/>
          </p:cNvSpPr>
          <p:nvPr>
            <p:ph type="sldNum" idx="3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2FAB0113-BE13-4413-9B19-D6E52BDF63F1}"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1371600" y="1143000"/>
            <a:ext cx="4114440" cy="3085920"/>
          </a:xfrm>
          <a:prstGeom prst="rect">
            <a:avLst/>
          </a:prstGeom>
          <a:ln w="0">
            <a:noFill/>
          </a:ln>
        </p:spPr>
      </p:sp>
      <p:sp>
        <p:nvSpPr>
          <p:cNvPr id="355"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IN" sz="1800" spc="-1" strike="noStrike">
              <a:solidFill>
                <a:srgbClr val="000000"/>
              </a:solidFill>
              <a:latin typeface="Arial"/>
            </a:endParaRPr>
          </a:p>
        </p:txBody>
      </p:sp>
      <p:sp>
        <p:nvSpPr>
          <p:cNvPr id="356" name="PlaceHolder 3"/>
          <p:cNvSpPr>
            <a:spLocks noGrp="1"/>
          </p:cNvSpPr>
          <p:nvPr>
            <p:ph type="sldNum" idx="39"/>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F890191-2B84-4141-9813-B508FDD3A91F}"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6310959C-718C-4642-B30B-D2FC8267E2F8}" type="slidenum">
              <a:t>&lt;#&gt;</a:t>
            </a:fld>
          </a:p>
        </p:txBody>
      </p:sp>
      <p:sp>
        <p:nvSpPr>
          <p:cNvPr id="3" name="PlaceHolder 2"/>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5" name="PlaceHolder 4"/>
          <p:cNvSpPr>
            <a:spLocks noGrp="1"/>
          </p:cNvSpPr>
          <p:nvPr>
            <p:ph type="sldNum" idx="2"/>
          </p:nvPr>
        </p:nvSpPr>
        <p:spPr/>
        <p:txBody>
          <a:bodyPr/>
          <a:p>
            <a:fld id="{547EA939-2952-4419-A501-96BDDEEDFE1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7" name="PlaceHolder 6"/>
          <p:cNvSpPr>
            <a:spLocks noGrp="1"/>
          </p:cNvSpPr>
          <p:nvPr>
            <p:ph type="sldNum" idx="2"/>
          </p:nvPr>
        </p:nvSpPr>
        <p:spPr/>
        <p:txBody>
          <a:bodyPr/>
          <a:p>
            <a:fld id="{E54B3132-77AD-4F6C-9C16-B34CA1F5011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9" name="PlaceHolder 8"/>
          <p:cNvSpPr>
            <a:spLocks noGrp="1"/>
          </p:cNvSpPr>
          <p:nvPr>
            <p:ph type="sldNum" idx="2"/>
          </p:nvPr>
        </p:nvSpPr>
        <p:spPr/>
        <p:txBody>
          <a:bodyPr/>
          <a:p>
            <a:fld id="{0CAA16B8-A0AF-4A6C-9724-4A5A40818033}" type="slidenum">
              <a:t>&lt;#&gt;</a:t>
            </a:fld>
          </a:p>
        </p:txBody>
      </p:sp>
      <p:sp>
        <p:nvSpPr>
          <p:cNvPr id="10" name="PlaceHolder 9"/>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2"/>
          </p:nvPr>
        </p:nvSpPr>
        <p:spPr/>
        <p:txBody>
          <a:bodyPr/>
          <a:p>
            <a:fld id="{EC262F81-5DDB-4E71-A749-FB3C7A21699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4" name="PlaceHolder 3"/>
          <p:cNvSpPr>
            <a:spLocks noGrp="1"/>
          </p:cNvSpPr>
          <p:nvPr>
            <p:ph type="sldNum" idx="2"/>
          </p:nvPr>
        </p:nvSpPr>
        <p:spPr/>
        <p:txBody>
          <a:bodyPr/>
          <a:p>
            <a:fld id="{CF70063F-2B66-4D96-B346-8942EEFC6B8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5" name="PlaceHolder 4"/>
          <p:cNvSpPr>
            <a:spLocks noGrp="1"/>
          </p:cNvSpPr>
          <p:nvPr>
            <p:ph type="sldNum" idx="2"/>
          </p:nvPr>
        </p:nvSpPr>
        <p:spPr/>
        <p:txBody>
          <a:bodyPr/>
          <a:p>
            <a:fld id="{36C6608A-346F-40AD-A569-D8C2A2692CA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3" name="PlaceHolder 2"/>
          <p:cNvSpPr>
            <a:spLocks noGrp="1"/>
          </p:cNvSpPr>
          <p:nvPr>
            <p:ph type="sldNum" idx="2"/>
          </p:nvPr>
        </p:nvSpPr>
        <p:spPr/>
        <p:txBody>
          <a:bodyPr/>
          <a:p>
            <a:fld id="{F69A87B3-5F8F-4926-876B-044A9925CDEC}"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2"/>
          </p:nvPr>
        </p:nvSpPr>
        <p:spPr/>
        <p:txBody>
          <a:bodyPr/>
          <a:p>
            <a:fld id="{29EC693D-22DC-468B-88C5-A0A29D0C64CB}"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6" name="PlaceHolder 5"/>
          <p:cNvSpPr>
            <a:spLocks noGrp="1"/>
          </p:cNvSpPr>
          <p:nvPr>
            <p:ph type="sldNum" idx="2"/>
          </p:nvPr>
        </p:nvSpPr>
        <p:spPr/>
        <p:txBody>
          <a:bodyPr/>
          <a:p>
            <a:fld id="{E9321631-A190-4622-9605-FEDA87164F0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6" name="PlaceHolder 5"/>
          <p:cNvSpPr>
            <a:spLocks noGrp="1"/>
          </p:cNvSpPr>
          <p:nvPr>
            <p:ph type="sldNum" idx="2"/>
          </p:nvPr>
        </p:nvSpPr>
        <p:spPr/>
        <p:txBody>
          <a:bodyPr/>
          <a:p>
            <a:fld id="{E6F0D712-FD36-444B-A17B-87154E4AB19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IN" sz="2400" spc="-1" strike="noStrike">
              <a:solidFill>
                <a:srgbClr val="000000"/>
              </a:solidFill>
              <a:latin typeface="Times New Roman"/>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Times New Roman"/>
            </a:endParaRPr>
          </a:p>
        </p:txBody>
      </p:sp>
      <p:sp>
        <p:nvSpPr>
          <p:cNvPr id="6" name="PlaceHolder 5"/>
          <p:cNvSpPr>
            <a:spLocks noGrp="1"/>
          </p:cNvSpPr>
          <p:nvPr>
            <p:ph type="sldNum" idx="2"/>
          </p:nvPr>
        </p:nvSpPr>
        <p:spPr/>
        <p:txBody>
          <a:bodyPr/>
          <a:p>
            <a:fld id="{30C19B38-90E3-472E-B362-F7D8320DA9AB}" type="slidenum">
              <a:t>&lt;#&gt;</a:t>
            </a:fld>
          </a:p>
        </p:txBody>
      </p:sp>
      <p:sp>
        <p:nvSpPr>
          <p:cNvPr id="7" name="PlaceHolder 6"/>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6d6f5">
            <a:alpha val="55000"/>
          </a:srgbClr>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685800" y="6248520"/>
            <a:ext cx="1904760" cy="456840"/>
          </a:xfrm>
          <a:prstGeom prst="rect">
            <a:avLst/>
          </a:prstGeom>
          <a:noFill/>
          <a:ln w="0">
            <a:noFill/>
          </a:ln>
        </p:spPr>
        <p:txBody>
          <a:bodyPr numCol="1" spcCol="0" anchor="t">
            <a:noAutofit/>
          </a:bodyPr>
          <a:lstStyle>
            <a:lvl1pPr indent="0">
              <a:lnSpc>
                <a:spcPct val="100000"/>
              </a:lnSpc>
              <a:buNone/>
              <a:defRPr b="0" lang="en-US" sz="1400" spc="-1" strike="noStrike">
                <a:solidFill>
                  <a:srgbClr val="000000"/>
                </a:solidFill>
                <a:latin typeface="Times New Roman"/>
              </a:defRPr>
            </a:lvl1pPr>
          </a:lstStyle>
          <a:p>
            <a:pPr indent="0">
              <a:lnSpc>
                <a:spcPct val="100000"/>
              </a:lnSpc>
              <a:buNone/>
            </a:pPr>
            <a:r>
              <a:rPr b="0" lang="en-US"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 name="PlaceHolder 2"/>
          <p:cNvSpPr>
            <a:spLocks noGrp="1"/>
          </p:cNvSpPr>
          <p:nvPr>
            <p:ph type="sldNum" idx="2"/>
          </p:nvPr>
        </p:nvSpPr>
        <p:spPr>
          <a:xfrm>
            <a:off x="6553080" y="6248520"/>
            <a:ext cx="1904760" cy="456840"/>
          </a:xfrm>
          <a:prstGeom prst="rect">
            <a:avLst/>
          </a:prstGeom>
          <a:noFill/>
          <a:ln w="0">
            <a:noFill/>
          </a:ln>
        </p:spPr>
        <p:txBody>
          <a:bodyPr numCol="1" spcCol="0" anchor="t">
            <a:noAutofit/>
          </a:bodyPr>
          <a:lstStyle>
            <a:lvl1pPr indent="0" algn="r">
              <a:lnSpc>
                <a:spcPct val="100000"/>
              </a:lnSpc>
              <a:buNone/>
              <a:defRPr b="0" lang="en-US" sz="1400" spc="-1" strike="noStrike">
                <a:solidFill>
                  <a:srgbClr val="000000"/>
                </a:solidFill>
                <a:latin typeface="Times New Roman"/>
              </a:defRPr>
            </a:lvl1pPr>
          </a:lstStyle>
          <a:p>
            <a:pPr indent="0" algn="r">
              <a:lnSpc>
                <a:spcPct val="100000"/>
              </a:lnSpc>
              <a:buNone/>
            </a:pPr>
            <a:fld id="{136A071A-2745-4990-A8DF-12C17B8FD26C}"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2" name="PlaceHolder 3"/>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IN" sz="2400" spc="-1" strike="noStrike">
                <a:solidFill>
                  <a:srgbClr val="000000"/>
                </a:solidFill>
                <a:latin typeface="Times New Roman"/>
              </a:rPr>
              <a:t>Click to edit the title text format</a:t>
            </a:r>
            <a:endParaRPr b="0" lang="en-IN" sz="2400" spc="-1" strike="noStrike">
              <a:solidFill>
                <a:srgbClr val="000000"/>
              </a:solidFill>
              <a:latin typeface="Times New Roman"/>
            </a:endParaRPr>
          </a:p>
        </p:txBody>
      </p:sp>
      <p:sp>
        <p:nvSpPr>
          <p:cNvPr id="3" name="PlaceHolder 4"/>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Times New Roman"/>
              </a:rPr>
              <a:t>Second Outline Level</a:t>
            </a:r>
            <a:endParaRPr b="0" lang="en-IN" sz="24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Times New Roman"/>
              </a:rPr>
              <a:t>Third Outline Level</a:t>
            </a:r>
            <a:endParaRPr b="0" lang="en-IN" sz="20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Times New Roman"/>
              </a:rPr>
              <a:t>Fourth Outline Level</a:t>
            </a:r>
            <a:endParaRPr b="0" lang="en-IN" sz="20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Times New Roman"/>
              </a:rPr>
              <a:t>Fifth Outline Level</a:t>
            </a:r>
            <a:endParaRPr b="0" lang="en-IN"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Times New Roman"/>
              </a:rPr>
              <a:t>Sixth Outline Level</a:t>
            </a:r>
            <a:endParaRPr b="0" lang="en-IN"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Times New Roman"/>
              </a:rPr>
              <a:t>Seventh Outline Level</a:t>
            </a:r>
            <a:endParaRPr b="0" lang="en-IN"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slideLayout" Target="../slideLayouts/slideLayout1.xml"/><Relationship Id="rId6"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slideLayout" Target="../slideLayouts/slideLayout1.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slideLayout" Target="../slideLayouts/slideLayout1.xml"/><Relationship Id="rId6"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slideLayout" Target="../slideLayouts/slideLayout1.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slideLayout" Target="../slideLayouts/slideLayout1.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slideLayout" Target="../slideLayouts/slideLayout1.xml"/><Relationship Id="rId6"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slideLayout" Target="../slideLayouts/slideLayout1.xml"/><Relationship Id="rId6"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slideLayout" Target="../slideLayouts/slideLayout1.xml"/><Relationship Id="rId6"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slideLayout" Target="../slideLayouts/slideLayout1.xml"/><Relationship Id="rId6"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slideLayout" Target="../slideLayouts/slideLayout1.xml"/><Relationship Id="rId6"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Picture 2" descr=""/>
          <p:cNvPicPr/>
          <p:nvPr/>
        </p:nvPicPr>
        <p:blipFill>
          <a:blip r:embed="rId1"/>
          <a:stretch/>
        </p:blipFill>
        <p:spPr>
          <a:xfrm>
            <a:off x="0" y="6553080"/>
            <a:ext cx="9143640" cy="307440"/>
          </a:xfrm>
          <a:prstGeom prst="rect">
            <a:avLst/>
          </a:prstGeom>
          <a:ln w="0">
            <a:noFill/>
          </a:ln>
        </p:spPr>
      </p:pic>
      <p:sp>
        <p:nvSpPr>
          <p:cNvPr id="47"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48" name="Picture 2" descr=""/>
          <p:cNvPicPr/>
          <p:nvPr/>
        </p:nvPicPr>
        <p:blipFill>
          <a:blip r:embed="rId2"/>
          <a:stretch/>
        </p:blipFill>
        <p:spPr>
          <a:xfrm>
            <a:off x="0" y="0"/>
            <a:ext cx="9143640" cy="609120"/>
          </a:xfrm>
          <a:prstGeom prst="rect">
            <a:avLst/>
          </a:prstGeom>
          <a:ln w="0">
            <a:noFill/>
          </a:ln>
        </p:spPr>
      </p:pic>
      <p:sp>
        <p:nvSpPr>
          <p:cNvPr id="49"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80EFC792-514F-462F-BF8E-144E6C82CA5A}"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50" name="PlaceHolder 1"/>
          <p:cNvSpPr>
            <a:spLocks noGrp="1"/>
          </p:cNvSpPr>
          <p:nvPr>
            <p:ph type="dt" idx="6"/>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CCEB8B5B-B53F-4F0F-B4E2-84D8A13AB1CC}"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51"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52"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53"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54" name="TextBox 1"/>
          <p:cNvSpPr/>
          <p:nvPr/>
        </p:nvSpPr>
        <p:spPr>
          <a:xfrm>
            <a:off x="1359000" y="2504160"/>
            <a:ext cx="6730560" cy="470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500" spc="-1" strike="noStrike">
                <a:solidFill>
                  <a:srgbClr val="000000"/>
                </a:solidFill>
                <a:latin typeface="Verdana"/>
                <a:ea typeface="Verdana"/>
              </a:rPr>
              <a:t>Electricity Bill Management System </a:t>
            </a:r>
            <a:endParaRPr b="0" lang="en-IN" sz="2500" spc="-1" strike="noStrike">
              <a:solidFill>
                <a:srgbClr val="000000"/>
              </a:solidFill>
              <a:latin typeface="Arial"/>
            </a:endParaRPr>
          </a:p>
        </p:txBody>
      </p:sp>
      <p:sp>
        <p:nvSpPr>
          <p:cNvPr id="55" name="TextBox 10"/>
          <p:cNvSpPr/>
          <p:nvPr/>
        </p:nvSpPr>
        <p:spPr>
          <a:xfrm>
            <a:off x="4500000" y="5164200"/>
            <a:ext cx="459720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Picture 2" descr=""/>
          <p:cNvPicPr/>
          <p:nvPr/>
        </p:nvPicPr>
        <p:blipFill>
          <a:blip r:embed="rId1"/>
          <a:stretch/>
        </p:blipFill>
        <p:spPr>
          <a:xfrm>
            <a:off x="0" y="6553080"/>
            <a:ext cx="9143640" cy="307440"/>
          </a:xfrm>
          <a:prstGeom prst="rect">
            <a:avLst/>
          </a:prstGeom>
          <a:ln w="0">
            <a:noFill/>
          </a:ln>
        </p:spPr>
      </p:pic>
      <p:sp>
        <p:nvSpPr>
          <p:cNvPr id="141"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142" name="Picture 2" descr=""/>
          <p:cNvPicPr/>
          <p:nvPr/>
        </p:nvPicPr>
        <p:blipFill>
          <a:blip r:embed="rId2"/>
          <a:stretch/>
        </p:blipFill>
        <p:spPr>
          <a:xfrm>
            <a:off x="0" y="0"/>
            <a:ext cx="9143640" cy="609120"/>
          </a:xfrm>
          <a:prstGeom prst="rect">
            <a:avLst/>
          </a:prstGeom>
          <a:ln w="0">
            <a:noFill/>
          </a:ln>
        </p:spPr>
      </p:pic>
      <p:sp>
        <p:nvSpPr>
          <p:cNvPr id="143"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E75CD59B-24EB-4B2B-BE53-933532C965B7}"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144" name="PlaceHolder 1"/>
          <p:cNvSpPr>
            <a:spLocks noGrp="1"/>
          </p:cNvSpPr>
          <p:nvPr>
            <p:ph type="dt" idx="15"/>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A9A54C77-E631-4C72-BDFD-F09B54D2D8CD}"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145"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146"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147"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148"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Service Table   </a:t>
            </a:r>
            <a:endParaRPr b="0" lang="en-IN" sz="2000" spc="-1" strike="noStrike">
              <a:solidFill>
                <a:srgbClr val="000000"/>
              </a:solidFill>
              <a:latin typeface="Arial"/>
            </a:endParaRPr>
          </a:p>
        </p:txBody>
      </p:sp>
      <p:sp>
        <p:nvSpPr>
          <p:cNvPr id="149"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graphicFrame>
        <p:nvGraphicFramePr>
          <p:cNvPr id="150" name="Table 1"/>
          <p:cNvGraphicFramePr/>
          <p:nvPr/>
        </p:nvGraphicFramePr>
        <p:xfrm>
          <a:off x="1078200" y="3024360"/>
          <a:ext cx="6986880" cy="2027880"/>
        </p:xfrm>
        <a:graphic>
          <a:graphicData uri="http://schemas.openxmlformats.org/drawingml/2006/table">
            <a:tbl>
              <a:tblPr/>
              <a:tblGrid>
                <a:gridCol w="1380600"/>
                <a:gridCol w="937440"/>
                <a:gridCol w="1864080"/>
                <a:gridCol w="2804400"/>
              </a:tblGrid>
              <a:tr h="392760">
                <a:tc>
                  <a:txBody>
                    <a:bodyPr lIns="68400" rIns="68400" tIns="0" bIns="0" anchor="ctr">
                      <a:noAutofit/>
                    </a:bodyPr>
                    <a:p>
                      <a:pPr algn="ctr">
                        <a:lnSpc>
                          <a:spcPct val="150000"/>
                        </a:lnSpc>
                      </a:pPr>
                      <a:r>
                        <a:rPr b="1" lang="en-US" sz="1200" spc="-1" strike="noStrike">
                          <a:solidFill>
                            <a:schemeClr val="lt1"/>
                          </a:solidFill>
                          <a:latin typeface="Times New Roman"/>
                        </a:rPr>
                        <a:t>Attribute Name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Type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Constraint(s)</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Description</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26880">
                <a:tc>
                  <a:txBody>
                    <a:bodyPr lIns="68400" rIns="68400" tIns="0" bIns="0" anchor="ctr">
                      <a:noAutofit/>
                    </a:bodyPr>
                    <a:p>
                      <a:pPr>
                        <a:lnSpc>
                          <a:spcPct val="150000"/>
                        </a:lnSpc>
                      </a:pPr>
                      <a:r>
                        <a:rPr b="1" lang="en-US" sz="1200" spc="-1" strike="noStrike">
                          <a:solidFill>
                            <a:schemeClr val="lt1"/>
                          </a:solidFill>
                          <a:latin typeface="Times New Roman"/>
                        </a:rPr>
                        <a:t>eid</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Foreign key</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nSpc>
                          <a:spcPct val="150000"/>
                        </a:lnSpc>
                      </a:pPr>
                      <a:r>
                        <a:rPr b="0" lang="en-US" sz="1200" spc="-1" strike="noStrike">
                          <a:solidFill>
                            <a:schemeClr val="dk1"/>
                          </a:solidFill>
                          <a:latin typeface="Times New Roman"/>
                        </a:rPr>
                        <a:t>Consumer id of the user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ctr">
                      <a:noAutofit/>
                    </a:bodyPr>
                    <a:p>
                      <a:pPr>
                        <a:lnSpc>
                          <a:spcPct val="150000"/>
                        </a:lnSpc>
                      </a:pPr>
                      <a:r>
                        <a:rPr b="1" lang="en-US" sz="1200" spc="-1" strike="noStrike">
                          <a:solidFill>
                            <a:schemeClr val="lt1"/>
                          </a:solidFill>
                          <a:latin typeface="Times New Roman"/>
                        </a:rPr>
                        <a:t>sid</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Primary key</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nSpc>
                          <a:spcPct val="150000"/>
                        </a:lnSpc>
                      </a:pPr>
                      <a:r>
                        <a:rPr b="0" lang="en-US" sz="1200" spc="-1" strike="noStrike">
                          <a:solidFill>
                            <a:schemeClr val="dk1"/>
                          </a:solidFill>
                          <a:latin typeface="Times New Roman"/>
                        </a:rPr>
                        <a:t>Service id of the user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complaindate</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Complain date given by user</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resolvedate</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nSpc>
                          <a:spcPct val="150000"/>
                        </a:lnSpc>
                      </a:pPr>
                      <a:r>
                        <a:rPr b="0" lang="en-US" sz="1200" spc="-1" strike="noStrike">
                          <a:solidFill>
                            <a:schemeClr val="dk1"/>
                          </a:solidFill>
                          <a:latin typeface="Times New Roman"/>
                        </a:rPr>
                        <a:t>Issue resolve date</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status</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Resolved or not status</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Picture 2" descr=""/>
          <p:cNvPicPr/>
          <p:nvPr/>
        </p:nvPicPr>
        <p:blipFill>
          <a:blip r:embed="rId1"/>
          <a:stretch/>
        </p:blipFill>
        <p:spPr>
          <a:xfrm>
            <a:off x="0" y="6553080"/>
            <a:ext cx="9143640" cy="307440"/>
          </a:xfrm>
          <a:prstGeom prst="rect">
            <a:avLst/>
          </a:prstGeom>
          <a:ln w="0">
            <a:noFill/>
          </a:ln>
        </p:spPr>
      </p:pic>
      <p:sp>
        <p:nvSpPr>
          <p:cNvPr id="152"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153" name="Picture 2" descr=""/>
          <p:cNvPicPr/>
          <p:nvPr/>
        </p:nvPicPr>
        <p:blipFill>
          <a:blip r:embed="rId2"/>
          <a:stretch/>
        </p:blipFill>
        <p:spPr>
          <a:xfrm>
            <a:off x="0" y="0"/>
            <a:ext cx="9143640" cy="609120"/>
          </a:xfrm>
          <a:prstGeom prst="rect">
            <a:avLst/>
          </a:prstGeom>
          <a:ln w="0">
            <a:noFill/>
          </a:ln>
        </p:spPr>
      </p:pic>
      <p:sp>
        <p:nvSpPr>
          <p:cNvPr id="154"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8BC83126-399A-4E8D-90DE-AFB148EBE884}"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155" name="PlaceHolder 1"/>
          <p:cNvSpPr>
            <a:spLocks noGrp="1"/>
          </p:cNvSpPr>
          <p:nvPr>
            <p:ph type="dt" idx="16"/>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BBDE1BF2-B66D-4FA5-82B7-F72DC50A4FD6}"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156"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157"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158"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159"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Feedback table  </a:t>
            </a:r>
            <a:endParaRPr b="0" lang="en-IN" sz="2000" spc="-1" strike="noStrike">
              <a:solidFill>
                <a:srgbClr val="000000"/>
              </a:solidFill>
              <a:latin typeface="Arial"/>
            </a:endParaRPr>
          </a:p>
        </p:txBody>
      </p:sp>
      <p:sp>
        <p:nvSpPr>
          <p:cNvPr id="160"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graphicFrame>
        <p:nvGraphicFramePr>
          <p:cNvPr id="161" name="Table 1"/>
          <p:cNvGraphicFramePr/>
          <p:nvPr/>
        </p:nvGraphicFramePr>
        <p:xfrm>
          <a:off x="1072080" y="2988720"/>
          <a:ext cx="6999480" cy="2099520"/>
        </p:xfrm>
        <a:graphic>
          <a:graphicData uri="http://schemas.openxmlformats.org/drawingml/2006/table">
            <a:tbl>
              <a:tblPr/>
              <a:tblGrid>
                <a:gridCol w="1280880"/>
                <a:gridCol w="953280"/>
                <a:gridCol w="1863000"/>
                <a:gridCol w="2901960"/>
              </a:tblGrid>
              <a:tr h="392760">
                <a:tc>
                  <a:txBody>
                    <a:bodyPr lIns="68400" rIns="68400" tIns="0" bIns="0" anchor="ctr">
                      <a:noAutofit/>
                    </a:bodyPr>
                    <a:p>
                      <a:pPr algn="ctr">
                        <a:lnSpc>
                          <a:spcPct val="150000"/>
                        </a:lnSpc>
                      </a:pPr>
                      <a:r>
                        <a:rPr b="1" lang="en-US" sz="1200" spc="-1" strike="noStrike">
                          <a:solidFill>
                            <a:schemeClr val="lt1"/>
                          </a:solidFill>
                          <a:latin typeface="Times New Roman"/>
                        </a:rPr>
                        <a:t>Attribute Name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Type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Constraint(s)</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Description</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98520">
                <a:tc>
                  <a:txBody>
                    <a:bodyPr lIns="68400" rIns="68400" tIns="0" bIns="0" anchor="ctr">
                      <a:noAutofit/>
                    </a:bodyPr>
                    <a:p>
                      <a:pPr>
                        <a:lnSpc>
                          <a:spcPct val="150000"/>
                        </a:lnSpc>
                      </a:pPr>
                      <a:r>
                        <a:rPr b="1" lang="en-US" sz="1200" spc="-1" strike="noStrike">
                          <a:solidFill>
                            <a:schemeClr val="lt1"/>
                          </a:solidFill>
                          <a:latin typeface="Times New Roman"/>
                        </a:rPr>
                        <a:t>eid</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Foreign key</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nSpc>
                          <a:spcPct val="150000"/>
                        </a:lnSpc>
                      </a:pPr>
                      <a:r>
                        <a:rPr b="0" lang="en-US" sz="1200" spc="-1" strike="noStrike">
                          <a:solidFill>
                            <a:schemeClr val="dk1"/>
                          </a:solidFill>
                          <a:latin typeface="Times New Roman"/>
                        </a:rPr>
                        <a:t>Consumer Id of the User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ctr">
                      <a:noAutofit/>
                    </a:bodyPr>
                    <a:p>
                      <a:pPr>
                        <a:lnSpc>
                          <a:spcPct val="150000"/>
                        </a:lnSpc>
                      </a:pPr>
                      <a:r>
                        <a:rPr b="1" lang="en-US" sz="1200" spc="-1" strike="noStrike">
                          <a:solidFill>
                            <a:schemeClr val="lt1"/>
                          </a:solidFill>
                          <a:latin typeface="Times New Roman"/>
                        </a:rPr>
                        <a:t>friendly</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nSpc>
                          <a:spcPct val="150000"/>
                        </a:lnSpc>
                      </a:pPr>
                      <a:r>
                        <a:rPr b="0" lang="en-US" sz="1200" spc="-1" strike="noStrike">
                          <a:solidFill>
                            <a:schemeClr val="dk1"/>
                          </a:solidFill>
                          <a:latin typeface="Times New Roman"/>
                        </a:rPr>
                        <a:t>User friendly Rating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design</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gn="ctr">
                        <a:lnSpc>
                          <a:spcPct val="150000"/>
                        </a:lnSpc>
                      </a:pP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User design Rating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desc</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gn="ctr">
                        <a:lnSpc>
                          <a:spcPct val="150000"/>
                        </a:lnSpc>
                      </a:pP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nSpc>
                          <a:spcPct val="150000"/>
                        </a:lnSpc>
                      </a:pPr>
                      <a:r>
                        <a:rPr b="0" lang="en-US" sz="1200" spc="-1" strike="noStrike">
                          <a:solidFill>
                            <a:schemeClr val="dk1"/>
                          </a:solidFill>
                          <a:latin typeface="Times New Roman"/>
                        </a:rPr>
                        <a:t>Description by user</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rating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gn="ctr">
                        <a:lnSpc>
                          <a:spcPct val="150000"/>
                        </a:lnSpc>
                      </a:pPr>
                      <a:r>
                        <a:rPr b="0" lang="en-US" sz="1200" spc="-1" strike="noStrike">
                          <a:solidFill>
                            <a:schemeClr val="dk1"/>
                          </a:solidFill>
                          <a:latin typeface="Times New Roman"/>
                        </a:rPr>
                        <a:t>Integer</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+5</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Rating provided by user</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Picture 2" descr=""/>
          <p:cNvPicPr/>
          <p:nvPr/>
        </p:nvPicPr>
        <p:blipFill>
          <a:blip r:embed="rId1"/>
          <a:stretch/>
        </p:blipFill>
        <p:spPr>
          <a:xfrm>
            <a:off x="0" y="6553080"/>
            <a:ext cx="9143640" cy="307440"/>
          </a:xfrm>
          <a:prstGeom prst="rect">
            <a:avLst/>
          </a:prstGeom>
          <a:ln w="0">
            <a:noFill/>
          </a:ln>
        </p:spPr>
      </p:pic>
      <p:sp>
        <p:nvSpPr>
          <p:cNvPr id="163"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164" name="Picture 2" descr=""/>
          <p:cNvPicPr/>
          <p:nvPr/>
        </p:nvPicPr>
        <p:blipFill>
          <a:blip r:embed="rId2"/>
          <a:stretch/>
        </p:blipFill>
        <p:spPr>
          <a:xfrm>
            <a:off x="0" y="0"/>
            <a:ext cx="9143640" cy="609120"/>
          </a:xfrm>
          <a:prstGeom prst="rect">
            <a:avLst/>
          </a:prstGeom>
          <a:ln w="0">
            <a:noFill/>
          </a:ln>
        </p:spPr>
      </p:pic>
      <p:sp>
        <p:nvSpPr>
          <p:cNvPr id="165"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EE3C636E-36AA-41CA-A9CA-82DB57CC3671}"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166" name="PlaceHolder 1"/>
          <p:cNvSpPr>
            <a:spLocks noGrp="1"/>
          </p:cNvSpPr>
          <p:nvPr>
            <p:ph type="dt" idx="17"/>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5EAAA2C5-78E3-4483-9655-611FF2A31A37}"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167"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168"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169"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170"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Results  </a:t>
            </a:r>
            <a:endParaRPr b="0" lang="en-IN" sz="2000" spc="-1" strike="noStrike">
              <a:solidFill>
                <a:srgbClr val="000000"/>
              </a:solidFill>
              <a:latin typeface="Arial"/>
            </a:endParaRPr>
          </a:p>
        </p:txBody>
      </p:sp>
      <p:sp>
        <p:nvSpPr>
          <p:cNvPr id="171"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172" name="Picture 4" descr=""/>
          <p:cNvPicPr/>
          <p:nvPr/>
        </p:nvPicPr>
        <p:blipFill>
          <a:blip r:embed="rId4"/>
          <a:stretch/>
        </p:blipFill>
        <p:spPr>
          <a:xfrm>
            <a:off x="1820520" y="1467000"/>
            <a:ext cx="5502600" cy="3474000"/>
          </a:xfrm>
          <a:prstGeom prst="rect">
            <a:avLst/>
          </a:prstGeom>
          <a:ln w="0">
            <a:noFill/>
          </a:ln>
        </p:spPr>
      </p:pic>
      <p:sp>
        <p:nvSpPr>
          <p:cNvPr id="173" name="TextBox 7"/>
          <p:cNvSpPr/>
          <p:nvPr/>
        </p:nvSpPr>
        <p:spPr>
          <a:xfrm>
            <a:off x="1820520" y="5085360"/>
            <a:ext cx="5502600" cy="40932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pPr>
            <a:r>
              <a:rPr b="1" lang="en-US" sz="1400" spc="-1" strike="noStrike">
                <a:solidFill>
                  <a:srgbClr val="000000"/>
                </a:solidFill>
                <a:latin typeface="Times New Roman"/>
                <a:ea typeface="Times New Roman"/>
              </a:rPr>
              <a:t>Figure 2: Home page of Electricity Bill Management System</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Picture 2" descr=""/>
          <p:cNvPicPr/>
          <p:nvPr/>
        </p:nvPicPr>
        <p:blipFill>
          <a:blip r:embed="rId1"/>
          <a:stretch/>
        </p:blipFill>
        <p:spPr>
          <a:xfrm>
            <a:off x="0" y="6553080"/>
            <a:ext cx="9143640" cy="307440"/>
          </a:xfrm>
          <a:prstGeom prst="rect">
            <a:avLst/>
          </a:prstGeom>
          <a:ln w="0">
            <a:noFill/>
          </a:ln>
        </p:spPr>
      </p:pic>
      <p:sp>
        <p:nvSpPr>
          <p:cNvPr id="175"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176" name="Picture 2" descr=""/>
          <p:cNvPicPr/>
          <p:nvPr/>
        </p:nvPicPr>
        <p:blipFill>
          <a:blip r:embed="rId2"/>
          <a:stretch/>
        </p:blipFill>
        <p:spPr>
          <a:xfrm>
            <a:off x="0" y="0"/>
            <a:ext cx="9143640" cy="609120"/>
          </a:xfrm>
          <a:prstGeom prst="rect">
            <a:avLst/>
          </a:prstGeom>
          <a:ln w="0">
            <a:noFill/>
          </a:ln>
        </p:spPr>
      </p:pic>
      <p:sp>
        <p:nvSpPr>
          <p:cNvPr id="177"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D2B494F1-544F-4869-BF63-4283ED70B808}"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178" name="PlaceHolder 1"/>
          <p:cNvSpPr>
            <a:spLocks noGrp="1"/>
          </p:cNvSpPr>
          <p:nvPr>
            <p:ph type="dt" idx="18"/>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E1C3E460-076B-4E02-B794-BF44E478BAFD}"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179"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180"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181"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182"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 </a:t>
            </a:r>
            <a:r>
              <a:rPr b="1" lang="en-US" sz="2000" spc="-1" strike="noStrike">
                <a:solidFill>
                  <a:srgbClr val="000000"/>
                </a:solidFill>
                <a:latin typeface="Verdana"/>
                <a:ea typeface="Verdana"/>
              </a:rPr>
              <a:t>Login page</a:t>
            </a:r>
            <a:endParaRPr b="0" lang="en-IN" sz="2000" spc="-1" strike="noStrike">
              <a:solidFill>
                <a:srgbClr val="000000"/>
              </a:solidFill>
              <a:latin typeface="Arial"/>
            </a:endParaRPr>
          </a:p>
        </p:txBody>
      </p:sp>
      <p:sp>
        <p:nvSpPr>
          <p:cNvPr id="183"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184" name="Picture 2" descr=""/>
          <p:cNvPicPr/>
          <p:nvPr/>
        </p:nvPicPr>
        <p:blipFill>
          <a:blip r:embed="rId4"/>
          <a:stretch/>
        </p:blipFill>
        <p:spPr>
          <a:xfrm>
            <a:off x="2027880" y="1973520"/>
            <a:ext cx="5087880" cy="2910600"/>
          </a:xfrm>
          <a:prstGeom prst="rect">
            <a:avLst/>
          </a:prstGeom>
          <a:ln w="0">
            <a:noFill/>
          </a:ln>
        </p:spPr>
      </p:pic>
      <p:sp>
        <p:nvSpPr>
          <p:cNvPr id="185" name="TextBox 4"/>
          <p:cNvSpPr/>
          <p:nvPr/>
        </p:nvSpPr>
        <p:spPr>
          <a:xfrm>
            <a:off x="2247120" y="5114160"/>
            <a:ext cx="5040360" cy="66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Figure 3: Login layout of Electricity Bill Management System</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Picture 2" descr=""/>
          <p:cNvPicPr/>
          <p:nvPr/>
        </p:nvPicPr>
        <p:blipFill>
          <a:blip r:embed="rId1"/>
          <a:stretch/>
        </p:blipFill>
        <p:spPr>
          <a:xfrm>
            <a:off x="0" y="6553080"/>
            <a:ext cx="9143640" cy="307440"/>
          </a:xfrm>
          <a:prstGeom prst="rect">
            <a:avLst/>
          </a:prstGeom>
          <a:ln w="0">
            <a:noFill/>
          </a:ln>
        </p:spPr>
      </p:pic>
      <p:sp>
        <p:nvSpPr>
          <p:cNvPr id="187"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188" name="Picture 2" descr=""/>
          <p:cNvPicPr/>
          <p:nvPr/>
        </p:nvPicPr>
        <p:blipFill>
          <a:blip r:embed="rId2"/>
          <a:stretch/>
        </p:blipFill>
        <p:spPr>
          <a:xfrm>
            <a:off x="0" y="0"/>
            <a:ext cx="9143640" cy="609120"/>
          </a:xfrm>
          <a:prstGeom prst="rect">
            <a:avLst/>
          </a:prstGeom>
          <a:ln w="0">
            <a:noFill/>
          </a:ln>
        </p:spPr>
      </p:pic>
      <p:sp>
        <p:nvSpPr>
          <p:cNvPr id="189"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8C188728-87FD-45E8-A27F-80C2984559C0}"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190" name="PlaceHolder 1"/>
          <p:cNvSpPr>
            <a:spLocks noGrp="1"/>
          </p:cNvSpPr>
          <p:nvPr>
            <p:ph type="dt" idx="19"/>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A14CD768-AE94-4127-AA3E-822568894156}"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191"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192"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193"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194"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Registration page  </a:t>
            </a:r>
            <a:endParaRPr b="0" lang="en-IN" sz="2000" spc="-1" strike="noStrike">
              <a:solidFill>
                <a:srgbClr val="000000"/>
              </a:solidFill>
              <a:latin typeface="Arial"/>
            </a:endParaRPr>
          </a:p>
        </p:txBody>
      </p:sp>
      <p:sp>
        <p:nvSpPr>
          <p:cNvPr id="195"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196" name="Picture 2" descr=""/>
          <p:cNvPicPr/>
          <p:nvPr/>
        </p:nvPicPr>
        <p:blipFill>
          <a:blip r:embed="rId4"/>
          <a:stretch/>
        </p:blipFill>
        <p:spPr>
          <a:xfrm>
            <a:off x="1820520" y="1628640"/>
            <a:ext cx="5502600" cy="3600000"/>
          </a:xfrm>
          <a:prstGeom prst="rect">
            <a:avLst/>
          </a:prstGeom>
          <a:ln w="0">
            <a:noFill/>
          </a:ln>
        </p:spPr>
      </p:pic>
      <p:sp>
        <p:nvSpPr>
          <p:cNvPr id="197" name="TextBox 4"/>
          <p:cNvSpPr/>
          <p:nvPr/>
        </p:nvSpPr>
        <p:spPr>
          <a:xfrm>
            <a:off x="1820520" y="5445360"/>
            <a:ext cx="5502600" cy="66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4: Registration page</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Picture 2" descr=""/>
          <p:cNvPicPr/>
          <p:nvPr/>
        </p:nvPicPr>
        <p:blipFill>
          <a:blip r:embed="rId1"/>
          <a:stretch/>
        </p:blipFill>
        <p:spPr>
          <a:xfrm>
            <a:off x="0" y="6553080"/>
            <a:ext cx="9143640" cy="307440"/>
          </a:xfrm>
          <a:prstGeom prst="rect">
            <a:avLst/>
          </a:prstGeom>
          <a:ln w="0">
            <a:noFill/>
          </a:ln>
        </p:spPr>
      </p:pic>
      <p:sp>
        <p:nvSpPr>
          <p:cNvPr id="199"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200" name="Picture 2" descr=""/>
          <p:cNvPicPr/>
          <p:nvPr/>
        </p:nvPicPr>
        <p:blipFill>
          <a:blip r:embed="rId2"/>
          <a:stretch/>
        </p:blipFill>
        <p:spPr>
          <a:xfrm>
            <a:off x="0" y="0"/>
            <a:ext cx="9143640" cy="609120"/>
          </a:xfrm>
          <a:prstGeom prst="rect">
            <a:avLst/>
          </a:prstGeom>
          <a:ln w="0">
            <a:noFill/>
          </a:ln>
        </p:spPr>
      </p:pic>
      <p:sp>
        <p:nvSpPr>
          <p:cNvPr id="201"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08BC6A95-AFB1-422E-A262-64F191A18BF0}"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202" name="PlaceHolder 1"/>
          <p:cNvSpPr>
            <a:spLocks noGrp="1"/>
          </p:cNvSpPr>
          <p:nvPr>
            <p:ph type="dt" idx="20"/>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A7184CBE-54B1-4E62-98CA-A7BF63A72049}"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203"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204"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205"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206"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Reading page </a:t>
            </a:r>
            <a:endParaRPr b="0" lang="en-IN" sz="2000" spc="-1" strike="noStrike">
              <a:solidFill>
                <a:srgbClr val="000000"/>
              </a:solidFill>
              <a:latin typeface="Arial"/>
            </a:endParaRPr>
          </a:p>
        </p:txBody>
      </p:sp>
      <p:sp>
        <p:nvSpPr>
          <p:cNvPr id="207"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208" name="Picture 2" descr=""/>
          <p:cNvPicPr/>
          <p:nvPr/>
        </p:nvPicPr>
        <p:blipFill>
          <a:blip r:embed="rId4"/>
          <a:stretch/>
        </p:blipFill>
        <p:spPr>
          <a:xfrm>
            <a:off x="1820520" y="1467000"/>
            <a:ext cx="5502600" cy="3546000"/>
          </a:xfrm>
          <a:prstGeom prst="rect">
            <a:avLst/>
          </a:prstGeom>
          <a:ln w="0">
            <a:noFill/>
          </a:ln>
        </p:spPr>
      </p:pic>
      <p:sp>
        <p:nvSpPr>
          <p:cNvPr id="209" name="TextBox 4"/>
          <p:cNvSpPr/>
          <p:nvPr/>
        </p:nvSpPr>
        <p:spPr>
          <a:xfrm>
            <a:off x="1835640" y="5229360"/>
            <a:ext cx="5472360" cy="40932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pPr>
            <a:r>
              <a:rPr b="1" lang="en-US" sz="1400" spc="-1" strike="noStrike">
                <a:solidFill>
                  <a:srgbClr val="000000"/>
                </a:solidFill>
                <a:latin typeface="Times New Roman"/>
                <a:ea typeface="Times New Roman"/>
              </a:rPr>
              <a:t>Figure 5: Reading page</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Picture 2" descr=""/>
          <p:cNvPicPr/>
          <p:nvPr/>
        </p:nvPicPr>
        <p:blipFill>
          <a:blip r:embed="rId1"/>
          <a:stretch/>
        </p:blipFill>
        <p:spPr>
          <a:xfrm>
            <a:off x="0" y="6553080"/>
            <a:ext cx="9143640" cy="307440"/>
          </a:xfrm>
          <a:prstGeom prst="rect">
            <a:avLst/>
          </a:prstGeom>
          <a:ln w="0">
            <a:noFill/>
          </a:ln>
        </p:spPr>
      </p:pic>
      <p:sp>
        <p:nvSpPr>
          <p:cNvPr id="211"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212" name="Picture 2" descr=""/>
          <p:cNvPicPr/>
          <p:nvPr/>
        </p:nvPicPr>
        <p:blipFill>
          <a:blip r:embed="rId2"/>
          <a:stretch/>
        </p:blipFill>
        <p:spPr>
          <a:xfrm>
            <a:off x="0" y="0"/>
            <a:ext cx="9143640" cy="609120"/>
          </a:xfrm>
          <a:prstGeom prst="rect">
            <a:avLst/>
          </a:prstGeom>
          <a:ln w="0">
            <a:noFill/>
          </a:ln>
        </p:spPr>
      </p:pic>
      <p:sp>
        <p:nvSpPr>
          <p:cNvPr id="213"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B50138CF-A249-46B9-A38B-AF192A0F9F0F}"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214" name="PlaceHolder 1"/>
          <p:cNvSpPr>
            <a:spLocks noGrp="1"/>
          </p:cNvSpPr>
          <p:nvPr>
            <p:ph type="dt" idx="21"/>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A1E7C17D-17FB-4F5A-8F1E-110C926AD0EE}"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215"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216"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217"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218"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Disconnection page  </a:t>
            </a:r>
            <a:endParaRPr b="0" lang="en-IN" sz="2000" spc="-1" strike="noStrike">
              <a:solidFill>
                <a:srgbClr val="000000"/>
              </a:solidFill>
              <a:latin typeface="Arial"/>
            </a:endParaRPr>
          </a:p>
        </p:txBody>
      </p:sp>
      <p:sp>
        <p:nvSpPr>
          <p:cNvPr id="219"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220" name="Picture 2" descr=""/>
          <p:cNvPicPr/>
          <p:nvPr/>
        </p:nvPicPr>
        <p:blipFill>
          <a:blip r:embed="rId4"/>
          <a:stretch/>
        </p:blipFill>
        <p:spPr>
          <a:xfrm>
            <a:off x="1820520" y="1556640"/>
            <a:ext cx="5502600" cy="3816000"/>
          </a:xfrm>
          <a:prstGeom prst="rect">
            <a:avLst/>
          </a:prstGeom>
          <a:ln w="0">
            <a:noFill/>
          </a:ln>
        </p:spPr>
      </p:pic>
      <p:sp>
        <p:nvSpPr>
          <p:cNvPr id="221" name="TextBox 4"/>
          <p:cNvSpPr/>
          <p:nvPr/>
        </p:nvSpPr>
        <p:spPr>
          <a:xfrm>
            <a:off x="1852200" y="5564160"/>
            <a:ext cx="5472360" cy="66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6: Disconnection crud page</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2" name="Picture 2" descr=""/>
          <p:cNvPicPr/>
          <p:nvPr/>
        </p:nvPicPr>
        <p:blipFill>
          <a:blip r:embed="rId1"/>
          <a:stretch/>
        </p:blipFill>
        <p:spPr>
          <a:xfrm>
            <a:off x="0" y="6553080"/>
            <a:ext cx="9143640" cy="307440"/>
          </a:xfrm>
          <a:prstGeom prst="rect">
            <a:avLst/>
          </a:prstGeom>
          <a:ln w="0">
            <a:noFill/>
          </a:ln>
        </p:spPr>
      </p:pic>
      <p:sp>
        <p:nvSpPr>
          <p:cNvPr id="223"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224" name="Picture 2" descr=""/>
          <p:cNvPicPr/>
          <p:nvPr/>
        </p:nvPicPr>
        <p:blipFill>
          <a:blip r:embed="rId2"/>
          <a:stretch/>
        </p:blipFill>
        <p:spPr>
          <a:xfrm>
            <a:off x="0" y="0"/>
            <a:ext cx="9143640" cy="609120"/>
          </a:xfrm>
          <a:prstGeom prst="rect">
            <a:avLst/>
          </a:prstGeom>
          <a:ln w="0">
            <a:noFill/>
          </a:ln>
        </p:spPr>
      </p:pic>
      <p:sp>
        <p:nvSpPr>
          <p:cNvPr id="225"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9D1C4852-72EB-473A-9885-22B283B99811}"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226" name="PlaceHolder 1"/>
          <p:cNvSpPr>
            <a:spLocks noGrp="1"/>
          </p:cNvSpPr>
          <p:nvPr>
            <p:ph type="dt" idx="22"/>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8CC584EB-59EB-42E4-97D5-D25BC025AEFD}"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227"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228"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229"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230"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Service page  </a:t>
            </a:r>
            <a:endParaRPr b="0" lang="en-IN" sz="2000" spc="-1" strike="noStrike">
              <a:solidFill>
                <a:srgbClr val="000000"/>
              </a:solidFill>
              <a:latin typeface="Arial"/>
            </a:endParaRPr>
          </a:p>
        </p:txBody>
      </p:sp>
      <p:sp>
        <p:nvSpPr>
          <p:cNvPr id="231"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232" name="Picture 2" descr=""/>
          <p:cNvPicPr/>
          <p:nvPr/>
        </p:nvPicPr>
        <p:blipFill>
          <a:blip r:embed="rId4"/>
          <a:stretch/>
        </p:blipFill>
        <p:spPr>
          <a:xfrm>
            <a:off x="1820520" y="1700640"/>
            <a:ext cx="5502600" cy="3456000"/>
          </a:xfrm>
          <a:prstGeom prst="rect">
            <a:avLst/>
          </a:prstGeom>
          <a:ln w="0">
            <a:noFill/>
          </a:ln>
        </p:spPr>
      </p:pic>
      <p:sp>
        <p:nvSpPr>
          <p:cNvPr id="233" name="TextBox 4"/>
          <p:cNvSpPr/>
          <p:nvPr/>
        </p:nvSpPr>
        <p:spPr>
          <a:xfrm>
            <a:off x="1820520" y="5315040"/>
            <a:ext cx="5502600" cy="40932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50000"/>
              </a:lnSpc>
            </a:pPr>
            <a:r>
              <a:rPr b="1" lang="en-US" sz="1400" spc="-1" strike="noStrike">
                <a:solidFill>
                  <a:srgbClr val="000000"/>
                </a:solidFill>
                <a:latin typeface="Times New Roman"/>
                <a:ea typeface="Times New Roman"/>
              </a:rPr>
              <a:t>Figure 7: Service page</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Picture 2" descr=""/>
          <p:cNvPicPr/>
          <p:nvPr/>
        </p:nvPicPr>
        <p:blipFill>
          <a:blip r:embed="rId1"/>
          <a:stretch/>
        </p:blipFill>
        <p:spPr>
          <a:xfrm>
            <a:off x="0" y="6553080"/>
            <a:ext cx="9143640" cy="307440"/>
          </a:xfrm>
          <a:prstGeom prst="rect">
            <a:avLst/>
          </a:prstGeom>
          <a:ln w="0">
            <a:noFill/>
          </a:ln>
        </p:spPr>
      </p:pic>
      <p:sp>
        <p:nvSpPr>
          <p:cNvPr id="235"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236" name="Picture 2" descr=""/>
          <p:cNvPicPr/>
          <p:nvPr/>
        </p:nvPicPr>
        <p:blipFill>
          <a:blip r:embed="rId2"/>
          <a:stretch/>
        </p:blipFill>
        <p:spPr>
          <a:xfrm>
            <a:off x="0" y="0"/>
            <a:ext cx="9143640" cy="609120"/>
          </a:xfrm>
          <a:prstGeom prst="rect">
            <a:avLst/>
          </a:prstGeom>
          <a:ln w="0">
            <a:noFill/>
          </a:ln>
        </p:spPr>
      </p:pic>
      <p:sp>
        <p:nvSpPr>
          <p:cNvPr id="237"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F5F631C1-2813-4DA3-BD5D-1EFE54097EEE}"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238" name="PlaceHolder 1"/>
          <p:cNvSpPr>
            <a:spLocks noGrp="1"/>
          </p:cNvSpPr>
          <p:nvPr>
            <p:ph type="dt" idx="23"/>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5DBEDD8D-73A1-4B1F-A0EE-C39F8F78A944}"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239"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240"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241"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242" name="TextBox 1"/>
          <p:cNvSpPr/>
          <p:nvPr/>
        </p:nvSpPr>
        <p:spPr>
          <a:xfrm>
            <a:off x="457200" y="1066680"/>
            <a:ext cx="45464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Consumer dashboard page  </a:t>
            </a:r>
            <a:endParaRPr b="0" lang="en-IN" sz="2000" spc="-1" strike="noStrike">
              <a:solidFill>
                <a:srgbClr val="000000"/>
              </a:solidFill>
              <a:latin typeface="Arial"/>
            </a:endParaRPr>
          </a:p>
        </p:txBody>
      </p:sp>
      <p:sp>
        <p:nvSpPr>
          <p:cNvPr id="243"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244" name="Picture 1" descr=""/>
          <p:cNvPicPr/>
          <p:nvPr/>
        </p:nvPicPr>
        <p:blipFill>
          <a:blip r:embed="rId4"/>
          <a:stretch/>
        </p:blipFill>
        <p:spPr>
          <a:xfrm>
            <a:off x="1820520" y="1556640"/>
            <a:ext cx="5502600" cy="3891240"/>
          </a:xfrm>
          <a:prstGeom prst="rect">
            <a:avLst/>
          </a:prstGeom>
          <a:ln w="0">
            <a:noFill/>
          </a:ln>
        </p:spPr>
      </p:pic>
      <p:sp>
        <p:nvSpPr>
          <p:cNvPr id="245" name="TextBox 4"/>
          <p:cNvSpPr/>
          <p:nvPr/>
        </p:nvSpPr>
        <p:spPr>
          <a:xfrm>
            <a:off x="1907640" y="5733360"/>
            <a:ext cx="5328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8: Consumer dashboard page</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Picture 2" descr=""/>
          <p:cNvPicPr/>
          <p:nvPr/>
        </p:nvPicPr>
        <p:blipFill>
          <a:blip r:embed="rId1"/>
          <a:stretch/>
        </p:blipFill>
        <p:spPr>
          <a:xfrm>
            <a:off x="0" y="6553080"/>
            <a:ext cx="9143640" cy="307440"/>
          </a:xfrm>
          <a:prstGeom prst="rect">
            <a:avLst/>
          </a:prstGeom>
          <a:ln w="0">
            <a:noFill/>
          </a:ln>
        </p:spPr>
      </p:pic>
      <p:sp>
        <p:nvSpPr>
          <p:cNvPr id="247"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248" name="Picture 2" descr=""/>
          <p:cNvPicPr/>
          <p:nvPr/>
        </p:nvPicPr>
        <p:blipFill>
          <a:blip r:embed="rId2"/>
          <a:stretch/>
        </p:blipFill>
        <p:spPr>
          <a:xfrm>
            <a:off x="0" y="0"/>
            <a:ext cx="9143640" cy="609120"/>
          </a:xfrm>
          <a:prstGeom prst="rect">
            <a:avLst/>
          </a:prstGeom>
          <a:ln w="0">
            <a:noFill/>
          </a:ln>
        </p:spPr>
      </p:pic>
      <p:sp>
        <p:nvSpPr>
          <p:cNvPr id="249"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A5FF8E2B-D157-49FF-BF9E-EE5827E622F8}"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250" name="PlaceHolder 1"/>
          <p:cNvSpPr>
            <a:spLocks noGrp="1"/>
          </p:cNvSpPr>
          <p:nvPr>
            <p:ph type="dt" idx="24"/>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EE468CCC-00E9-47DF-B143-6454B2C104C8}"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251"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252"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253"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254"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Payment page  </a:t>
            </a:r>
            <a:endParaRPr b="0" lang="en-IN" sz="2000" spc="-1" strike="noStrike">
              <a:solidFill>
                <a:srgbClr val="000000"/>
              </a:solidFill>
              <a:latin typeface="Arial"/>
            </a:endParaRPr>
          </a:p>
        </p:txBody>
      </p:sp>
      <p:sp>
        <p:nvSpPr>
          <p:cNvPr id="255"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256" name="TextBox 6"/>
          <p:cNvSpPr/>
          <p:nvPr/>
        </p:nvSpPr>
        <p:spPr>
          <a:xfrm>
            <a:off x="1835640" y="5564160"/>
            <a:ext cx="5544360" cy="66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9: Payment page</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pic>
        <p:nvPicPr>
          <p:cNvPr id="257" name="Picture 1" descr=""/>
          <p:cNvPicPr/>
          <p:nvPr/>
        </p:nvPicPr>
        <p:blipFill>
          <a:blip r:embed="rId4"/>
          <a:stretch/>
        </p:blipFill>
        <p:spPr>
          <a:xfrm>
            <a:off x="1820520" y="1556640"/>
            <a:ext cx="5502600" cy="3891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Picture 2" descr=""/>
          <p:cNvPicPr/>
          <p:nvPr/>
        </p:nvPicPr>
        <p:blipFill>
          <a:blip r:embed="rId1"/>
          <a:stretch/>
        </p:blipFill>
        <p:spPr>
          <a:xfrm>
            <a:off x="0" y="6553080"/>
            <a:ext cx="9143640" cy="307440"/>
          </a:xfrm>
          <a:prstGeom prst="rect">
            <a:avLst/>
          </a:prstGeom>
          <a:ln w="0">
            <a:noFill/>
          </a:ln>
        </p:spPr>
      </p:pic>
      <p:sp>
        <p:nvSpPr>
          <p:cNvPr id="57"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58" name="Picture 2" descr=""/>
          <p:cNvPicPr/>
          <p:nvPr/>
        </p:nvPicPr>
        <p:blipFill>
          <a:blip r:embed="rId2"/>
          <a:stretch/>
        </p:blipFill>
        <p:spPr>
          <a:xfrm>
            <a:off x="0" y="0"/>
            <a:ext cx="9143640" cy="609120"/>
          </a:xfrm>
          <a:prstGeom prst="rect">
            <a:avLst/>
          </a:prstGeom>
          <a:ln w="0">
            <a:noFill/>
          </a:ln>
        </p:spPr>
      </p:pic>
      <p:sp>
        <p:nvSpPr>
          <p:cNvPr id="59"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B9DB4A5A-EE90-42F3-BBD3-6BF3EF39B19D}"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60" name="PlaceHolder 1"/>
          <p:cNvSpPr>
            <a:spLocks noGrp="1"/>
          </p:cNvSpPr>
          <p:nvPr>
            <p:ph type="dt" idx="7"/>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B9B581C2-A462-497C-AE1E-36488D6A76AF}"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61"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62"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63"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64"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Problem Description   </a:t>
            </a:r>
            <a:endParaRPr b="0" lang="en-IN" sz="2000" spc="-1" strike="noStrike">
              <a:solidFill>
                <a:srgbClr val="000000"/>
              </a:solidFill>
              <a:latin typeface="Arial"/>
            </a:endParaRPr>
          </a:p>
        </p:txBody>
      </p:sp>
      <p:sp>
        <p:nvSpPr>
          <p:cNvPr id="65" name="TextBox 10"/>
          <p:cNvSpPr/>
          <p:nvPr/>
        </p:nvSpPr>
        <p:spPr>
          <a:xfrm>
            <a:off x="1252440" y="1924200"/>
            <a:ext cx="710208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Verdana"/>
                <a:ea typeface="Verdana"/>
              </a:rPr>
              <a:t>Approaching electricity department for payments and services are time consuming factor. The traditional way of paying the electricity bill amount to the nearby electricity office is burden and less efficient method. Manually requesting service for electricity issues like low power, fuse blown and short circuit is difficult. It is hard for electricity department to collect feedback from the user for improving their quality of work. </a:t>
            </a:r>
            <a:endParaRPr b="0" lang="en-IN" sz="1800" spc="-1" strike="noStrike">
              <a:solidFill>
                <a:srgbClr val="000000"/>
              </a:solidFill>
              <a:latin typeface="Arial"/>
            </a:endParaRPr>
          </a:p>
          <a:p>
            <a:pPr>
              <a:lnSpc>
                <a:spcPct val="100000"/>
              </a:lnSpc>
            </a:pPr>
            <a:r>
              <a:rPr b="1" lang="en-US" sz="1800" spc="-1" strike="noStrike">
                <a:solidFill>
                  <a:srgbClr val="000000"/>
                </a:solidFill>
                <a:latin typeface="Verdana"/>
                <a:ea typeface="Verdana"/>
              </a:rPr>
              <a:t>The web based electricity bill management is more efficient as user can pay the bill through the payment protocol as well as can request service if user finds issue with electricity supply.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Picture 2" descr=""/>
          <p:cNvPicPr/>
          <p:nvPr/>
        </p:nvPicPr>
        <p:blipFill>
          <a:blip r:embed="rId1"/>
          <a:stretch/>
        </p:blipFill>
        <p:spPr>
          <a:xfrm>
            <a:off x="0" y="6553080"/>
            <a:ext cx="9143640" cy="307440"/>
          </a:xfrm>
          <a:prstGeom prst="rect">
            <a:avLst/>
          </a:prstGeom>
          <a:ln w="0">
            <a:noFill/>
          </a:ln>
        </p:spPr>
      </p:pic>
      <p:sp>
        <p:nvSpPr>
          <p:cNvPr id="259"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260" name="Picture 2" descr=""/>
          <p:cNvPicPr/>
          <p:nvPr/>
        </p:nvPicPr>
        <p:blipFill>
          <a:blip r:embed="rId2"/>
          <a:stretch/>
        </p:blipFill>
        <p:spPr>
          <a:xfrm>
            <a:off x="0" y="0"/>
            <a:ext cx="9143640" cy="609120"/>
          </a:xfrm>
          <a:prstGeom prst="rect">
            <a:avLst/>
          </a:prstGeom>
          <a:ln w="0">
            <a:noFill/>
          </a:ln>
        </p:spPr>
      </p:pic>
      <p:sp>
        <p:nvSpPr>
          <p:cNvPr id="261"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CE567112-3EAC-4592-B526-5B2340576BD7}"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262" name="PlaceHolder 1"/>
          <p:cNvSpPr>
            <a:spLocks noGrp="1"/>
          </p:cNvSpPr>
          <p:nvPr>
            <p:ph type="dt" idx="25"/>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F347E965-AB36-49ED-B8FC-88C7D3144C83}"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263"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264"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265"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266"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Request service page  </a:t>
            </a:r>
            <a:endParaRPr b="0" lang="en-IN" sz="2000" spc="-1" strike="noStrike">
              <a:solidFill>
                <a:srgbClr val="000000"/>
              </a:solidFill>
              <a:latin typeface="Arial"/>
            </a:endParaRPr>
          </a:p>
        </p:txBody>
      </p:sp>
      <p:sp>
        <p:nvSpPr>
          <p:cNvPr id="267"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268" name="Picture 2" descr=""/>
          <p:cNvPicPr/>
          <p:nvPr/>
        </p:nvPicPr>
        <p:blipFill>
          <a:blip r:embed="rId4"/>
          <a:stretch/>
        </p:blipFill>
        <p:spPr>
          <a:xfrm>
            <a:off x="1820520" y="1556640"/>
            <a:ext cx="5502600" cy="3744000"/>
          </a:xfrm>
          <a:prstGeom prst="rect">
            <a:avLst/>
          </a:prstGeom>
          <a:ln w="0">
            <a:noFill/>
          </a:ln>
        </p:spPr>
      </p:pic>
      <p:sp>
        <p:nvSpPr>
          <p:cNvPr id="269" name="TextBox 6"/>
          <p:cNvSpPr/>
          <p:nvPr/>
        </p:nvSpPr>
        <p:spPr>
          <a:xfrm>
            <a:off x="1835640" y="5564160"/>
            <a:ext cx="5544360" cy="66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10: Request service page</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Picture 2" descr=""/>
          <p:cNvPicPr/>
          <p:nvPr/>
        </p:nvPicPr>
        <p:blipFill>
          <a:blip r:embed="rId1"/>
          <a:stretch/>
        </p:blipFill>
        <p:spPr>
          <a:xfrm>
            <a:off x="0" y="6553080"/>
            <a:ext cx="9143640" cy="307440"/>
          </a:xfrm>
          <a:prstGeom prst="rect">
            <a:avLst/>
          </a:prstGeom>
          <a:ln w="0">
            <a:noFill/>
          </a:ln>
        </p:spPr>
      </p:pic>
      <p:sp>
        <p:nvSpPr>
          <p:cNvPr id="271"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272" name="Picture 2" descr=""/>
          <p:cNvPicPr/>
          <p:nvPr/>
        </p:nvPicPr>
        <p:blipFill>
          <a:blip r:embed="rId2"/>
          <a:stretch/>
        </p:blipFill>
        <p:spPr>
          <a:xfrm>
            <a:off x="0" y="0"/>
            <a:ext cx="9143640" cy="609120"/>
          </a:xfrm>
          <a:prstGeom prst="rect">
            <a:avLst/>
          </a:prstGeom>
          <a:ln w="0">
            <a:noFill/>
          </a:ln>
        </p:spPr>
      </p:pic>
      <p:sp>
        <p:nvSpPr>
          <p:cNvPr id="273"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F3EC6771-F54A-4515-B0CD-06C7E039CC1E}"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274" name="PlaceHolder 1"/>
          <p:cNvSpPr>
            <a:spLocks noGrp="1"/>
          </p:cNvSpPr>
          <p:nvPr>
            <p:ph type="dt" idx="26"/>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3505EE4A-2AF2-441B-8B93-ACC9BE4940B2}"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275"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276"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277"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278"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Feedback page  </a:t>
            </a:r>
            <a:endParaRPr b="0" lang="en-IN" sz="2000" spc="-1" strike="noStrike">
              <a:solidFill>
                <a:srgbClr val="000000"/>
              </a:solidFill>
              <a:latin typeface="Arial"/>
            </a:endParaRPr>
          </a:p>
        </p:txBody>
      </p:sp>
      <p:sp>
        <p:nvSpPr>
          <p:cNvPr id="279"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280" name="Picture 2" descr=""/>
          <p:cNvPicPr/>
          <p:nvPr/>
        </p:nvPicPr>
        <p:blipFill>
          <a:blip r:embed="rId4"/>
          <a:stretch/>
        </p:blipFill>
        <p:spPr>
          <a:xfrm>
            <a:off x="1820520" y="1556640"/>
            <a:ext cx="5502600" cy="3744000"/>
          </a:xfrm>
          <a:prstGeom prst="rect">
            <a:avLst/>
          </a:prstGeom>
          <a:ln w="0">
            <a:noFill/>
          </a:ln>
        </p:spPr>
      </p:pic>
      <p:sp>
        <p:nvSpPr>
          <p:cNvPr id="281" name="TextBox 6"/>
          <p:cNvSpPr/>
          <p:nvPr/>
        </p:nvSpPr>
        <p:spPr>
          <a:xfrm>
            <a:off x="1835640" y="5564160"/>
            <a:ext cx="5544360" cy="66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11: Request service page</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2" name="Picture 2" descr=""/>
          <p:cNvPicPr/>
          <p:nvPr/>
        </p:nvPicPr>
        <p:blipFill>
          <a:blip r:embed="rId1"/>
          <a:stretch/>
        </p:blipFill>
        <p:spPr>
          <a:xfrm>
            <a:off x="0" y="6553080"/>
            <a:ext cx="9143640" cy="307440"/>
          </a:xfrm>
          <a:prstGeom prst="rect">
            <a:avLst/>
          </a:prstGeom>
          <a:ln w="0">
            <a:noFill/>
          </a:ln>
        </p:spPr>
      </p:pic>
      <p:sp>
        <p:nvSpPr>
          <p:cNvPr id="283"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284" name="Picture 2" descr=""/>
          <p:cNvPicPr/>
          <p:nvPr/>
        </p:nvPicPr>
        <p:blipFill>
          <a:blip r:embed="rId2"/>
          <a:stretch/>
        </p:blipFill>
        <p:spPr>
          <a:xfrm>
            <a:off x="0" y="0"/>
            <a:ext cx="9143640" cy="609120"/>
          </a:xfrm>
          <a:prstGeom prst="rect">
            <a:avLst/>
          </a:prstGeom>
          <a:ln w="0">
            <a:noFill/>
          </a:ln>
        </p:spPr>
      </p:pic>
      <p:sp>
        <p:nvSpPr>
          <p:cNvPr id="285"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58598AD8-C739-4289-8A94-62D1BCB0D51F}"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286" name="PlaceHolder 1"/>
          <p:cNvSpPr>
            <a:spLocks noGrp="1"/>
          </p:cNvSpPr>
          <p:nvPr>
            <p:ph type="dt" idx="27"/>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B788ADFD-63F1-49D7-A80E-E0C6194EA060}"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287"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288"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289"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290"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Bill calculator page  </a:t>
            </a:r>
            <a:endParaRPr b="0" lang="en-IN" sz="2000" spc="-1" strike="noStrike">
              <a:solidFill>
                <a:srgbClr val="000000"/>
              </a:solidFill>
              <a:latin typeface="Arial"/>
            </a:endParaRPr>
          </a:p>
        </p:txBody>
      </p:sp>
      <p:sp>
        <p:nvSpPr>
          <p:cNvPr id="291"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292" name="TextBox 6"/>
          <p:cNvSpPr/>
          <p:nvPr/>
        </p:nvSpPr>
        <p:spPr>
          <a:xfrm>
            <a:off x="1855800" y="5449680"/>
            <a:ext cx="5544360" cy="66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12: Bill calculator page</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pic>
        <p:nvPicPr>
          <p:cNvPr id="293" name="Picture 1" descr=""/>
          <p:cNvPicPr/>
          <p:nvPr/>
        </p:nvPicPr>
        <p:blipFill>
          <a:blip r:embed="rId4"/>
          <a:stretch/>
        </p:blipFill>
        <p:spPr>
          <a:xfrm>
            <a:off x="1820520" y="1628640"/>
            <a:ext cx="5502600" cy="35280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4" name="Picture 2" descr=""/>
          <p:cNvPicPr/>
          <p:nvPr/>
        </p:nvPicPr>
        <p:blipFill>
          <a:blip r:embed="rId1"/>
          <a:stretch/>
        </p:blipFill>
        <p:spPr>
          <a:xfrm>
            <a:off x="0" y="6553080"/>
            <a:ext cx="9143640" cy="307440"/>
          </a:xfrm>
          <a:prstGeom prst="rect">
            <a:avLst/>
          </a:prstGeom>
          <a:ln w="0">
            <a:noFill/>
          </a:ln>
        </p:spPr>
      </p:pic>
      <p:sp>
        <p:nvSpPr>
          <p:cNvPr id="295"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296" name="Picture 2" descr=""/>
          <p:cNvPicPr/>
          <p:nvPr/>
        </p:nvPicPr>
        <p:blipFill>
          <a:blip r:embed="rId2"/>
          <a:stretch/>
        </p:blipFill>
        <p:spPr>
          <a:xfrm>
            <a:off x="0" y="0"/>
            <a:ext cx="9143640" cy="609120"/>
          </a:xfrm>
          <a:prstGeom prst="rect">
            <a:avLst/>
          </a:prstGeom>
          <a:ln w="0">
            <a:noFill/>
          </a:ln>
        </p:spPr>
      </p:pic>
      <p:sp>
        <p:nvSpPr>
          <p:cNvPr id="297"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A3B8020C-6B87-4A5F-95EE-69AF048868A1}"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298" name="PlaceHolder 1"/>
          <p:cNvSpPr>
            <a:spLocks noGrp="1"/>
          </p:cNvSpPr>
          <p:nvPr>
            <p:ph type="dt" idx="28"/>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1D0E023E-9FAE-475A-9D23-5DFB539492BE}"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299"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300"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301"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302"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Tariff page  </a:t>
            </a:r>
            <a:endParaRPr b="0" lang="en-IN" sz="2000" spc="-1" strike="noStrike">
              <a:solidFill>
                <a:srgbClr val="000000"/>
              </a:solidFill>
              <a:latin typeface="Arial"/>
            </a:endParaRPr>
          </a:p>
        </p:txBody>
      </p:sp>
      <p:sp>
        <p:nvSpPr>
          <p:cNvPr id="303"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304" name="TextBox 6"/>
          <p:cNvSpPr/>
          <p:nvPr/>
        </p:nvSpPr>
        <p:spPr>
          <a:xfrm>
            <a:off x="1855800" y="5313960"/>
            <a:ext cx="5544360" cy="66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13: Tariff page</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pic>
        <p:nvPicPr>
          <p:cNvPr id="305" name="Picture 4" descr=""/>
          <p:cNvPicPr/>
          <p:nvPr/>
        </p:nvPicPr>
        <p:blipFill>
          <a:blip r:embed="rId4"/>
          <a:stretch/>
        </p:blipFill>
        <p:spPr>
          <a:xfrm>
            <a:off x="1855800" y="1757520"/>
            <a:ext cx="5452200" cy="32652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6" name="Picture 2" descr=""/>
          <p:cNvPicPr/>
          <p:nvPr/>
        </p:nvPicPr>
        <p:blipFill>
          <a:blip r:embed="rId1"/>
          <a:stretch/>
        </p:blipFill>
        <p:spPr>
          <a:xfrm>
            <a:off x="0" y="6553080"/>
            <a:ext cx="9143640" cy="307440"/>
          </a:xfrm>
          <a:prstGeom prst="rect">
            <a:avLst/>
          </a:prstGeom>
          <a:ln w="0">
            <a:noFill/>
          </a:ln>
        </p:spPr>
      </p:pic>
      <p:sp>
        <p:nvSpPr>
          <p:cNvPr id="307"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308" name="Picture 2" descr=""/>
          <p:cNvPicPr/>
          <p:nvPr/>
        </p:nvPicPr>
        <p:blipFill>
          <a:blip r:embed="rId2"/>
          <a:stretch/>
        </p:blipFill>
        <p:spPr>
          <a:xfrm>
            <a:off x="0" y="0"/>
            <a:ext cx="9143640" cy="609120"/>
          </a:xfrm>
          <a:prstGeom prst="rect">
            <a:avLst/>
          </a:prstGeom>
          <a:ln w="0">
            <a:noFill/>
          </a:ln>
        </p:spPr>
      </p:pic>
      <p:sp>
        <p:nvSpPr>
          <p:cNvPr id="309"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385D0F31-B214-4BF7-89CB-96C3619B5A5E}"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310" name="PlaceHolder 1"/>
          <p:cNvSpPr>
            <a:spLocks noGrp="1"/>
          </p:cNvSpPr>
          <p:nvPr>
            <p:ph type="dt" idx="29"/>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D5B1E2C4-FBF2-456D-81D7-2F57AB29A61E}"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311"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312"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313"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314"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Region page  </a:t>
            </a:r>
            <a:endParaRPr b="0" lang="en-IN" sz="2000" spc="-1" strike="noStrike">
              <a:solidFill>
                <a:srgbClr val="000000"/>
              </a:solidFill>
              <a:latin typeface="Arial"/>
            </a:endParaRPr>
          </a:p>
        </p:txBody>
      </p:sp>
      <p:sp>
        <p:nvSpPr>
          <p:cNvPr id="315"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316" name="TextBox 6"/>
          <p:cNvSpPr/>
          <p:nvPr/>
        </p:nvSpPr>
        <p:spPr>
          <a:xfrm>
            <a:off x="3708000" y="5391000"/>
            <a:ext cx="2520000" cy="881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endParaRPr b="0" lang="en-IN" sz="1400" spc="-1" strike="noStrike">
              <a:solidFill>
                <a:srgbClr val="000000"/>
              </a:solidFill>
              <a:latin typeface="Arial"/>
            </a:endParaRPr>
          </a:p>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14: Region page</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pic>
        <p:nvPicPr>
          <p:cNvPr id="317" name="Picture 2" descr=""/>
          <p:cNvPicPr/>
          <p:nvPr/>
        </p:nvPicPr>
        <p:blipFill>
          <a:blip r:embed="rId4"/>
          <a:stretch/>
        </p:blipFill>
        <p:spPr>
          <a:xfrm>
            <a:off x="1669320" y="1467000"/>
            <a:ext cx="6660720" cy="38433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Picture 2" descr=""/>
          <p:cNvPicPr/>
          <p:nvPr/>
        </p:nvPicPr>
        <p:blipFill>
          <a:blip r:embed="rId1"/>
          <a:stretch/>
        </p:blipFill>
        <p:spPr>
          <a:xfrm>
            <a:off x="0" y="6553080"/>
            <a:ext cx="9143640" cy="307440"/>
          </a:xfrm>
          <a:prstGeom prst="rect">
            <a:avLst/>
          </a:prstGeom>
          <a:ln w="0">
            <a:noFill/>
          </a:ln>
        </p:spPr>
      </p:pic>
      <p:sp>
        <p:nvSpPr>
          <p:cNvPr id="319"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320" name="Picture 2" descr=""/>
          <p:cNvPicPr/>
          <p:nvPr/>
        </p:nvPicPr>
        <p:blipFill>
          <a:blip r:embed="rId2"/>
          <a:stretch/>
        </p:blipFill>
        <p:spPr>
          <a:xfrm>
            <a:off x="0" y="0"/>
            <a:ext cx="9143640" cy="609120"/>
          </a:xfrm>
          <a:prstGeom prst="rect">
            <a:avLst/>
          </a:prstGeom>
          <a:ln w="0">
            <a:noFill/>
          </a:ln>
        </p:spPr>
      </p:pic>
      <p:sp>
        <p:nvSpPr>
          <p:cNvPr id="321"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6FFFD5C4-5515-4AC2-9B82-9AF9DDDF6E76}"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322" name="PlaceHolder 1"/>
          <p:cNvSpPr>
            <a:spLocks noGrp="1"/>
          </p:cNvSpPr>
          <p:nvPr>
            <p:ph type="dt" idx="30"/>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7FD2D8FF-849B-4C7A-90AA-34EC88AC1CF9}"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323"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324"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325"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326"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Helpdesk page  </a:t>
            </a:r>
            <a:endParaRPr b="0" lang="en-IN" sz="2000" spc="-1" strike="noStrike">
              <a:solidFill>
                <a:srgbClr val="000000"/>
              </a:solidFill>
              <a:latin typeface="Arial"/>
            </a:endParaRPr>
          </a:p>
        </p:txBody>
      </p:sp>
      <p:sp>
        <p:nvSpPr>
          <p:cNvPr id="327" name="TextBox 10"/>
          <p:cNvSpPr/>
          <p:nvPr/>
        </p:nvSpPr>
        <p:spPr>
          <a:xfrm>
            <a:off x="1252440" y="19170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328" name="TextBox 6"/>
          <p:cNvSpPr/>
          <p:nvPr/>
        </p:nvSpPr>
        <p:spPr>
          <a:xfrm>
            <a:off x="1855800" y="5449680"/>
            <a:ext cx="5544360" cy="66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Times New Roman"/>
                <a:ea typeface="Times New Roman"/>
              </a:rPr>
              <a:t>                                       </a:t>
            </a:r>
            <a:r>
              <a:rPr b="1" lang="en-US" sz="1400" spc="-1" strike="noStrike">
                <a:solidFill>
                  <a:srgbClr val="000000"/>
                </a:solidFill>
                <a:latin typeface="Times New Roman"/>
                <a:ea typeface="Times New Roman"/>
              </a:rPr>
              <a:t>Figure 15: Help desk page</a:t>
            </a:r>
            <a:endParaRPr b="0" lang="en-IN" sz="1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pic>
        <p:nvPicPr>
          <p:cNvPr id="329" name="Picture 2" descr=""/>
          <p:cNvPicPr/>
          <p:nvPr/>
        </p:nvPicPr>
        <p:blipFill>
          <a:blip r:embed="rId4"/>
          <a:stretch/>
        </p:blipFill>
        <p:spPr>
          <a:xfrm>
            <a:off x="1820520" y="1556640"/>
            <a:ext cx="5502600" cy="37767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Picture 2" descr=""/>
          <p:cNvPicPr/>
          <p:nvPr/>
        </p:nvPicPr>
        <p:blipFill>
          <a:blip r:embed="rId1"/>
          <a:stretch/>
        </p:blipFill>
        <p:spPr>
          <a:xfrm>
            <a:off x="0" y="6553080"/>
            <a:ext cx="9143640" cy="307440"/>
          </a:xfrm>
          <a:prstGeom prst="rect">
            <a:avLst/>
          </a:prstGeom>
          <a:ln w="0">
            <a:noFill/>
          </a:ln>
        </p:spPr>
      </p:pic>
      <p:sp>
        <p:nvSpPr>
          <p:cNvPr id="67"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68" name="Picture 2" descr=""/>
          <p:cNvPicPr/>
          <p:nvPr/>
        </p:nvPicPr>
        <p:blipFill>
          <a:blip r:embed="rId2"/>
          <a:stretch/>
        </p:blipFill>
        <p:spPr>
          <a:xfrm>
            <a:off x="0" y="0"/>
            <a:ext cx="9143640" cy="609120"/>
          </a:xfrm>
          <a:prstGeom prst="rect">
            <a:avLst/>
          </a:prstGeom>
          <a:ln w="0">
            <a:noFill/>
          </a:ln>
        </p:spPr>
      </p:pic>
      <p:sp>
        <p:nvSpPr>
          <p:cNvPr id="69"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89DEBF3C-3EA5-47C5-AF30-347EDB62B67B}"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70" name="PlaceHolder 1"/>
          <p:cNvSpPr>
            <a:spLocks noGrp="1"/>
          </p:cNvSpPr>
          <p:nvPr>
            <p:ph type="dt" idx="8"/>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6DCD96B5-94BF-41B6-BABE-D92D41A86A21}"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71"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72"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73"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74"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Objective  </a:t>
            </a:r>
            <a:endParaRPr b="0" lang="en-IN" sz="2000" spc="-1" strike="noStrike">
              <a:solidFill>
                <a:srgbClr val="000000"/>
              </a:solidFill>
              <a:latin typeface="Arial"/>
            </a:endParaRPr>
          </a:p>
        </p:txBody>
      </p:sp>
      <p:sp>
        <p:nvSpPr>
          <p:cNvPr id="75" name="TextBox 10"/>
          <p:cNvSpPr/>
          <p:nvPr/>
        </p:nvSpPr>
        <p:spPr>
          <a:xfrm>
            <a:off x="1252440" y="1924200"/>
            <a:ext cx="7102080" cy="4753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Verdana"/>
                <a:ea typeface="Verdana"/>
              </a:rPr>
              <a:t>The main objective of this Electricity Bill management System is bridge the gap between Electricity department and user. This application allows the user to pay the electricity bill amount based on consumed units of the user as well as user can directly request service to electricity department through this website.</a:t>
            </a:r>
            <a:endParaRPr b="0" lang="en-IN" sz="1800" spc="-1" strike="noStrike">
              <a:solidFill>
                <a:srgbClr val="000000"/>
              </a:solidFill>
              <a:latin typeface="Arial"/>
            </a:endParaRPr>
          </a:p>
          <a:p>
            <a:pPr>
              <a:lnSpc>
                <a:spcPct val="100000"/>
              </a:lnSpc>
            </a:pPr>
            <a:r>
              <a:rPr b="1" lang="en-US" sz="1800" spc="-1" strike="noStrike">
                <a:solidFill>
                  <a:srgbClr val="000000"/>
                </a:solidFill>
                <a:latin typeface="Verdana"/>
                <a:ea typeface="Verdana"/>
              </a:rPr>
              <a:t>The administrator of this website can collect and manage the feedback from user as well as disconnect electricity if user has not paid the bill within due date. Moreover, this application allows the user calculate bill using bill calculator and details of the user is also managed by administrator of this application.</a:t>
            </a:r>
            <a:endParaRPr b="0" lang="en-IN" sz="1800" spc="-1" strike="noStrike">
              <a:solidFill>
                <a:srgbClr val="000000"/>
              </a:solidFill>
              <a:latin typeface="Arial"/>
            </a:endParaRPr>
          </a:p>
          <a:p>
            <a:pPr>
              <a:lnSpc>
                <a:spcPct val="100000"/>
              </a:lnSpc>
            </a:pPr>
            <a:r>
              <a:rPr b="1" lang="en-US" sz="1800" spc="-1" strike="noStrike">
                <a:solidFill>
                  <a:srgbClr val="000000"/>
                </a:solidFill>
                <a:latin typeface="Verdana"/>
                <a:ea typeface="Verdana"/>
              </a:rPr>
              <a:t>If user finds difficult in using the website then user can approach help desk which has all instruction details.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2" descr=""/>
          <p:cNvPicPr/>
          <p:nvPr/>
        </p:nvPicPr>
        <p:blipFill>
          <a:blip r:embed="rId1"/>
          <a:stretch/>
        </p:blipFill>
        <p:spPr>
          <a:xfrm>
            <a:off x="0" y="6553080"/>
            <a:ext cx="9143640" cy="307440"/>
          </a:xfrm>
          <a:prstGeom prst="rect">
            <a:avLst/>
          </a:prstGeom>
          <a:ln w="0">
            <a:noFill/>
          </a:ln>
        </p:spPr>
      </p:pic>
      <p:sp>
        <p:nvSpPr>
          <p:cNvPr id="77"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78" name="Picture 2" descr=""/>
          <p:cNvPicPr/>
          <p:nvPr/>
        </p:nvPicPr>
        <p:blipFill>
          <a:blip r:embed="rId2"/>
          <a:stretch/>
        </p:blipFill>
        <p:spPr>
          <a:xfrm>
            <a:off x="0" y="0"/>
            <a:ext cx="9143640" cy="609120"/>
          </a:xfrm>
          <a:prstGeom prst="rect">
            <a:avLst/>
          </a:prstGeom>
          <a:ln w="0">
            <a:noFill/>
          </a:ln>
        </p:spPr>
      </p:pic>
      <p:sp>
        <p:nvSpPr>
          <p:cNvPr id="79"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74067D98-B4E0-485F-BFB1-FEDBAD5B2DD0}"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80" name="PlaceHolder 1"/>
          <p:cNvSpPr>
            <a:spLocks noGrp="1"/>
          </p:cNvSpPr>
          <p:nvPr>
            <p:ph type="dt" idx="9"/>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98517262-6A0A-4CBB-9C72-FF9748792ABE}"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81"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82"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83"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84"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Outcome   </a:t>
            </a:r>
            <a:endParaRPr b="0" lang="en-IN" sz="2000" spc="-1" strike="noStrike">
              <a:solidFill>
                <a:srgbClr val="000000"/>
              </a:solidFill>
              <a:latin typeface="Arial"/>
            </a:endParaRPr>
          </a:p>
        </p:txBody>
      </p:sp>
      <p:sp>
        <p:nvSpPr>
          <p:cNvPr id="85" name="TextBox 10"/>
          <p:cNvSpPr/>
          <p:nvPr/>
        </p:nvSpPr>
        <p:spPr>
          <a:xfrm>
            <a:off x="1252440" y="1924200"/>
            <a:ext cx="710208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Verdana"/>
                <a:ea typeface="Verdana"/>
              </a:rPr>
              <a:t>The outcome of this electricity Bill Management System are payment of electricity bill amount made easy and user approaching electricity department as well as managing user details by the electricity department become more reliable.</a:t>
            </a:r>
            <a:endParaRPr b="0" lang="en-IN" sz="1800" spc="-1" strike="noStrike">
              <a:solidFill>
                <a:srgbClr val="000000"/>
              </a:solidFill>
              <a:latin typeface="Arial"/>
            </a:endParaRPr>
          </a:p>
          <a:p>
            <a:pPr>
              <a:lnSpc>
                <a:spcPct val="100000"/>
              </a:lnSpc>
            </a:pPr>
            <a:r>
              <a:rPr b="1" lang="en-US" sz="1800" spc="-1" strike="noStrike">
                <a:solidFill>
                  <a:srgbClr val="000000"/>
                </a:solidFill>
                <a:latin typeface="Verdana"/>
                <a:ea typeface="Verdana"/>
              </a:rPr>
              <a:t>The user can directly provide feedback to the electricity department through this portal. The user can also directly request service like to resolve fuse blow, low power supply and shorty circuit problem.</a:t>
            </a:r>
            <a:endParaRPr b="0" lang="en-IN" sz="1800" spc="-1" strike="noStrike">
              <a:solidFill>
                <a:srgbClr val="000000"/>
              </a:solidFill>
              <a:latin typeface="Arial"/>
            </a:endParaRPr>
          </a:p>
          <a:p>
            <a:pPr>
              <a:lnSpc>
                <a:spcPct val="100000"/>
              </a:lnSpc>
            </a:pPr>
            <a:r>
              <a:rPr b="1" lang="en-US" sz="1800" spc="-1" strike="noStrike">
                <a:solidFill>
                  <a:srgbClr val="000000"/>
                </a:solidFill>
                <a:latin typeface="Verdana"/>
                <a:ea typeface="Verdana"/>
              </a:rPr>
              <a:t>It is easy for the electricity department to manage disconnection of electricity if user has not paid the electricity bill within due date.</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2" descr=""/>
          <p:cNvPicPr/>
          <p:nvPr/>
        </p:nvPicPr>
        <p:blipFill>
          <a:blip r:embed="rId1"/>
          <a:stretch/>
        </p:blipFill>
        <p:spPr>
          <a:xfrm>
            <a:off x="0" y="6553080"/>
            <a:ext cx="9143640" cy="307440"/>
          </a:xfrm>
          <a:prstGeom prst="rect">
            <a:avLst/>
          </a:prstGeom>
          <a:ln w="0">
            <a:noFill/>
          </a:ln>
        </p:spPr>
      </p:pic>
      <p:sp>
        <p:nvSpPr>
          <p:cNvPr id="87"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88" name="Picture 2" descr=""/>
          <p:cNvPicPr/>
          <p:nvPr/>
        </p:nvPicPr>
        <p:blipFill>
          <a:blip r:embed="rId2"/>
          <a:stretch/>
        </p:blipFill>
        <p:spPr>
          <a:xfrm>
            <a:off x="0" y="0"/>
            <a:ext cx="9143640" cy="609120"/>
          </a:xfrm>
          <a:prstGeom prst="rect">
            <a:avLst/>
          </a:prstGeom>
          <a:ln w="0">
            <a:noFill/>
          </a:ln>
        </p:spPr>
      </p:pic>
      <p:sp>
        <p:nvSpPr>
          <p:cNvPr id="89"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06F8981E-C525-4AF4-B4D4-3D73953DF047}"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90" name="PlaceHolder 1"/>
          <p:cNvSpPr>
            <a:spLocks noGrp="1"/>
          </p:cNvSpPr>
          <p:nvPr>
            <p:ph type="dt" idx="10"/>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B0688432-57CF-490E-BEAF-4B7894F8DA9A}"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91"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92"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93"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94" name="TextBox 1"/>
          <p:cNvSpPr/>
          <p:nvPr/>
        </p:nvSpPr>
        <p:spPr>
          <a:xfrm>
            <a:off x="457200" y="1066680"/>
            <a:ext cx="764280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Flow Diagram of Electricity Bill Management system   </a:t>
            </a:r>
            <a:endParaRPr b="0" lang="en-IN" sz="2000" spc="-1" strike="noStrike">
              <a:solidFill>
                <a:srgbClr val="000000"/>
              </a:solidFill>
              <a:latin typeface="Arial"/>
            </a:endParaRPr>
          </a:p>
        </p:txBody>
      </p:sp>
      <p:pic>
        <p:nvPicPr>
          <p:cNvPr id="95" name="Picture 2" descr=""/>
          <p:cNvPicPr/>
          <p:nvPr/>
        </p:nvPicPr>
        <p:blipFill>
          <a:blip r:embed="rId4"/>
          <a:stretch/>
        </p:blipFill>
        <p:spPr>
          <a:xfrm>
            <a:off x="2273400" y="1563120"/>
            <a:ext cx="4890600" cy="4517640"/>
          </a:xfrm>
          <a:prstGeom prst="rect">
            <a:avLst/>
          </a:prstGeom>
          <a:ln w="0">
            <a:noFill/>
          </a:ln>
        </p:spPr>
      </p:pic>
      <p:sp>
        <p:nvSpPr>
          <p:cNvPr id="96" name="TextBox 4"/>
          <p:cNvSpPr/>
          <p:nvPr/>
        </p:nvSpPr>
        <p:spPr>
          <a:xfrm>
            <a:off x="2195640" y="6084360"/>
            <a:ext cx="511236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rgbClr val="000000"/>
                </a:solidFill>
                <a:latin typeface="Times New Roman"/>
              </a:rPr>
              <a:t>Figure 1: Architecture Diagram of Electricity Bill Management System </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Picture 2" descr=""/>
          <p:cNvPicPr/>
          <p:nvPr/>
        </p:nvPicPr>
        <p:blipFill>
          <a:blip r:embed="rId1"/>
          <a:stretch/>
        </p:blipFill>
        <p:spPr>
          <a:xfrm>
            <a:off x="0" y="6553080"/>
            <a:ext cx="9143640" cy="307440"/>
          </a:xfrm>
          <a:prstGeom prst="rect">
            <a:avLst/>
          </a:prstGeom>
          <a:ln w="0">
            <a:noFill/>
          </a:ln>
        </p:spPr>
      </p:pic>
      <p:sp>
        <p:nvSpPr>
          <p:cNvPr id="98"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99" name="Picture 2" descr=""/>
          <p:cNvPicPr/>
          <p:nvPr/>
        </p:nvPicPr>
        <p:blipFill>
          <a:blip r:embed="rId2"/>
          <a:stretch/>
        </p:blipFill>
        <p:spPr>
          <a:xfrm>
            <a:off x="0" y="0"/>
            <a:ext cx="9143640" cy="609120"/>
          </a:xfrm>
          <a:prstGeom prst="rect">
            <a:avLst/>
          </a:prstGeom>
          <a:ln w="0">
            <a:noFill/>
          </a:ln>
        </p:spPr>
      </p:pic>
      <p:sp>
        <p:nvSpPr>
          <p:cNvPr id="100"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FFF479FD-46E5-4379-A4DE-1A46DB0AA6F5}"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101" name="PlaceHolder 1"/>
          <p:cNvSpPr>
            <a:spLocks noGrp="1"/>
          </p:cNvSpPr>
          <p:nvPr>
            <p:ph type="dt" idx="11"/>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05BC908C-411B-4E77-9C1F-5F1B6A2AD4CD}"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102"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103"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104"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105"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Modules   </a:t>
            </a:r>
            <a:endParaRPr b="0" lang="en-IN" sz="2000" spc="-1" strike="noStrike">
              <a:solidFill>
                <a:srgbClr val="000000"/>
              </a:solidFill>
              <a:latin typeface="Arial"/>
            </a:endParaRPr>
          </a:p>
        </p:txBody>
      </p:sp>
      <p:sp>
        <p:nvSpPr>
          <p:cNvPr id="106" name="TextBox 10"/>
          <p:cNvSpPr/>
          <p:nvPr/>
        </p:nvSpPr>
        <p:spPr>
          <a:xfrm>
            <a:off x="1252440" y="1924200"/>
            <a:ext cx="7102080" cy="2970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r>
              <a:rPr b="1" lang="en-US" sz="1800" spc="-1" strike="noStrike">
                <a:solidFill>
                  <a:srgbClr val="000000"/>
                </a:solidFill>
                <a:latin typeface="Verdana"/>
                <a:ea typeface="Verdana"/>
              </a:rPr>
              <a:t>Tables used:</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85840" indent="-285840">
              <a:lnSpc>
                <a:spcPct val="150000"/>
              </a:lnSpc>
              <a:buClr>
                <a:srgbClr val="000000"/>
              </a:buClr>
              <a:buFont typeface="Symbol" charset="2"/>
              <a:buChar char=""/>
            </a:pPr>
            <a:r>
              <a:rPr b="1" lang="en-US" sz="1800" spc="-1" strike="noStrike">
                <a:solidFill>
                  <a:srgbClr val="000000"/>
                </a:solidFill>
                <a:latin typeface="Verdana"/>
                <a:ea typeface="Verdana"/>
              </a:rPr>
              <a:t>Consumers Table</a:t>
            </a:r>
            <a:endParaRPr b="0" lang="en-IN" sz="1800" spc="-1" strike="noStrike">
              <a:solidFill>
                <a:srgbClr val="000000"/>
              </a:solidFill>
              <a:latin typeface="Arial"/>
            </a:endParaRPr>
          </a:p>
          <a:p>
            <a:pPr marL="285840" indent="-285840">
              <a:lnSpc>
                <a:spcPct val="150000"/>
              </a:lnSpc>
              <a:buClr>
                <a:srgbClr val="000000"/>
              </a:buClr>
              <a:buFont typeface="Symbol" charset="2"/>
              <a:buChar char=""/>
            </a:pPr>
            <a:r>
              <a:rPr b="1" lang="en-US" sz="1800" spc="-1" strike="noStrike">
                <a:solidFill>
                  <a:srgbClr val="000000"/>
                </a:solidFill>
                <a:latin typeface="Verdana"/>
                <a:ea typeface="Verdana"/>
              </a:rPr>
              <a:t>Readings Table</a:t>
            </a:r>
            <a:endParaRPr b="0" lang="en-IN" sz="1800" spc="-1" strike="noStrike">
              <a:solidFill>
                <a:srgbClr val="000000"/>
              </a:solidFill>
              <a:latin typeface="Arial"/>
            </a:endParaRPr>
          </a:p>
          <a:p>
            <a:pPr marL="285840" indent="-285840">
              <a:lnSpc>
                <a:spcPct val="150000"/>
              </a:lnSpc>
              <a:buClr>
                <a:srgbClr val="000000"/>
              </a:buClr>
              <a:buFont typeface="Symbol" charset="2"/>
              <a:buChar char=""/>
            </a:pPr>
            <a:r>
              <a:rPr b="1" lang="en-US" sz="1800" spc="-1" strike="noStrike">
                <a:solidFill>
                  <a:srgbClr val="000000"/>
                </a:solidFill>
                <a:latin typeface="Verdana"/>
                <a:ea typeface="Verdana"/>
              </a:rPr>
              <a:t>Disconnection table</a:t>
            </a:r>
            <a:endParaRPr b="0" lang="en-IN" sz="1800" spc="-1" strike="noStrike">
              <a:solidFill>
                <a:srgbClr val="000000"/>
              </a:solidFill>
              <a:latin typeface="Arial"/>
            </a:endParaRPr>
          </a:p>
          <a:p>
            <a:pPr marL="285840" indent="-285840">
              <a:lnSpc>
                <a:spcPct val="150000"/>
              </a:lnSpc>
              <a:buClr>
                <a:srgbClr val="000000"/>
              </a:buClr>
              <a:buFont typeface="Symbol" charset="2"/>
              <a:buChar char=""/>
            </a:pPr>
            <a:r>
              <a:rPr b="1" lang="en-US" sz="1800" spc="-1" strike="noStrike">
                <a:solidFill>
                  <a:srgbClr val="000000"/>
                </a:solidFill>
                <a:latin typeface="Verdana"/>
                <a:ea typeface="Verdana"/>
              </a:rPr>
              <a:t>Service Table</a:t>
            </a:r>
            <a:endParaRPr b="0" lang="en-IN" sz="1800" spc="-1" strike="noStrike">
              <a:solidFill>
                <a:srgbClr val="000000"/>
              </a:solidFill>
              <a:latin typeface="Arial"/>
            </a:endParaRPr>
          </a:p>
          <a:p>
            <a:pPr marL="285840" indent="-285840">
              <a:lnSpc>
                <a:spcPct val="150000"/>
              </a:lnSpc>
              <a:buClr>
                <a:srgbClr val="000000"/>
              </a:buClr>
              <a:buFont typeface="Symbol" charset="2"/>
              <a:buChar char=""/>
            </a:pPr>
            <a:r>
              <a:rPr b="1" lang="en-US" sz="1800" spc="-1" strike="noStrike">
                <a:solidFill>
                  <a:srgbClr val="000000"/>
                </a:solidFill>
                <a:latin typeface="Verdana"/>
                <a:ea typeface="Verdana"/>
              </a:rPr>
              <a:t>Feedback table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Picture 2" descr=""/>
          <p:cNvPicPr/>
          <p:nvPr/>
        </p:nvPicPr>
        <p:blipFill>
          <a:blip r:embed="rId1"/>
          <a:stretch/>
        </p:blipFill>
        <p:spPr>
          <a:xfrm>
            <a:off x="0" y="6553080"/>
            <a:ext cx="9143640" cy="307440"/>
          </a:xfrm>
          <a:prstGeom prst="rect">
            <a:avLst/>
          </a:prstGeom>
          <a:ln w="0">
            <a:noFill/>
          </a:ln>
        </p:spPr>
      </p:pic>
      <p:sp>
        <p:nvSpPr>
          <p:cNvPr id="108"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109" name="Picture 2" descr=""/>
          <p:cNvPicPr/>
          <p:nvPr/>
        </p:nvPicPr>
        <p:blipFill>
          <a:blip r:embed="rId2"/>
          <a:stretch/>
        </p:blipFill>
        <p:spPr>
          <a:xfrm>
            <a:off x="0" y="0"/>
            <a:ext cx="9143640" cy="609120"/>
          </a:xfrm>
          <a:prstGeom prst="rect">
            <a:avLst/>
          </a:prstGeom>
          <a:ln w="0">
            <a:noFill/>
          </a:ln>
        </p:spPr>
      </p:pic>
      <p:sp>
        <p:nvSpPr>
          <p:cNvPr id="110"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2E05C523-8E70-4A15-8075-25F79D24DC02}"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111" name="PlaceHolder 1"/>
          <p:cNvSpPr>
            <a:spLocks noGrp="1"/>
          </p:cNvSpPr>
          <p:nvPr>
            <p:ph type="dt" idx="12"/>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EB00A320-917F-4FDC-9A70-E6547B4E7CED}"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112"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113"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114"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115"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Consumers Table  </a:t>
            </a:r>
            <a:endParaRPr b="0" lang="en-IN" sz="2000" spc="-1" strike="noStrike">
              <a:solidFill>
                <a:srgbClr val="000000"/>
              </a:solidFill>
              <a:latin typeface="Arial"/>
            </a:endParaRPr>
          </a:p>
        </p:txBody>
      </p:sp>
      <p:sp>
        <p:nvSpPr>
          <p:cNvPr id="116"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graphicFrame>
        <p:nvGraphicFramePr>
          <p:cNvPr id="117" name="Table 2"/>
          <p:cNvGraphicFramePr/>
          <p:nvPr/>
        </p:nvGraphicFramePr>
        <p:xfrm>
          <a:off x="998280" y="3012120"/>
          <a:ext cx="7147080" cy="2052720"/>
        </p:xfrm>
        <a:graphic>
          <a:graphicData uri="http://schemas.openxmlformats.org/drawingml/2006/table">
            <a:tbl>
              <a:tblPr/>
              <a:tblGrid>
                <a:gridCol w="1297800"/>
                <a:gridCol w="966240"/>
                <a:gridCol w="1889640"/>
                <a:gridCol w="2993040"/>
              </a:tblGrid>
              <a:tr h="392760">
                <a:tc>
                  <a:txBody>
                    <a:bodyPr lIns="68400" rIns="68400" tIns="0" bIns="0" anchor="ctr">
                      <a:noAutofit/>
                    </a:bodyPr>
                    <a:p>
                      <a:pPr algn="ctr">
                        <a:lnSpc>
                          <a:spcPct val="150000"/>
                        </a:lnSpc>
                      </a:pPr>
                      <a:r>
                        <a:rPr b="1" lang="en-US" sz="1200" spc="-1" strike="noStrike">
                          <a:solidFill>
                            <a:schemeClr val="lt1"/>
                          </a:solidFill>
                          <a:latin typeface="Times New Roman"/>
                        </a:rPr>
                        <a:t>Attribute Name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Type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Constraint(s)</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Description</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26880">
                <a:tc>
                  <a:txBody>
                    <a:bodyPr lIns="68400" rIns="68400" tIns="0" bIns="0" anchor="ctr">
                      <a:noAutofit/>
                    </a:bodyPr>
                    <a:p>
                      <a:pPr>
                        <a:lnSpc>
                          <a:spcPct val="150000"/>
                        </a:lnSpc>
                      </a:pPr>
                      <a:r>
                        <a:rPr b="1" lang="en-US" sz="1200" spc="-1" strike="noStrike">
                          <a:solidFill>
                            <a:schemeClr val="lt1"/>
                          </a:solidFill>
                          <a:latin typeface="Times New Roman"/>
                        </a:rPr>
                        <a:t>eid</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Primary key</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nSpc>
                          <a:spcPct val="150000"/>
                        </a:lnSpc>
                      </a:pPr>
                      <a:r>
                        <a:rPr b="0" lang="en-US" sz="1200" spc="-1" strike="noStrike">
                          <a:solidFill>
                            <a:schemeClr val="dk1"/>
                          </a:solidFill>
                          <a:latin typeface="Times New Roman"/>
                        </a:rPr>
                        <a:t>Consumer Id of the User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ctr">
                      <a:noAutofit/>
                    </a:bodyPr>
                    <a:p>
                      <a:pPr>
                        <a:lnSpc>
                          <a:spcPct val="150000"/>
                        </a:lnSpc>
                      </a:pPr>
                      <a:r>
                        <a:rPr b="1" lang="en-US" sz="1200" spc="-1" strike="noStrike">
                          <a:solidFill>
                            <a:schemeClr val="lt1"/>
                          </a:solidFill>
                          <a:latin typeface="Times New Roman"/>
                        </a:rPr>
                        <a:t>Password</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nSpc>
                          <a:spcPct val="150000"/>
                        </a:lnSpc>
                      </a:pPr>
                      <a:r>
                        <a:rPr b="0" lang="en-US" sz="1200" spc="-1" strike="noStrike">
                          <a:solidFill>
                            <a:schemeClr val="dk1"/>
                          </a:solidFill>
                          <a:latin typeface="Times New Roman"/>
                        </a:rPr>
                        <a:t>Password of user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35160">
                <a:tc>
                  <a:txBody>
                    <a:bodyPr lIns="68400" rIns="68400" tIns="0" bIns="0" anchor="ctr">
                      <a:noAutofit/>
                    </a:bodyPr>
                    <a:p>
                      <a:pPr>
                        <a:lnSpc>
                          <a:spcPct val="150000"/>
                        </a:lnSpc>
                      </a:pPr>
                      <a:r>
                        <a:rPr b="1" lang="en-US" sz="1200" spc="-1" strike="noStrike">
                          <a:solidFill>
                            <a:schemeClr val="lt1"/>
                          </a:solidFill>
                          <a:latin typeface="Times New Roman"/>
                        </a:rPr>
                        <a:t>Name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nSpc>
                          <a:spcPct val="150000"/>
                        </a:lnSpc>
                      </a:pPr>
                      <a:r>
                        <a:rPr b="0" lang="en-US" sz="1200" spc="-1" strike="noStrike">
                          <a:solidFill>
                            <a:schemeClr val="dk1"/>
                          </a:solidFill>
                          <a:latin typeface="Times New Roman"/>
                        </a:rPr>
                        <a:t>Name of the suer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35160">
                <a:tc>
                  <a:txBody>
                    <a:bodyPr lIns="68400" rIns="68400" tIns="0" bIns="0" anchor="ctr">
                      <a:noAutofit/>
                    </a:bodyPr>
                    <a:p>
                      <a:pPr>
                        <a:lnSpc>
                          <a:spcPct val="150000"/>
                        </a:lnSpc>
                      </a:pPr>
                      <a:r>
                        <a:rPr b="1" lang="en-US" sz="1200" spc="-1" strike="noStrike">
                          <a:solidFill>
                            <a:schemeClr val="lt1"/>
                          </a:solidFill>
                          <a:latin typeface="Times New Roman"/>
                        </a:rPr>
                        <a:t>Address</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nSpc>
                          <a:spcPct val="150000"/>
                        </a:lnSpc>
                      </a:pPr>
                      <a:r>
                        <a:rPr b="0" lang="en-US" sz="1200" spc="-1" strike="noStrike">
                          <a:solidFill>
                            <a:schemeClr val="dk1"/>
                          </a:solidFill>
                          <a:latin typeface="Times New Roman"/>
                        </a:rPr>
                        <a:t>Address of the user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35160">
                <a:tc>
                  <a:txBody>
                    <a:bodyPr lIns="68400" rIns="68400" tIns="0" bIns="0" anchor="ctr">
                      <a:noAutofit/>
                    </a:bodyPr>
                    <a:p>
                      <a:pPr>
                        <a:lnSpc>
                          <a:spcPct val="150000"/>
                        </a:lnSpc>
                      </a:pPr>
                      <a:r>
                        <a:rPr b="1" lang="en-US" sz="1200" spc="-1" strike="noStrike">
                          <a:solidFill>
                            <a:schemeClr val="lt1"/>
                          </a:solidFill>
                          <a:latin typeface="Times New Roman"/>
                        </a:rPr>
                        <a:t>Phone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nSpc>
                          <a:spcPct val="150000"/>
                        </a:lnSpc>
                      </a:pPr>
                      <a:r>
                        <a:rPr b="0" lang="en-US" sz="1200" spc="-1" strike="noStrike">
                          <a:solidFill>
                            <a:schemeClr val="dk1"/>
                          </a:solidFill>
                          <a:latin typeface="Times New Roman"/>
                        </a:rPr>
                        <a:t>Phone number of consumer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2" descr=""/>
          <p:cNvPicPr/>
          <p:nvPr/>
        </p:nvPicPr>
        <p:blipFill>
          <a:blip r:embed="rId1"/>
          <a:stretch/>
        </p:blipFill>
        <p:spPr>
          <a:xfrm>
            <a:off x="0" y="6553080"/>
            <a:ext cx="9143640" cy="307440"/>
          </a:xfrm>
          <a:prstGeom prst="rect">
            <a:avLst/>
          </a:prstGeom>
          <a:ln w="0">
            <a:noFill/>
          </a:ln>
        </p:spPr>
      </p:pic>
      <p:sp>
        <p:nvSpPr>
          <p:cNvPr id="119"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120" name="Picture 2" descr=""/>
          <p:cNvPicPr/>
          <p:nvPr/>
        </p:nvPicPr>
        <p:blipFill>
          <a:blip r:embed="rId2"/>
          <a:stretch/>
        </p:blipFill>
        <p:spPr>
          <a:xfrm>
            <a:off x="0" y="0"/>
            <a:ext cx="9143640" cy="609120"/>
          </a:xfrm>
          <a:prstGeom prst="rect">
            <a:avLst/>
          </a:prstGeom>
          <a:ln w="0">
            <a:noFill/>
          </a:ln>
        </p:spPr>
      </p:pic>
      <p:sp>
        <p:nvSpPr>
          <p:cNvPr id="121"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64ACD7C3-B30E-43BB-AD60-E36DFF307A56}"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122" name="PlaceHolder 1"/>
          <p:cNvSpPr>
            <a:spLocks noGrp="1"/>
          </p:cNvSpPr>
          <p:nvPr>
            <p:ph type="dt" idx="13"/>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953711CE-FECC-42FE-B239-7F72C6C649D1}"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123"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124"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125"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126"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Readings Table   </a:t>
            </a:r>
            <a:endParaRPr b="0" lang="en-IN" sz="2000" spc="-1" strike="noStrike">
              <a:solidFill>
                <a:srgbClr val="000000"/>
              </a:solidFill>
              <a:latin typeface="Arial"/>
            </a:endParaRPr>
          </a:p>
        </p:txBody>
      </p:sp>
      <p:sp>
        <p:nvSpPr>
          <p:cNvPr id="127"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graphicFrame>
        <p:nvGraphicFramePr>
          <p:cNvPr id="128" name="Table 2"/>
          <p:cNvGraphicFramePr/>
          <p:nvPr/>
        </p:nvGraphicFramePr>
        <p:xfrm>
          <a:off x="1078200" y="2697480"/>
          <a:ext cx="6986880" cy="2682000"/>
        </p:xfrm>
        <a:graphic>
          <a:graphicData uri="http://schemas.openxmlformats.org/drawingml/2006/table">
            <a:tbl>
              <a:tblPr/>
              <a:tblGrid>
                <a:gridCol w="1299600"/>
                <a:gridCol w="965520"/>
                <a:gridCol w="1890720"/>
                <a:gridCol w="2831040"/>
              </a:tblGrid>
              <a:tr h="392760">
                <a:tc>
                  <a:txBody>
                    <a:bodyPr lIns="68400" rIns="68400" tIns="0" bIns="0" anchor="ctr">
                      <a:noAutofit/>
                    </a:bodyPr>
                    <a:p>
                      <a:pPr algn="ctr">
                        <a:lnSpc>
                          <a:spcPct val="150000"/>
                        </a:lnSpc>
                      </a:pPr>
                      <a:r>
                        <a:rPr b="1" lang="en-US" sz="1200" spc="-1" strike="noStrike">
                          <a:solidFill>
                            <a:schemeClr val="lt1"/>
                          </a:solidFill>
                          <a:latin typeface="Times New Roman"/>
                        </a:rPr>
                        <a:t>Attribute Name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Type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Constraint(s)</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Description</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26880">
                <a:tc>
                  <a:txBody>
                    <a:bodyPr lIns="68400" rIns="68400" tIns="0" bIns="0" anchor="ctr">
                      <a:noAutofit/>
                    </a:bodyPr>
                    <a:p>
                      <a:pPr>
                        <a:lnSpc>
                          <a:spcPct val="150000"/>
                        </a:lnSpc>
                      </a:pPr>
                      <a:r>
                        <a:rPr b="1" lang="en-US" sz="1200" spc="-1" strike="noStrike">
                          <a:solidFill>
                            <a:schemeClr val="lt1"/>
                          </a:solidFill>
                          <a:latin typeface="Times New Roman"/>
                        </a:rPr>
                        <a:t>eid</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Foreign key</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nSpc>
                          <a:spcPct val="150000"/>
                        </a:lnSpc>
                      </a:pPr>
                      <a:r>
                        <a:rPr b="0" lang="en-US" sz="1200" spc="-1" strike="noStrike">
                          <a:solidFill>
                            <a:schemeClr val="dk1"/>
                          </a:solidFill>
                          <a:latin typeface="Times New Roman"/>
                        </a:rPr>
                        <a:t>Consumer id of the user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ctr">
                      <a:noAutofit/>
                    </a:bodyPr>
                    <a:p>
                      <a:pPr>
                        <a:lnSpc>
                          <a:spcPct val="150000"/>
                        </a:lnSpc>
                      </a:pPr>
                      <a:r>
                        <a:rPr b="1" lang="en-US" sz="1200" spc="-1" strike="noStrike">
                          <a:solidFill>
                            <a:schemeClr val="lt1"/>
                          </a:solidFill>
                          <a:latin typeface="Times New Roman"/>
                        </a:rPr>
                        <a:t>rid</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nSpc>
                          <a:spcPct val="150000"/>
                        </a:lnSpc>
                      </a:pPr>
                      <a:r>
                        <a:rPr b="0" lang="en-US" sz="1200" spc="-1" strike="noStrike">
                          <a:solidFill>
                            <a:schemeClr val="dk1"/>
                          </a:solidFill>
                          <a:latin typeface="Times New Roman"/>
                        </a:rPr>
                        <a:t>Reading id </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reading date</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Date in which meter box reading has taken.</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due date</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nSpc>
                          <a:spcPct val="150000"/>
                        </a:lnSpc>
                      </a:pPr>
                      <a:r>
                        <a:rPr b="0" lang="en-US" sz="1200" spc="-1" strike="noStrike">
                          <a:solidFill>
                            <a:schemeClr val="dk1"/>
                          </a:solidFill>
                          <a:latin typeface="Times New Roman"/>
                        </a:rPr>
                        <a:t>Last date to pay amount.</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units</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Integer</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Consumed units of the user</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bill</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nSpc>
                          <a:spcPct val="150000"/>
                        </a:lnSpc>
                      </a:pPr>
                      <a:r>
                        <a:rPr b="0" lang="en-US" sz="1200" spc="-1" strike="noStrike">
                          <a:solidFill>
                            <a:schemeClr val="dk1"/>
                          </a:solidFill>
                          <a:latin typeface="Times New Roman"/>
                        </a:rPr>
                        <a:t>Amount to be paid by the user</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status</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Bill payment status</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2" descr=""/>
          <p:cNvPicPr/>
          <p:nvPr/>
        </p:nvPicPr>
        <p:blipFill>
          <a:blip r:embed="rId1"/>
          <a:stretch/>
        </p:blipFill>
        <p:spPr>
          <a:xfrm>
            <a:off x="0" y="6553080"/>
            <a:ext cx="9143640" cy="307440"/>
          </a:xfrm>
          <a:prstGeom prst="rect">
            <a:avLst/>
          </a:prstGeom>
          <a:ln w="0">
            <a:noFill/>
          </a:ln>
        </p:spPr>
      </p:pic>
      <p:sp>
        <p:nvSpPr>
          <p:cNvPr id="130" name="Text Box 4"/>
          <p:cNvSpPr/>
          <p:nvPr/>
        </p:nvSpPr>
        <p:spPr>
          <a:xfrm>
            <a:off x="2889720" y="6550200"/>
            <a:ext cx="3364560" cy="302760"/>
          </a:xfrm>
          <a:prstGeom prst="rect">
            <a:avLst/>
          </a:prstGeom>
          <a:noFill/>
          <a:ln w="0">
            <a:noFill/>
          </a:ln>
          <a:effectLst>
            <a:outerShdw algn="ctr" dir="2700000" dist="35638" rotWithShape="0">
              <a:schemeClr val="tx1"/>
            </a:outerShdw>
          </a:effectLst>
        </p:spPr>
        <p:style>
          <a:lnRef idx="0"/>
          <a:fillRef idx="0"/>
          <a:effectRef idx="0"/>
          <a:fontRef idx="minor"/>
        </p:style>
        <p:txBody>
          <a:bodyPr wrap="none" lIns="90000" rIns="90000" tIns="45000" bIns="45000" anchor="t">
            <a:spAutoFit/>
          </a:bodyPr>
          <a:p>
            <a:pPr>
              <a:lnSpc>
                <a:spcPct val="100000"/>
              </a:lnSpc>
            </a:pPr>
            <a:r>
              <a:rPr b="1" lang="en-US" sz="1400" spc="-1" strike="noStrike">
                <a:solidFill>
                  <a:schemeClr val="accent1">
                    <a:lumMod val="60000"/>
                    <a:lumOff val="40000"/>
                  </a:schemeClr>
                </a:solidFill>
                <a:latin typeface="Comic Sans MS"/>
              </a:rPr>
              <a:t>Department of Computer Science and Engineering </a:t>
            </a:r>
            <a:endParaRPr b="0" lang="en-IN" sz="1400" spc="-1" strike="noStrike">
              <a:solidFill>
                <a:srgbClr val="000000"/>
              </a:solidFill>
              <a:latin typeface="Arial"/>
            </a:endParaRPr>
          </a:p>
        </p:txBody>
      </p:sp>
      <p:pic>
        <p:nvPicPr>
          <p:cNvPr id="131" name="Picture 2" descr=""/>
          <p:cNvPicPr/>
          <p:nvPr/>
        </p:nvPicPr>
        <p:blipFill>
          <a:blip r:embed="rId2"/>
          <a:stretch/>
        </p:blipFill>
        <p:spPr>
          <a:xfrm>
            <a:off x="0" y="0"/>
            <a:ext cx="9143640" cy="609120"/>
          </a:xfrm>
          <a:prstGeom prst="rect">
            <a:avLst/>
          </a:prstGeom>
          <a:ln w="0">
            <a:noFill/>
          </a:ln>
        </p:spPr>
      </p:pic>
      <p:sp>
        <p:nvSpPr>
          <p:cNvPr id="132" name="Rectangle: Rounded Corners 3"/>
          <p:cNvSpPr/>
          <p:nvPr/>
        </p:nvSpPr>
        <p:spPr>
          <a:xfrm>
            <a:off x="8550360" y="6553080"/>
            <a:ext cx="593280" cy="306000"/>
          </a:xfrm>
          <a:prstGeom prst="roundRect">
            <a:avLst>
              <a:gd name="adj" fmla="val 16667"/>
            </a:avLst>
          </a:prstGeom>
          <a:solidFill>
            <a:srgbClr val="ff0066"/>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fld id="{EDF54C7D-6852-4DC7-8E65-3B970A6FA97F}" type="slidenum">
              <a:rPr b="1" lang="en-US" sz="1600" spc="-1" strike="noStrike">
                <a:solidFill>
                  <a:srgbClr val="ffffff"/>
                </a:solidFill>
                <a:latin typeface="Comic Sans MS"/>
              </a:rPr>
              <a:t>&lt;number&gt;</a:t>
            </a:fld>
            <a:endParaRPr b="0" lang="en-IN" sz="1600" spc="-1" strike="noStrike">
              <a:solidFill>
                <a:srgbClr val="000000"/>
              </a:solidFill>
              <a:latin typeface="Arial"/>
            </a:endParaRPr>
          </a:p>
        </p:txBody>
      </p:sp>
      <p:sp>
        <p:nvSpPr>
          <p:cNvPr id="133" name="PlaceHolder 1"/>
          <p:cNvSpPr>
            <a:spLocks noGrp="1"/>
          </p:cNvSpPr>
          <p:nvPr>
            <p:ph type="dt" idx="14"/>
          </p:nvPr>
        </p:nvSpPr>
        <p:spPr>
          <a:xfrm>
            <a:off x="0" y="6564240"/>
            <a:ext cx="1447560" cy="412560"/>
          </a:xfrm>
          <a:prstGeom prst="rect">
            <a:avLst/>
          </a:prstGeom>
          <a:noFill/>
          <a:ln w="0">
            <a:noFill/>
          </a:ln>
        </p:spPr>
        <p:txBody>
          <a:bodyPr numCol="1" spcCol="0" anchor="t">
            <a:noAutofit/>
          </a:bodyPr>
          <a:lstStyle>
            <a:lvl1pPr indent="0">
              <a:lnSpc>
                <a:spcPct val="100000"/>
              </a:lnSpc>
              <a:buNone/>
              <a:defRPr b="1" lang="en-US" sz="1400" spc="-1" strike="noStrike">
                <a:solidFill>
                  <a:srgbClr val="ff0066"/>
                </a:solidFill>
                <a:latin typeface="Arial Rounded MT Bold"/>
              </a:defRPr>
            </a:lvl1pPr>
          </a:lstStyle>
          <a:p>
            <a:pPr indent="0">
              <a:lnSpc>
                <a:spcPct val="100000"/>
              </a:lnSpc>
              <a:buNone/>
            </a:pPr>
            <a:fld id="{227BBE51-B383-47CA-9DF6-B77FE2AC5E6F}" type="datetime3">
              <a:rPr b="1" lang="en-US" sz="1400" spc="-1" strike="noStrike">
                <a:solidFill>
                  <a:srgbClr val="ff0066"/>
                </a:solidFill>
                <a:latin typeface="Arial Rounded MT Bold"/>
              </a:rPr>
              <a:t>June 20, 2023</a:t>
            </a:fld>
            <a:endParaRPr b="0" lang="en-IN" sz="1400" spc="-1" strike="noStrike">
              <a:solidFill>
                <a:srgbClr val="000000"/>
              </a:solidFill>
              <a:latin typeface="Times New Roman"/>
            </a:endParaRPr>
          </a:p>
        </p:txBody>
      </p:sp>
      <p:sp>
        <p:nvSpPr>
          <p:cNvPr id="134" name="TextBox 8"/>
          <p:cNvSpPr/>
          <p:nvPr/>
        </p:nvSpPr>
        <p:spPr>
          <a:xfrm>
            <a:off x="919080" y="0"/>
            <a:ext cx="7305480" cy="4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500" spc="-1" strike="noStrike">
                <a:solidFill>
                  <a:schemeClr val="accent1">
                    <a:lumMod val="60000"/>
                    <a:lumOff val="40000"/>
                  </a:schemeClr>
                </a:solidFill>
                <a:latin typeface="Comic Sans MS"/>
              </a:rPr>
              <a:t>Mepco Schlenk Engineering College </a:t>
            </a:r>
            <a:r>
              <a:rPr b="1" lang="en-US" sz="1800" spc="-1" strike="noStrike">
                <a:solidFill>
                  <a:schemeClr val="accent1">
                    <a:lumMod val="60000"/>
                    <a:lumOff val="40000"/>
                  </a:schemeClr>
                </a:solidFill>
                <a:latin typeface="Comic Sans MS"/>
              </a:rPr>
              <a:t>(Autonomous)</a:t>
            </a:r>
            <a:endParaRPr b="0" lang="en-IN" sz="1800" spc="-1" strike="noStrike">
              <a:solidFill>
                <a:srgbClr val="000000"/>
              </a:solidFill>
              <a:latin typeface="Arial"/>
            </a:endParaRPr>
          </a:p>
        </p:txBody>
      </p:sp>
      <p:sp>
        <p:nvSpPr>
          <p:cNvPr id="135" name="Oval 11"/>
          <p:cNvSpPr/>
          <p:nvPr/>
        </p:nvSpPr>
        <p:spPr>
          <a:xfrm>
            <a:off x="8354880" y="20520"/>
            <a:ext cx="777600" cy="777600"/>
          </a:xfrm>
          <a:prstGeom prst="ellipse">
            <a:avLst/>
          </a:prstGeom>
          <a:solidFill>
            <a:srgbClr val="ffffff"/>
          </a:solidFill>
          <a:ln>
            <a:solidFill>
              <a:srgbClr val="bcbcbc"/>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endParaRPr b="0" lang="en-US" sz="2400" spc="-1" strike="noStrike">
              <a:solidFill>
                <a:schemeClr val="lt1"/>
              </a:solidFill>
              <a:latin typeface="Times New Roman"/>
            </a:endParaRPr>
          </a:p>
        </p:txBody>
      </p:sp>
      <p:pic>
        <p:nvPicPr>
          <p:cNvPr id="136" name="Picture 10" descr="A picture containing text, sign, watch&#10;&#10;Description automatically generated"/>
          <p:cNvPicPr/>
          <p:nvPr/>
        </p:nvPicPr>
        <p:blipFill>
          <a:blip r:embed="rId3"/>
          <a:stretch/>
        </p:blipFill>
        <p:spPr>
          <a:xfrm>
            <a:off x="8381880" y="47520"/>
            <a:ext cx="731520" cy="713880"/>
          </a:xfrm>
          <a:prstGeom prst="rect">
            <a:avLst/>
          </a:prstGeom>
          <a:ln w="0">
            <a:noFill/>
          </a:ln>
        </p:spPr>
      </p:pic>
      <p:sp>
        <p:nvSpPr>
          <p:cNvPr id="137" name="TextBox 1"/>
          <p:cNvSpPr/>
          <p:nvPr/>
        </p:nvSpPr>
        <p:spPr>
          <a:xfrm>
            <a:off x="457200" y="1066680"/>
            <a:ext cx="3580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Verdana"/>
                <a:ea typeface="Verdana"/>
              </a:rPr>
              <a:t>Disconnection Table   </a:t>
            </a:r>
            <a:endParaRPr b="0" lang="en-IN" sz="2000" spc="-1" strike="noStrike">
              <a:solidFill>
                <a:srgbClr val="000000"/>
              </a:solidFill>
              <a:latin typeface="Arial"/>
            </a:endParaRPr>
          </a:p>
        </p:txBody>
      </p:sp>
      <p:sp>
        <p:nvSpPr>
          <p:cNvPr id="138" name="TextBox 10"/>
          <p:cNvSpPr/>
          <p:nvPr/>
        </p:nvSpPr>
        <p:spPr>
          <a:xfrm>
            <a:off x="1252440" y="1924200"/>
            <a:ext cx="7102080" cy="645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graphicFrame>
        <p:nvGraphicFramePr>
          <p:cNvPr id="139" name="Table 1"/>
          <p:cNvGraphicFramePr/>
          <p:nvPr/>
        </p:nvGraphicFramePr>
        <p:xfrm>
          <a:off x="1053360" y="2697480"/>
          <a:ext cx="7036920" cy="2682000"/>
        </p:xfrm>
        <a:graphic>
          <a:graphicData uri="http://schemas.openxmlformats.org/drawingml/2006/table">
            <a:tbl>
              <a:tblPr/>
              <a:tblGrid>
                <a:gridCol w="1429920"/>
                <a:gridCol w="913320"/>
                <a:gridCol w="1826640"/>
                <a:gridCol w="2866680"/>
              </a:tblGrid>
              <a:tr h="392760">
                <a:tc>
                  <a:txBody>
                    <a:bodyPr lIns="68400" rIns="68400" tIns="0" bIns="0" anchor="ctr">
                      <a:noAutofit/>
                    </a:bodyPr>
                    <a:p>
                      <a:pPr algn="ctr">
                        <a:lnSpc>
                          <a:spcPct val="150000"/>
                        </a:lnSpc>
                      </a:pPr>
                      <a:r>
                        <a:rPr b="1" lang="en-US" sz="1200" spc="-1" strike="noStrike">
                          <a:solidFill>
                            <a:schemeClr val="lt1"/>
                          </a:solidFill>
                          <a:latin typeface="Times New Roman"/>
                        </a:rPr>
                        <a:t>Attribute Name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Type</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Constraint(s)</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ctr">
                      <a:noAutofit/>
                    </a:bodyPr>
                    <a:p>
                      <a:pPr algn="ctr">
                        <a:lnSpc>
                          <a:spcPct val="150000"/>
                        </a:lnSpc>
                      </a:pPr>
                      <a:r>
                        <a:rPr b="1" lang="en-US" sz="1200" spc="-1" strike="noStrike">
                          <a:solidFill>
                            <a:schemeClr val="lt1"/>
                          </a:solidFill>
                          <a:latin typeface="Times New Roman"/>
                        </a:rPr>
                        <a:t>Description</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26880">
                <a:tc>
                  <a:txBody>
                    <a:bodyPr lIns="68400" rIns="68400" tIns="0" bIns="0" anchor="ctr">
                      <a:noAutofit/>
                    </a:bodyPr>
                    <a:p>
                      <a:pPr>
                        <a:lnSpc>
                          <a:spcPct val="150000"/>
                        </a:lnSpc>
                      </a:pPr>
                      <a:r>
                        <a:rPr b="1" lang="en-US" sz="1200" spc="-1" strike="noStrike">
                          <a:solidFill>
                            <a:schemeClr val="lt1"/>
                          </a:solidFill>
                          <a:latin typeface="Times New Roman"/>
                        </a:rPr>
                        <a:t>eid</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Foreign key</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ctr">
                      <a:noAutofit/>
                    </a:bodyPr>
                    <a:p>
                      <a:pPr>
                        <a:lnSpc>
                          <a:spcPct val="150000"/>
                        </a:lnSpc>
                      </a:pPr>
                      <a:r>
                        <a:rPr b="0" lang="en-US" sz="1200" spc="-1" strike="noStrike">
                          <a:solidFill>
                            <a:schemeClr val="dk1"/>
                          </a:solidFill>
                          <a:latin typeface="Times New Roman"/>
                        </a:rPr>
                        <a:t>Consumer Id of the User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ctr">
                      <a:noAutofit/>
                    </a:bodyPr>
                    <a:p>
                      <a:pPr>
                        <a:lnSpc>
                          <a:spcPct val="150000"/>
                        </a:lnSpc>
                      </a:pPr>
                      <a:r>
                        <a:rPr b="1" lang="en-US" sz="1200" spc="-1" strike="noStrike">
                          <a:solidFill>
                            <a:schemeClr val="lt1"/>
                          </a:solidFill>
                          <a:latin typeface="Times New Roman"/>
                        </a:rPr>
                        <a:t>did</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ctr">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gn="ctr">
                        <a:lnSpc>
                          <a:spcPct val="150000"/>
                        </a:lnSpc>
                      </a:pPr>
                      <a:r>
                        <a:rPr b="0" lang="en-US" sz="1200" spc="-1" strike="noStrike">
                          <a:solidFill>
                            <a:schemeClr val="dk1"/>
                          </a:solidFill>
                          <a:latin typeface="Times New Roman"/>
                        </a:rPr>
                        <a:t>Primary key</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ctr">
                      <a:noAutofit/>
                    </a:bodyPr>
                    <a:p>
                      <a:pPr>
                        <a:lnSpc>
                          <a:spcPct val="150000"/>
                        </a:lnSpc>
                      </a:pPr>
                      <a:r>
                        <a:rPr b="0" lang="en-US" sz="1200" spc="-1" strike="noStrike">
                          <a:solidFill>
                            <a:schemeClr val="dk1"/>
                          </a:solidFill>
                          <a:latin typeface="Times New Roman"/>
                        </a:rPr>
                        <a:t>Disconnection of user</a:t>
                      </a:r>
                      <a:endParaRPr b="0" lang="en-IN" sz="12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date</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Disconnection date</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time</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nSpc>
                          <a:spcPct val="150000"/>
                        </a:lnSpc>
                      </a:pPr>
                      <a:r>
                        <a:rPr b="0" lang="en-US" sz="1200" spc="-1" strike="noStrike">
                          <a:solidFill>
                            <a:schemeClr val="dk1"/>
                          </a:solidFill>
                          <a:latin typeface="Times New Roman"/>
                        </a:rPr>
                        <a:t>Disconnection time</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reason</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Reason for disconnection</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penalityamt</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c>
                  <a:txBody>
                    <a:bodyPr lIns="68400" rIns="68400" tIns="0" bIns="0" anchor="t">
                      <a:noAutofit/>
                    </a:bodyPr>
                    <a:p>
                      <a:pPr>
                        <a:lnSpc>
                          <a:spcPct val="150000"/>
                        </a:lnSpc>
                      </a:pPr>
                      <a:r>
                        <a:rPr b="0" lang="en-US" sz="1200" spc="-1" strike="noStrike">
                          <a:solidFill>
                            <a:schemeClr val="dk1"/>
                          </a:solidFill>
                          <a:latin typeface="Times New Roman"/>
                        </a:rPr>
                        <a:t>Fine amount for user</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5ef"/>
                    </a:solidFill>
                  </a:tcPr>
                </a:tc>
              </a:tr>
              <a:tr h="326880">
                <a:tc>
                  <a:txBody>
                    <a:bodyPr lIns="68400" rIns="68400" tIns="0" bIns="0" anchor="t">
                      <a:noAutofit/>
                    </a:bodyPr>
                    <a:p>
                      <a:pPr>
                        <a:lnSpc>
                          <a:spcPct val="150000"/>
                        </a:lnSpc>
                      </a:pPr>
                      <a:r>
                        <a:rPr b="1" lang="en-US" sz="1200" spc="-1" strike="noStrike">
                          <a:solidFill>
                            <a:schemeClr val="lt1"/>
                          </a:solidFill>
                          <a:latin typeface="Times New Roman"/>
                        </a:rPr>
                        <a:t>status</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nSpc>
                          <a:spcPct val="150000"/>
                        </a:lnSpc>
                      </a:pPr>
                      <a:r>
                        <a:rPr b="0" lang="en-US" sz="1200" spc="-1" strike="noStrike">
                          <a:solidFill>
                            <a:schemeClr val="dk1"/>
                          </a:solidFill>
                          <a:latin typeface="Times New Roman"/>
                        </a:rPr>
                        <a:t> </a:t>
                      </a:r>
                      <a:r>
                        <a:rPr b="0" lang="en-US" sz="1200" spc="-1" strike="noStrike">
                          <a:solidFill>
                            <a:schemeClr val="dk1"/>
                          </a:solidFill>
                          <a:latin typeface="Times New Roman"/>
                        </a:rPr>
                        <a:t>String</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gn="ctr">
                        <a:lnSpc>
                          <a:spcPct val="150000"/>
                        </a:lnSpc>
                      </a:pPr>
                      <a:r>
                        <a:rPr b="0" lang="en-US" sz="1200" spc="-1" strike="noStrike">
                          <a:solidFill>
                            <a:schemeClr val="dk1"/>
                          </a:solidFill>
                          <a:latin typeface="Times New Roman"/>
                        </a:rPr>
                        <a:t> </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c>
                  <a:txBody>
                    <a:bodyPr lIns="68400" rIns="68400" tIns="0" bIns="0" anchor="t">
                      <a:noAutofit/>
                    </a:bodyPr>
                    <a:p>
                      <a:pPr>
                        <a:lnSpc>
                          <a:spcPct val="150000"/>
                        </a:lnSpc>
                      </a:pPr>
                      <a:r>
                        <a:rPr b="0" lang="en-US" sz="1200" spc="-1" strike="noStrike">
                          <a:solidFill>
                            <a:schemeClr val="dk1"/>
                          </a:solidFill>
                          <a:latin typeface="Times New Roman"/>
                        </a:rPr>
                        <a:t>Bill payment status</a:t>
                      </a:r>
                      <a:endParaRPr b="0" lang="en-IN" sz="12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cecdd"/>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Electricity Bill Management</Template>
  <TotalTime>108</TotalTime>
  <Application>LibreOffice/7.4.5.1$Linux_X86_64 LibreOffice_project/40$Build-1</Application>
  <AppVersion>15.0000</AppVersion>
  <Words>1196</Words>
  <Paragraphs>320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2023-05-08T15:34:35Z</dcterms:created>
  <dc:creator>Rohan .</dc:creator>
  <dc:description/>
  <dc:language>en-IN</dc:language>
  <cp:lastModifiedBy/>
  <dcterms:modified xsi:type="dcterms:W3CDTF">2023-06-20T21:06:00Z</dcterms:modified>
  <cp:revision>43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25</vt:i4>
  </property>
  <property fmtid="{D5CDD505-2E9C-101B-9397-08002B2CF9AE}" pid="3" name="PresentationFormat">
    <vt:lpwstr>On-screen Show (4:3)</vt:lpwstr>
  </property>
  <property fmtid="{D5CDD505-2E9C-101B-9397-08002B2CF9AE}" pid="4" name="Slides">
    <vt:i4>25</vt:i4>
  </property>
</Properties>
</file>