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of the Project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Guide Name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Student’s name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Split up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mention the splitting of your project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Description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 of all modules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output of modules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 flow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the time scale of project completion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Coding of important functionality of project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snapshots of output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measures of Proposed System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Graphs 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performance metric values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at least 15 references.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listed with recent publications at the top.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(In Points)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5 points can be given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precised to the work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10 Papers 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Format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4 slides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	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 explain 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2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 explain 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4 slides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&amp; hardware Requirements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3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2 slides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diagram of the project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Algorithm/Methodology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 explain the algorithm adopted with clear terms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should be typed in Powerpoint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5 slides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Novelty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the novelty of project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not be present in your paper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