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6327"/>
  </p:normalViewPr>
  <p:slideViewPr>
    <p:cSldViewPr snapToGrid="0" showGuides="1">
      <p:cViewPr>
        <p:scale>
          <a:sx n="114" d="100"/>
          <a:sy n="114" d="100"/>
        </p:scale>
        <p:origin x="1432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C3358-722B-51FB-9F9F-02DAC03D5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23040-4529-51C2-9BB5-F094A7EB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6F1D8-8A08-C1B0-877B-10BEF03B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4640B-418B-B465-F041-05D26509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AC574-5ECB-DF40-40C3-E6D8432F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57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FC56-6554-B591-45BC-9A5854A9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591C7-937C-8AC4-AFBA-53AC0F26D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83DF0-932C-56DB-8881-A8A3BFFB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A684-2E73-6F8F-B509-A7ABAD7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131FB-4F32-F500-84CB-E3BC6731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1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05B63B-684D-2517-5B8A-6EE12E1F8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AB30C6-ADA6-5862-4ADF-829DE7A7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59B5F-0964-7D4F-468E-CD1F6CF6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D8E75-0059-38CF-E2F6-DB2AB5C0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37C5C-7ADE-3887-E247-3DC992B1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58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C4A8-DEAE-29C7-1C32-36949C5A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B0F3C-AF3C-FADB-9FF8-AF1B9238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EEF1A-A371-E2B3-2F4D-9F270866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CF377-49D4-70C6-AB9F-41E4B0D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C40FB-2826-5DC4-2DAB-CC2B3C0D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79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172A-7F13-1826-08CB-E3327AC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F281E-9460-5A9E-5B61-A3EAA4D1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D9434-F49C-264C-12FB-CC3FE2E1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AC1F5-2486-49E5-E747-039CCC30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22D-DE85-F4BF-429E-18B2605D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73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3D83E-6463-AA89-4ADD-5CED2E3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8A939-5B05-52A4-89CB-1D3A0143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E7BFB-29AC-81C0-1CB0-A80F60FF3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C7E11-0466-962E-BCCA-D277C191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F5F5E-2B6C-76E9-4DAB-ED8BB744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2EFD3-4D58-A2E5-8258-5D68E881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5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FC885-DD0D-1A13-0304-B367092B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E50DA-0964-5290-76F4-F7D81EF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F019A-319D-A706-0B4D-97F1998C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ED02EE-E5AC-FBD1-0530-34DD1DEBF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0FFB70-AA3B-4E48-C6C3-ADC38792E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A89CA-C860-A93F-2764-05E4918F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733AB4-8E71-D3E1-BD94-6E5A8D5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74BCAD-6EEF-A076-400D-B94A8FD8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10EAD-6BE9-A1AC-4557-57FF073E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2DBB8-1262-1BAE-60CE-ACCBC957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89983A-BC22-29F0-11C0-6DEA822E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752488-6FAB-A967-A367-4B26CB6C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32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453DC-D54D-9A19-4DEC-348A16F4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C3487F-E786-5428-1767-EAC24C6E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89983-D6F3-DBFB-29F3-B846C300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3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A1541-4269-E7EA-2B96-104725E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1878C-BC2A-FE12-1E60-E2BBC092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DF141-7545-B1A0-900A-1AAA205A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67C66-B803-D2C3-7AAA-45E2FBEA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BBD93-CD1A-E9F8-0547-6C35CA29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D048C-7387-C98B-EE17-1740D715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63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52C9B-D757-5114-201B-7D2E2818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C0E4B-9086-5D87-9325-06DD3045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761B5-FE6F-8B71-3E5C-D84FDF5F2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8548F-4330-3FCF-413E-4C27A5E7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16763-CBA3-54E0-7EB2-3615572E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D9ED8-E3B5-4D0B-6F2B-CC86AD2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9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110E-1627-1F53-D51A-8F039F08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C125E-1E55-C49F-039E-00065A92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D2165-5C9E-F61F-4367-3A1CC4B9F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A842-7BAA-5345-89F2-84DE8B730EC1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C513-8099-660F-54E9-F4D031FD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BDF16-815A-AA5F-5A31-B064B03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B447-8E8A-9346-A144-EFA3A4EB1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1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A3806-C5DC-CFB0-754A-E71C0D12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C78F9-B285-77EA-F93E-02373AAA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 descr="Moment Matching for Multi-Source Domain Adaptation">
            <a:extLst>
              <a:ext uri="{FF2B5EF4-FFF2-40B4-BE49-F238E27FC236}">
                <a16:creationId xmlns:a16="http://schemas.microsoft.com/office/drawing/2014/main" id="{55C5E136-47CC-5052-6070-06A048A5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192000" cy="53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2362F9-0AD8-9AC8-D0C9-143D32468866}"/>
              </a:ext>
            </a:extLst>
          </p:cNvPr>
          <p:cNvSpPr txBox="1"/>
          <p:nvPr/>
        </p:nvSpPr>
        <p:spPr>
          <a:xfrm>
            <a:off x="1393902" y="80065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regression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E021E-E477-2ED9-7FEF-83B66BBFBC59}"/>
              </a:ext>
            </a:extLst>
          </p:cNvPr>
          <p:cNvSpPr txBox="1"/>
          <p:nvPr/>
        </p:nvSpPr>
        <p:spPr>
          <a:xfrm>
            <a:off x="1523999" y="309749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DC735-ED50-3F7D-297A-7F9BB1C5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B4714-FA6B-B2E6-234C-B9F4DAD4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25\55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pretrain -》MLP source model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35 (200) finetuning </a:t>
            </a:r>
            <a:r>
              <a:rPr kumimoji="1" lang="en-US" altLang="zh-CN" dirty="0" err="1"/>
              <a:t>last_layer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navie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45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92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A5344</dc:creator>
  <cp:lastModifiedBy>A5344</cp:lastModifiedBy>
  <cp:revision>1</cp:revision>
  <dcterms:created xsi:type="dcterms:W3CDTF">2023-09-14T05:31:14Z</dcterms:created>
  <dcterms:modified xsi:type="dcterms:W3CDTF">2023-09-14T07:42:07Z</dcterms:modified>
</cp:coreProperties>
</file>