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8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charla" userId="c5788d4b8d66e77f" providerId="LiveId" clId="{D961C7E4-C71B-42A4-8E0D-99AD8A54EBC6}"/>
    <pc:docChg chg="undo custSel addSld delSld modSld">
      <pc:chgData name="Krishna Kancharla" userId="c5788d4b8d66e77f" providerId="LiveId" clId="{D961C7E4-C71B-42A4-8E0D-99AD8A54EBC6}" dt="2022-12-05T19:58:40.527" v="1055" actId="20577"/>
      <pc:docMkLst>
        <pc:docMk/>
      </pc:docMkLst>
      <pc:sldChg chg="del">
        <pc:chgData name="Krishna Kancharla" userId="c5788d4b8d66e77f" providerId="LiveId" clId="{D961C7E4-C71B-42A4-8E0D-99AD8A54EBC6}" dt="2022-12-05T19:58:06.683" v="1040" actId="47"/>
        <pc:sldMkLst>
          <pc:docMk/>
          <pc:sldMk cId="2637034156" sldId="273"/>
        </pc:sldMkLst>
      </pc:sldChg>
      <pc:sldChg chg="addSp modSp new mod">
        <pc:chgData name="Krishna Kancharla" userId="c5788d4b8d66e77f" providerId="LiveId" clId="{D961C7E4-C71B-42A4-8E0D-99AD8A54EBC6}" dt="2022-12-05T19:49:06.728" v="347" actId="1076"/>
        <pc:sldMkLst>
          <pc:docMk/>
          <pc:sldMk cId="3836120234" sldId="274"/>
        </pc:sldMkLst>
        <pc:spChg chg="mod">
          <ac:chgData name="Krishna Kancharla" userId="c5788d4b8d66e77f" providerId="LiveId" clId="{D961C7E4-C71B-42A4-8E0D-99AD8A54EBC6}" dt="2022-12-05T19:26:33.424" v="16" actId="20577"/>
          <ac:spMkLst>
            <pc:docMk/>
            <pc:sldMk cId="3836120234" sldId="274"/>
            <ac:spMk id="2" creationId="{B36ED032-135D-9E73-2F3B-19B5F519B501}"/>
          </ac:spMkLst>
        </pc:spChg>
        <pc:spChg chg="mod">
          <ac:chgData name="Krishna Kancharla" userId="c5788d4b8d66e77f" providerId="LiveId" clId="{D961C7E4-C71B-42A4-8E0D-99AD8A54EBC6}" dt="2022-12-05T19:42:07.626" v="329" actId="21"/>
          <ac:spMkLst>
            <pc:docMk/>
            <pc:sldMk cId="3836120234" sldId="274"/>
            <ac:spMk id="3" creationId="{B7240569-204C-AA6A-F29C-5024DED730D6}"/>
          </ac:spMkLst>
        </pc:spChg>
        <pc:graphicFrameChg chg="add mod modGraphic">
          <ac:chgData name="Krishna Kancharla" userId="c5788d4b8d66e77f" providerId="LiveId" clId="{D961C7E4-C71B-42A4-8E0D-99AD8A54EBC6}" dt="2022-12-05T19:49:06.728" v="347" actId="1076"/>
          <ac:graphicFrameMkLst>
            <pc:docMk/>
            <pc:sldMk cId="3836120234" sldId="274"/>
            <ac:graphicFrameMk id="4" creationId="{591621FE-81F8-403C-FB9C-D702C78C779B}"/>
          </ac:graphicFrameMkLst>
        </pc:graphicFrameChg>
      </pc:sldChg>
      <pc:sldChg chg="modSp new mod">
        <pc:chgData name="Krishna Kancharla" userId="c5788d4b8d66e77f" providerId="LiveId" clId="{D961C7E4-C71B-42A4-8E0D-99AD8A54EBC6}" dt="2022-12-05T19:58:40.527" v="1055" actId="20577"/>
        <pc:sldMkLst>
          <pc:docMk/>
          <pc:sldMk cId="639997448" sldId="275"/>
        </pc:sldMkLst>
        <pc:spChg chg="mod">
          <ac:chgData name="Krishna Kancharla" userId="c5788d4b8d66e77f" providerId="LiveId" clId="{D961C7E4-C71B-42A4-8E0D-99AD8A54EBC6}" dt="2022-12-05T19:42:18.425" v="344" actId="20577"/>
          <ac:spMkLst>
            <pc:docMk/>
            <pc:sldMk cId="639997448" sldId="275"/>
            <ac:spMk id="2" creationId="{2FAFFA59-33E8-3A4E-C8D3-A84253B2F379}"/>
          </ac:spMkLst>
        </pc:spChg>
        <pc:spChg chg="mod">
          <ac:chgData name="Krishna Kancharla" userId="c5788d4b8d66e77f" providerId="LiveId" clId="{D961C7E4-C71B-42A4-8E0D-99AD8A54EBC6}" dt="2022-12-05T19:58:40.527" v="1055" actId="20577"/>
          <ac:spMkLst>
            <pc:docMk/>
            <pc:sldMk cId="639997448" sldId="275"/>
            <ac:spMk id="3" creationId="{C8244E68-88DD-B453-6D8A-F2DD40321C3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9C9D2-A178-4B4B-94D0-8A4766F010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EC302-4A36-4365-9605-09A2FDFC42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Exhaustive nature of current dictionaries and encyclopedias</a:t>
          </a:r>
        </a:p>
      </dgm:t>
    </dgm:pt>
    <dgm:pt modelId="{B1DEEAA9-1457-42BE-AAC5-5D39B89512C4}" type="parTrans" cxnId="{B16A6704-3880-4DFE-B959-B25B1934C82C}">
      <dgm:prSet/>
      <dgm:spPr/>
      <dgm:t>
        <a:bodyPr/>
        <a:lstStyle/>
        <a:p>
          <a:endParaRPr lang="en-US"/>
        </a:p>
      </dgm:t>
    </dgm:pt>
    <dgm:pt modelId="{2F9061D9-E471-4714-8C93-9B9DB332EF8E}" type="sibTrans" cxnId="{B16A6704-3880-4DFE-B959-B25B1934C82C}">
      <dgm:prSet/>
      <dgm:spPr/>
      <dgm:t>
        <a:bodyPr/>
        <a:lstStyle/>
        <a:p>
          <a:endParaRPr lang="en-US"/>
        </a:p>
      </dgm:t>
    </dgm:pt>
    <dgm:pt modelId="{05FAA765-611A-47CC-945F-815C39F268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current contextual description of topics or events</a:t>
          </a:r>
        </a:p>
      </dgm:t>
    </dgm:pt>
    <dgm:pt modelId="{BD46CA3C-D318-4C28-83E2-91B714A2D65C}" type="parTrans" cxnId="{D6FA5503-C9B0-469D-B463-D3BA5E4D0445}">
      <dgm:prSet/>
      <dgm:spPr/>
      <dgm:t>
        <a:bodyPr/>
        <a:lstStyle/>
        <a:p>
          <a:endParaRPr lang="en-US"/>
        </a:p>
      </dgm:t>
    </dgm:pt>
    <dgm:pt modelId="{0612ECAF-C006-4177-BADA-010B61061815}" type="sibTrans" cxnId="{D6FA5503-C9B0-469D-B463-D3BA5E4D0445}">
      <dgm:prSet/>
      <dgm:spPr/>
      <dgm:t>
        <a:bodyPr/>
        <a:lstStyle/>
        <a:p>
          <a:endParaRPr lang="en-US"/>
        </a:p>
      </dgm:t>
    </dgm:pt>
    <dgm:pt modelId="{E336B18C-2ACE-48B8-BD4F-9A5AF5994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need to develop an inclusive source of information about current trending topics</a:t>
          </a:r>
        </a:p>
      </dgm:t>
    </dgm:pt>
    <dgm:pt modelId="{6B7FFDB9-90EF-4ACA-9D63-B619571F510C}" type="parTrans" cxnId="{065560C5-42FB-40A3-8B18-E7388B191649}">
      <dgm:prSet/>
      <dgm:spPr/>
      <dgm:t>
        <a:bodyPr/>
        <a:lstStyle/>
        <a:p>
          <a:endParaRPr lang="en-US"/>
        </a:p>
      </dgm:t>
    </dgm:pt>
    <dgm:pt modelId="{520FDA0A-497F-4A0D-BD83-56FEC13C6865}" type="sibTrans" cxnId="{065560C5-42FB-40A3-8B18-E7388B191649}">
      <dgm:prSet/>
      <dgm:spPr/>
      <dgm:t>
        <a:bodyPr/>
        <a:lstStyle/>
        <a:p>
          <a:endParaRPr lang="en-US"/>
        </a:p>
      </dgm:t>
    </dgm:pt>
    <dgm:pt modelId="{7874E559-EA51-4A7C-9727-827B98E89B3E}" type="pres">
      <dgm:prSet presAssocID="{8009C9D2-A178-4B4B-94D0-8A4766F010C6}" presName="root" presStyleCnt="0">
        <dgm:presLayoutVars>
          <dgm:dir/>
          <dgm:resizeHandles val="exact"/>
        </dgm:presLayoutVars>
      </dgm:prSet>
      <dgm:spPr/>
    </dgm:pt>
    <dgm:pt modelId="{23E73528-8E5D-415D-B257-DA32F2A4D010}" type="pres">
      <dgm:prSet presAssocID="{EAAEC302-4A36-4365-9605-09A2FDFC4237}" presName="compNode" presStyleCnt="0"/>
      <dgm:spPr/>
    </dgm:pt>
    <dgm:pt modelId="{5AEF68A3-F4E0-4C6E-876A-8CC328996BFA}" type="pres">
      <dgm:prSet presAssocID="{EAAEC302-4A36-4365-9605-09A2FDFC42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974326-F678-436C-A7E2-08BE3264CE4C}" type="pres">
      <dgm:prSet presAssocID="{EAAEC302-4A36-4365-9605-09A2FDFC4237}" presName="spaceRect" presStyleCnt="0"/>
      <dgm:spPr/>
    </dgm:pt>
    <dgm:pt modelId="{5EA1FD90-DB97-4315-BFD2-E54BF04DE3DB}" type="pres">
      <dgm:prSet presAssocID="{EAAEC302-4A36-4365-9605-09A2FDFC4237}" presName="textRect" presStyleLbl="revTx" presStyleIdx="0" presStyleCnt="3">
        <dgm:presLayoutVars>
          <dgm:chMax val="1"/>
          <dgm:chPref val="1"/>
        </dgm:presLayoutVars>
      </dgm:prSet>
      <dgm:spPr/>
    </dgm:pt>
    <dgm:pt modelId="{6A588988-A870-40A4-8C5C-A260ABAF4D78}" type="pres">
      <dgm:prSet presAssocID="{2F9061D9-E471-4714-8C93-9B9DB332EF8E}" presName="sibTrans" presStyleCnt="0"/>
      <dgm:spPr/>
    </dgm:pt>
    <dgm:pt modelId="{76F4624E-E282-424C-A03C-5218AEC09B5A}" type="pres">
      <dgm:prSet presAssocID="{05FAA765-611A-47CC-945F-815C39F2688B}" presName="compNode" presStyleCnt="0"/>
      <dgm:spPr/>
    </dgm:pt>
    <dgm:pt modelId="{204C26BD-B13F-40BF-85DD-9E08C8902867}" type="pres">
      <dgm:prSet presAssocID="{05FAA765-611A-47CC-945F-815C39F268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7E8B32D-92B4-4A45-854D-7A271B2F0760}" type="pres">
      <dgm:prSet presAssocID="{05FAA765-611A-47CC-945F-815C39F2688B}" presName="spaceRect" presStyleCnt="0"/>
      <dgm:spPr/>
    </dgm:pt>
    <dgm:pt modelId="{A7F5F014-7441-4BCB-AEF1-DD3C12FC54E9}" type="pres">
      <dgm:prSet presAssocID="{05FAA765-611A-47CC-945F-815C39F2688B}" presName="textRect" presStyleLbl="revTx" presStyleIdx="1" presStyleCnt="3">
        <dgm:presLayoutVars>
          <dgm:chMax val="1"/>
          <dgm:chPref val="1"/>
        </dgm:presLayoutVars>
      </dgm:prSet>
      <dgm:spPr/>
    </dgm:pt>
    <dgm:pt modelId="{0BAC1C1B-3FF4-4B5A-9295-8A468870595D}" type="pres">
      <dgm:prSet presAssocID="{0612ECAF-C006-4177-BADA-010B61061815}" presName="sibTrans" presStyleCnt="0"/>
      <dgm:spPr/>
    </dgm:pt>
    <dgm:pt modelId="{2D2B4079-059A-4E77-A1F5-C13D01524B8B}" type="pres">
      <dgm:prSet presAssocID="{E336B18C-2ACE-48B8-BD4F-9A5AF5994D53}" presName="compNode" presStyleCnt="0"/>
      <dgm:spPr/>
    </dgm:pt>
    <dgm:pt modelId="{6710F5CF-ECF6-42AB-86F8-24ADA5C177AF}" type="pres">
      <dgm:prSet presAssocID="{E336B18C-2ACE-48B8-BD4F-9A5AF5994D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2E1761-AEE4-409E-A0C4-CB83751ED0B0}" type="pres">
      <dgm:prSet presAssocID="{E336B18C-2ACE-48B8-BD4F-9A5AF5994D53}" presName="spaceRect" presStyleCnt="0"/>
      <dgm:spPr/>
    </dgm:pt>
    <dgm:pt modelId="{5DDBED64-7348-4BA6-9E31-C1695C7F5BD4}" type="pres">
      <dgm:prSet presAssocID="{E336B18C-2ACE-48B8-BD4F-9A5AF5994D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FA5503-C9B0-469D-B463-D3BA5E4D0445}" srcId="{8009C9D2-A178-4B4B-94D0-8A4766F010C6}" destId="{05FAA765-611A-47CC-945F-815C39F2688B}" srcOrd="1" destOrd="0" parTransId="{BD46CA3C-D318-4C28-83E2-91B714A2D65C}" sibTransId="{0612ECAF-C006-4177-BADA-010B61061815}"/>
    <dgm:cxn modelId="{B16A6704-3880-4DFE-B959-B25B1934C82C}" srcId="{8009C9D2-A178-4B4B-94D0-8A4766F010C6}" destId="{EAAEC302-4A36-4365-9605-09A2FDFC4237}" srcOrd="0" destOrd="0" parTransId="{B1DEEAA9-1457-42BE-AAC5-5D39B89512C4}" sibTransId="{2F9061D9-E471-4714-8C93-9B9DB332EF8E}"/>
    <dgm:cxn modelId="{3526363D-21BF-4F6D-B025-B8599A0BBC25}" type="presOf" srcId="{EAAEC302-4A36-4365-9605-09A2FDFC4237}" destId="{5EA1FD90-DB97-4315-BFD2-E54BF04DE3DB}" srcOrd="0" destOrd="0" presId="urn:microsoft.com/office/officeart/2018/2/layout/IconLabelList"/>
    <dgm:cxn modelId="{4F7EB13E-D36F-406D-BBC2-AC64B4F37090}" type="presOf" srcId="{8009C9D2-A178-4B4B-94D0-8A4766F010C6}" destId="{7874E559-EA51-4A7C-9727-827B98E89B3E}" srcOrd="0" destOrd="0" presId="urn:microsoft.com/office/officeart/2018/2/layout/IconLabelList"/>
    <dgm:cxn modelId="{7609599B-74E4-40FD-B060-2108C0597EF8}" type="presOf" srcId="{05FAA765-611A-47CC-945F-815C39F2688B}" destId="{A7F5F014-7441-4BCB-AEF1-DD3C12FC54E9}" srcOrd="0" destOrd="0" presId="urn:microsoft.com/office/officeart/2018/2/layout/IconLabelList"/>
    <dgm:cxn modelId="{065560C5-42FB-40A3-8B18-E7388B191649}" srcId="{8009C9D2-A178-4B4B-94D0-8A4766F010C6}" destId="{E336B18C-2ACE-48B8-BD4F-9A5AF5994D53}" srcOrd="2" destOrd="0" parTransId="{6B7FFDB9-90EF-4ACA-9D63-B619571F510C}" sibTransId="{520FDA0A-497F-4A0D-BD83-56FEC13C6865}"/>
    <dgm:cxn modelId="{A9E992FA-EF9F-4BCE-8B3F-0F48CA578845}" type="presOf" srcId="{E336B18C-2ACE-48B8-BD4F-9A5AF5994D53}" destId="{5DDBED64-7348-4BA6-9E31-C1695C7F5BD4}" srcOrd="0" destOrd="0" presId="urn:microsoft.com/office/officeart/2018/2/layout/IconLabelList"/>
    <dgm:cxn modelId="{8E25B003-6D1E-4065-914B-F10B1870EB63}" type="presParOf" srcId="{7874E559-EA51-4A7C-9727-827B98E89B3E}" destId="{23E73528-8E5D-415D-B257-DA32F2A4D010}" srcOrd="0" destOrd="0" presId="urn:microsoft.com/office/officeart/2018/2/layout/IconLabelList"/>
    <dgm:cxn modelId="{2CF03C50-A12A-4A29-9732-F9CDA5B52F06}" type="presParOf" srcId="{23E73528-8E5D-415D-B257-DA32F2A4D010}" destId="{5AEF68A3-F4E0-4C6E-876A-8CC328996BFA}" srcOrd="0" destOrd="0" presId="urn:microsoft.com/office/officeart/2018/2/layout/IconLabelList"/>
    <dgm:cxn modelId="{10ED1CCE-9F91-4F3C-9049-ECE3ACCD9CA4}" type="presParOf" srcId="{23E73528-8E5D-415D-B257-DA32F2A4D010}" destId="{BB974326-F678-436C-A7E2-08BE3264CE4C}" srcOrd="1" destOrd="0" presId="urn:microsoft.com/office/officeart/2018/2/layout/IconLabelList"/>
    <dgm:cxn modelId="{FD8E6AFC-800A-4A1D-B1C9-328AB7EEC7E6}" type="presParOf" srcId="{23E73528-8E5D-415D-B257-DA32F2A4D010}" destId="{5EA1FD90-DB97-4315-BFD2-E54BF04DE3DB}" srcOrd="2" destOrd="0" presId="urn:microsoft.com/office/officeart/2018/2/layout/IconLabelList"/>
    <dgm:cxn modelId="{10EC5183-2DBF-411F-8988-6FE5C89951DA}" type="presParOf" srcId="{7874E559-EA51-4A7C-9727-827B98E89B3E}" destId="{6A588988-A870-40A4-8C5C-A260ABAF4D78}" srcOrd="1" destOrd="0" presId="urn:microsoft.com/office/officeart/2018/2/layout/IconLabelList"/>
    <dgm:cxn modelId="{76F65BD7-B948-4108-AF5D-4F589AC73CA7}" type="presParOf" srcId="{7874E559-EA51-4A7C-9727-827B98E89B3E}" destId="{76F4624E-E282-424C-A03C-5218AEC09B5A}" srcOrd="2" destOrd="0" presId="urn:microsoft.com/office/officeart/2018/2/layout/IconLabelList"/>
    <dgm:cxn modelId="{3E187FF3-5172-4288-9BCC-125BFE695314}" type="presParOf" srcId="{76F4624E-E282-424C-A03C-5218AEC09B5A}" destId="{204C26BD-B13F-40BF-85DD-9E08C8902867}" srcOrd="0" destOrd="0" presId="urn:microsoft.com/office/officeart/2018/2/layout/IconLabelList"/>
    <dgm:cxn modelId="{8B098D72-A5DD-4404-A20F-552A826BC8A2}" type="presParOf" srcId="{76F4624E-E282-424C-A03C-5218AEC09B5A}" destId="{E7E8B32D-92B4-4A45-854D-7A271B2F0760}" srcOrd="1" destOrd="0" presId="urn:microsoft.com/office/officeart/2018/2/layout/IconLabelList"/>
    <dgm:cxn modelId="{ECE31756-4C5E-4841-A93D-228FC00F1EF9}" type="presParOf" srcId="{76F4624E-E282-424C-A03C-5218AEC09B5A}" destId="{A7F5F014-7441-4BCB-AEF1-DD3C12FC54E9}" srcOrd="2" destOrd="0" presId="urn:microsoft.com/office/officeart/2018/2/layout/IconLabelList"/>
    <dgm:cxn modelId="{C05F5800-1C2E-41A7-B7A0-725934DB9784}" type="presParOf" srcId="{7874E559-EA51-4A7C-9727-827B98E89B3E}" destId="{0BAC1C1B-3FF4-4B5A-9295-8A468870595D}" srcOrd="3" destOrd="0" presId="urn:microsoft.com/office/officeart/2018/2/layout/IconLabelList"/>
    <dgm:cxn modelId="{8F9C277F-3874-4403-82FF-F63BE10FAF84}" type="presParOf" srcId="{7874E559-EA51-4A7C-9727-827B98E89B3E}" destId="{2D2B4079-059A-4E77-A1F5-C13D01524B8B}" srcOrd="4" destOrd="0" presId="urn:microsoft.com/office/officeart/2018/2/layout/IconLabelList"/>
    <dgm:cxn modelId="{180287CA-0C7D-4B1A-9D5E-8149A9FCEF91}" type="presParOf" srcId="{2D2B4079-059A-4E77-A1F5-C13D01524B8B}" destId="{6710F5CF-ECF6-42AB-86F8-24ADA5C177AF}" srcOrd="0" destOrd="0" presId="urn:microsoft.com/office/officeart/2018/2/layout/IconLabelList"/>
    <dgm:cxn modelId="{92A5C20F-703A-411A-B48A-96CBB2649601}" type="presParOf" srcId="{2D2B4079-059A-4E77-A1F5-C13D01524B8B}" destId="{422E1761-AEE4-409E-A0C4-CB83751ED0B0}" srcOrd="1" destOrd="0" presId="urn:microsoft.com/office/officeart/2018/2/layout/IconLabelList"/>
    <dgm:cxn modelId="{45ED96C6-EBBE-4923-A632-E47E1CAFDDA7}" type="presParOf" srcId="{2D2B4079-059A-4E77-A1F5-C13D01524B8B}" destId="{5DDBED64-7348-4BA6-9E31-C1695C7F5B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F68A3-F4E0-4C6E-876A-8CC328996BFA}">
      <dsp:nvSpPr>
        <dsp:cNvPr id="0" name=""/>
        <dsp:cNvSpPr/>
      </dsp:nvSpPr>
      <dsp:spPr>
        <a:xfrm>
          <a:off x="1063980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FD90-DB97-4315-BFD2-E54BF04DE3DB}">
      <dsp:nvSpPr>
        <dsp:cNvPr id="0" name=""/>
        <dsp:cNvSpPr/>
      </dsp:nvSpPr>
      <dsp:spPr>
        <a:xfrm>
          <a:off x="285097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Exhaustive nature of current dictionaries and encyclopedias</a:t>
          </a:r>
        </a:p>
      </dsp:txBody>
      <dsp:txXfrm>
        <a:off x="285097" y="2465048"/>
        <a:ext cx="2832300" cy="720000"/>
      </dsp:txXfrm>
    </dsp:sp>
    <dsp:sp modelId="{204C26BD-B13F-40BF-85DD-9E08C8902867}">
      <dsp:nvSpPr>
        <dsp:cNvPr id="0" name=""/>
        <dsp:cNvSpPr/>
      </dsp:nvSpPr>
      <dsp:spPr>
        <a:xfrm>
          <a:off x="4391932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5F014-7441-4BCB-AEF1-DD3C12FC54E9}">
      <dsp:nvSpPr>
        <dsp:cNvPr id="0" name=""/>
        <dsp:cNvSpPr/>
      </dsp:nvSpPr>
      <dsp:spPr>
        <a:xfrm>
          <a:off x="3613050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Lack of current contextual description of topics or events</a:t>
          </a:r>
        </a:p>
      </dsp:txBody>
      <dsp:txXfrm>
        <a:off x="3613050" y="2465048"/>
        <a:ext cx="2832300" cy="720000"/>
      </dsp:txXfrm>
    </dsp:sp>
    <dsp:sp modelId="{6710F5CF-ECF6-42AB-86F8-24ADA5C177AF}">
      <dsp:nvSpPr>
        <dsp:cNvPr id="0" name=""/>
        <dsp:cNvSpPr/>
      </dsp:nvSpPr>
      <dsp:spPr>
        <a:xfrm>
          <a:off x="7719885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BED64-7348-4BA6-9E31-C1695C7F5BD4}">
      <dsp:nvSpPr>
        <dsp:cNvPr id="0" name=""/>
        <dsp:cNvSpPr/>
      </dsp:nvSpPr>
      <dsp:spPr>
        <a:xfrm>
          <a:off x="6941002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need to develop an inclusive source of information about current trending topics</a:t>
          </a:r>
        </a:p>
      </dsp:txBody>
      <dsp:txXfrm>
        <a:off x="6941002" y="246504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B03-1658-E9CF-2B60-7056697EA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Real Time Twitter Based Encyclopedia</a:t>
            </a: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603DD-7E1D-011B-8191-EAED3CF1A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Vikramaditya Agarwala</a:t>
            </a:r>
            <a:endParaRPr lang="en-IN">
              <a:cs typeface="Calibri Light" panose="020F0302020204030204"/>
            </a:endParaRPr>
          </a:p>
          <a:p>
            <a:r>
              <a:rPr lang="en-IN" dirty="0"/>
              <a:t>Krishnaditya Kancharla</a:t>
            </a:r>
            <a:endParaRPr lang="en-IN" dirty="0">
              <a:cs typeface="Calibri Ligh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2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D032-135D-9E73-2F3B-19B5F51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0569-204C-AA6A-F29C-5024DED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1621FE-81F8-403C-FB9C-D702C78C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54355"/>
              </p:ext>
            </p:extLst>
          </p:nvPr>
        </p:nvGraphicFramePr>
        <p:xfrm>
          <a:off x="1402080" y="279569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6802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10914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0135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071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4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8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FA59-33E8-3A4E-C8D3-A84253B2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4E68-88DD-B453-6D8A-F2DD4032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developed a live dashboard which provides a real time analysis of the trending hashtags on Twitter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dashboard can be customized based on keywords, making it flexible for different use-cases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implemented clustering of tweets by leveraging K-Means clustering and Jaccard Similarity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also explored Cosine Similarity Methodology for tweet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Learnt and used technologies like: Spark, Socket Programming, Flask, Twitter APIv2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BA9F6FC0-8B1D-A3D5-E9CF-0B365F63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6" y="832973"/>
            <a:ext cx="7264064" cy="47013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B765-4E72-388C-52F9-B428F6F7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IN">
                <a:ea typeface="+mn-lt"/>
                <a:cs typeface="+mn-lt"/>
              </a:rPr>
              <a:t>Table containing trending hashtags alongside their description (most popular tweet among cluster)</a:t>
            </a:r>
          </a:p>
          <a:p>
            <a:endParaRPr lang="en-IN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9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451-929B-5FF2-FC82-CFDE4DE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25B4A1E-D50E-838D-8DA3-BAE482AEB4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34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95252-AAC0-5A7D-4BD9-ADDBACD6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</a:rPr>
              <a:t>Objective</a:t>
            </a:r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E1B9-5B97-378E-1D4C-034CE25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sz="2800"/>
              <a:t>To develop a system which :</a:t>
            </a:r>
            <a:endParaRPr lang="en-US" sz="2800">
              <a:cs typeface="Calibri"/>
            </a:endParaRPr>
          </a:p>
          <a:p>
            <a:endParaRPr lang="en-US" sz="2800"/>
          </a:p>
          <a:p>
            <a:pPr marL="383540" lvl="1"/>
            <a:r>
              <a:rPr lang="en-US" sz="2800"/>
              <a:t>Analyses tweets in real time and identifies the current trending topics</a:t>
            </a:r>
            <a:endParaRPr lang="en-US" sz="2800">
              <a:cs typeface="Calibri"/>
            </a:endParaRPr>
          </a:p>
          <a:p>
            <a:pPr marL="383540" lvl="1"/>
            <a:r>
              <a:rPr lang="en-US" sz="2800"/>
              <a:t>Collects the most relevant tweets about the trending hashtags</a:t>
            </a:r>
            <a:endParaRPr lang="en-US" sz="2800">
              <a:cs typeface="Calibri"/>
            </a:endParaRPr>
          </a:p>
          <a:p>
            <a:pPr marL="383540" lvl="1"/>
            <a:r>
              <a:rPr lang="en-US" sz="2800"/>
              <a:t>Adds content from these tweets into the description of the hashtag</a:t>
            </a:r>
            <a:endParaRPr lang="en-US" sz="2800">
              <a:cs typeface="Calibri"/>
            </a:endParaRPr>
          </a:p>
          <a:p>
            <a:pPr marL="383540" lvl="1"/>
            <a:endParaRPr lang="en-US" sz="280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8EE4-6DA1-12A2-CC47-13A1DE4E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Architectural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24117-E81C-0D84-AC59-4147D9E7A4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372062"/>
            <a:ext cx="9439274" cy="10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0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1748-61F0-EB3F-A6FB-B6EF355F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 Data Ingestion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F0B-921A-FDD8-3E27-B40E70E7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7334"/>
            <a:ext cx="65125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Takes keywords as user input and scrapes tweets in real time consisting of the specific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Built on Twitter APIv2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Initiates connection with the Spark Module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Returns tweets along with relevant hashtags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Sends data to Spark for further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26719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07A0-F2EA-0DE8-A251-80812C55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Processing Module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0C44-4F74-9EC5-7DF8-A51D9D1C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294"/>
            <a:ext cx="618744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Creates a </a:t>
            </a:r>
            <a:r>
              <a:rPr lang="en-IN" dirty="0" err="1"/>
              <a:t>dataframe</a:t>
            </a:r>
            <a:r>
              <a:rPr lang="en-IN" dirty="0"/>
              <a:t> using the received text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Leverages in-built SQL functions (split, explode) to structure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Performs </a:t>
            </a:r>
            <a:r>
              <a:rPr lang="en-IN" dirty="0" err="1"/>
              <a:t>GroupBy</a:t>
            </a:r>
            <a:r>
              <a:rPr lang="en-IN" dirty="0"/>
              <a:t> operation to count the tweets for each trending hashtag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Sends processed information to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31716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CCB3-B670-DCF9-C944-7F074767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 Clustering Methodologies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4FEA-DFC5-7E7E-1703-A03B6AC2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280" y="1845734"/>
            <a:ext cx="4978400" cy="402336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Cosine </a:t>
            </a:r>
            <a:r>
              <a:rPr lang="en-IN" b="1" dirty="0" err="1"/>
              <a:t>Similiarity</a:t>
            </a:r>
            <a:r>
              <a:rPr lang="en-IN" b="1" dirty="0"/>
              <a:t> and TF-IDF</a:t>
            </a:r>
          </a:p>
          <a:p>
            <a:r>
              <a:rPr lang="en-IN" dirty="0"/>
              <a:t>- Uses TF-IDF to vectorize the tweet data</a:t>
            </a:r>
          </a:p>
          <a:p>
            <a:r>
              <a:rPr lang="en-IN" dirty="0"/>
              <a:t>- Finds the cosine distances between tweets </a:t>
            </a:r>
          </a:p>
          <a:p>
            <a:r>
              <a:rPr lang="en-IN" dirty="0"/>
              <a:t>- Ranks the distances for a particular tweet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01671-1244-2082-CBFA-9DBA74DE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341120" y="1913241"/>
            <a:ext cx="4074160" cy="38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8EEC-4982-4A08-09AE-57B564EE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 Clustering Methodologies –contd.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142F-58B9-85BF-63F6-EC49CE41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45734"/>
            <a:ext cx="6217920" cy="4023360"/>
          </a:xfrm>
        </p:spPr>
        <p:txBody>
          <a:bodyPr/>
          <a:lstStyle/>
          <a:p>
            <a:r>
              <a:rPr lang="en-IN" b="1" dirty="0"/>
              <a:t>Jaccard Similarity and K-Means</a:t>
            </a:r>
          </a:p>
          <a:p>
            <a:r>
              <a:rPr lang="en-IN" b="1" dirty="0"/>
              <a:t>- </a:t>
            </a:r>
            <a:r>
              <a:rPr lang="en-IN" dirty="0"/>
              <a:t>Finding Jaccard distance between tweets</a:t>
            </a:r>
          </a:p>
          <a:p>
            <a:r>
              <a:rPr lang="en-IN" dirty="0"/>
              <a:t>- Using the Jaccard distance to determine new clusters</a:t>
            </a:r>
          </a:p>
          <a:p>
            <a:r>
              <a:rPr lang="en-IN" dirty="0"/>
              <a:t>- Finding the centroids for each corresponding cluster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4A8D5-74ED-8DDA-3342-3FFF4BA1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0" y="3678344"/>
            <a:ext cx="7277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C97-D6D7-BC2F-2853-39C81AED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970-951F-F86D-72EC-5C93493B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845734"/>
            <a:ext cx="465328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UI created with the help of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Displays live visualization of the trending hashtags and respective tweet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Separate section for the description for each of the trending hashtags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2C74A-2710-B4A8-BDFC-5C49A3861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18963" r="20403" b="14420"/>
          <a:stretch/>
        </p:blipFill>
        <p:spPr>
          <a:xfrm>
            <a:off x="558799" y="1857777"/>
            <a:ext cx="5638967" cy="40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8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389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Real Time Twitter Based Encyclopedia</vt:lpstr>
      <vt:lpstr>Problem Statement</vt:lpstr>
      <vt:lpstr>Objective</vt:lpstr>
      <vt:lpstr>Architectural Overview</vt:lpstr>
      <vt:lpstr>Tweet Data Ingestion Module</vt:lpstr>
      <vt:lpstr>Spark Processing Module </vt:lpstr>
      <vt:lpstr>Tweet Clustering Methodologies </vt:lpstr>
      <vt:lpstr>Tweet Clustering Methodologies –contd.</vt:lpstr>
      <vt:lpstr>Dashboard Development</vt:lpstr>
      <vt:lpstr>Results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Twitter Based Encyclopedia</dc:title>
  <dc:creator>Krishna Kancharla</dc:creator>
  <cp:lastModifiedBy>Krishna Kancharla</cp:lastModifiedBy>
  <cp:revision>3</cp:revision>
  <dcterms:created xsi:type="dcterms:W3CDTF">2022-10-13T22:16:24Z</dcterms:created>
  <dcterms:modified xsi:type="dcterms:W3CDTF">2022-12-05T20:00:42Z</dcterms:modified>
</cp:coreProperties>
</file>