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B33DF-555D-42D1-B12D-45C20C3DFDE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5FDCF-9D3B-4F96-B8BE-33B66DCB531B}">
      <dgm:prSet/>
      <dgm:spPr/>
      <dgm:t>
        <a:bodyPr/>
        <a:lstStyle/>
        <a:p>
          <a:r>
            <a:rPr lang="en-US"/>
            <a:t>Symmetric Encryption</a:t>
          </a:r>
        </a:p>
      </dgm:t>
    </dgm:pt>
    <dgm:pt modelId="{735BAEC1-1A2E-4F16-ABD5-FE42A937D1A8}" type="parTrans" cxnId="{D026F209-D3C0-4BCC-88A9-12288DD0C383}">
      <dgm:prSet/>
      <dgm:spPr/>
      <dgm:t>
        <a:bodyPr/>
        <a:lstStyle/>
        <a:p>
          <a:endParaRPr lang="en-US"/>
        </a:p>
      </dgm:t>
    </dgm:pt>
    <dgm:pt modelId="{588BCC5D-71B2-4D81-9CC0-5B9753D4D202}" type="sibTrans" cxnId="{D026F209-D3C0-4BCC-88A9-12288DD0C383}">
      <dgm:prSet/>
      <dgm:spPr/>
      <dgm:t>
        <a:bodyPr/>
        <a:lstStyle/>
        <a:p>
          <a:endParaRPr lang="en-US"/>
        </a:p>
      </dgm:t>
    </dgm:pt>
    <dgm:pt modelId="{C374A74E-D4D5-4B7A-9BA0-071C656CF95D}">
      <dgm:prSet/>
      <dgm:spPr/>
      <dgm:t>
        <a:bodyPr/>
        <a:lstStyle/>
        <a:p>
          <a:r>
            <a:rPr lang="en-US" dirty="0"/>
            <a:t>Single Common key for Decryption</a:t>
          </a:r>
        </a:p>
      </dgm:t>
    </dgm:pt>
    <dgm:pt modelId="{C507A89F-03C6-4F51-8259-97AA4ABC6779}" type="parTrans" cxnId="{787580CC-98DA-4C43-BCD6-D96F00D98C44}">
      <dgm:prSet/>
      <dgm:spPr/>
      <dgm:t>
        <a:bodyPr/>
        <a:lstStyle/>
        <a:p>
          <a:endParaRPr lang="en-US"/>
        </a:p>
      </dgm:t>
    </dgm:pt>
    <dgm:pt modelId="{01FD0816-9111-4E96-BB38-8E4A69BC0E82}" type="sibTrans" cxnId="{787580CC-98DA-4C43-BCD6-D96F00D98C44}">
      <dgm:prSet/>
      <dgm:spPr/>
      <dgm:t>
        <a:bodyPr/>
        <a:lstStyle/>
        <a:p>
          <a:endParaRPr lang="en-US"/>
        </a:p>
      </dgm:t>
    </dgm:pt>
    <dgm:pt modelId="{4EE44CD7-D47C-4ADD-9FFA-0B2D4CD500C6}">
      <dgm:prSet/>
      <dgm:spPr/>
      <dgm:t>
        <a:bodyPr/>
        <a:lstStyle/>
        <a:p>
          <a:r>
            <a:rPr lang="en-US" dirty="0"/>
            <a:t>Sender and </a:t>
          </a:r>
          <a:r>
            <a:rPr lang="en-US" dirty="0" err="1"/>
            <a:t>reciever</a:t>
          </a:r>
          <a:r>
            <a:rPr lang="en-US" dirty="0"/>
            <a:t> share a common key </a:t>
          </a:r>
        </a:p>
      </dgm:t>
    </dgm:pt>
    <dgm:pt modelId="{E77B0670-DD87-4FD6-9A7F-09F697136BAF}" type="parTrans" cxnId="{0CDD15D1-DD20-4364-8087-9171815C43BB}">
      <dgm:prSet/>
      <dgm:spPr/>
      <dgm:t>
        <a:bodyPr/>
        <a:lstStyle/>
        <a:p>
          <a:endParaRPr lang="en-US"/>
        </a:p>
      </dgm:t>
    </dgm:pt>
    <dgm:pt modelId="{10BF1A1E-8C6C-4321-A5F8-219486056D9B}" type="sibTrans" cxnId="{0CDD15D1-DD20-4364-8087-9171815C43BB}">
      <dgm:prSet/>
      <dgm:spPr/>
      <dgm:t>
        <a:bodyPr/>
        <a:lstStyle/>
        <a:p>
          <a:endParaRPr lang="en-US"/>
        </a:p>
      </dgm:t>
    </dgm:pt>
    <dgm:pt modelId="{E5A658AE-3455-473D-A8E7-B8D2D37B83B3}" type="pres">
      <dgm:prSet presAssocID="{F35B33DF-555D-42D1-B12D-45C20C3DFD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1AE58F-0A9A-439E-8734-BA10DAB55697}" type="pres">
      <dgm:prSet presAssocID="{5B15FDCF-9D3B-4F96-B8BE-33B66DCB531B}" presName="hierRoot1" presStyleCnt="0">
        <dgm:presLayoutVars>
          <dgm:hierBranch val="init"/>
        </dgm:presLayoutVars>
      </dgm:prSet>
      <dgm:spPr/>
    </dgm:pt>
    <dgm:pt modelId="{EAD2CC8B-3597-43B7-9429-447BE6FDBFDF}" type="pres">
      <dgm:prSet presAssocID="{5B15FDCF-9D3B-4F96-B8BE-33B66DCB531B}" presName="rootComposite1" presStyleCnt="0"/>
      <dgm:spPr/>
    </dgm:pt>
    <dgm:pt modelId="{586AF571-7485-4973-98C2-AC55C7A5912A}" type="pres">
      <dgm:prSet presAssocID="{5B15FDCF-9D3B-4F96-B8BE-33B66DCB531B}" presName="rootText1" presStyleLbl="node0" presStyleIdx="0" presStyleCnt="1">
        <dgm:presLayoutVars>
          <dgm:chPref val="3"/>
        </dgm:presLayoutVars>
      </dgm:prSet>
      <dgm:spPr/>
    </dgm:pt>
    <dgm:pt modelId="{54389891-DBE5-47E9-9F19-7F0AE2D7C581}" type="pres">
      <dgm:prSet presAssocID="{5B15FDCF-9D3B-4F96-B8BE-33B66DCB531B}" presName="rootConnector1" presStyleLbl="node1" presStyleIdx="0" presStyleCnt="0"/>
      <dgm:spPr/>
    </dgm:pt>
    <dgm:pt modelId="{2F3092FC-6FAD-428E-BEC2-CFDF1499E9B0}" type="pres">
      <dgm:prSet presAssocID="{5B15FDCF-9D3B-4F96-B8BE-33B66DCB531B}" presName="hierChild2" presStyleCnt="0"/>
      <dgm:spPr/>
    </dgm:pt>
    <dgm:pt modelId="{DBAB21D3-B140-4BBE-AEC2-0474409CB21E}" type="pres">
      <dgm:prSet presAssocID="{C507A89F-03C6-4F51-8259-97AA4ABC6779}" presName="Name64" presStyleLbl="parChTrans1D2" presStyleIdx="0" presStyleCnt="2"/>
      <dgm:spPr/>
    </dgm:pt>
    <dgm:pt modelId="{A06B7306-4A57-4229-B7DC-6B2E8CB0032C}" type="pres">
      <dgm:prSet presAssocID="{C374A74E-D4D5-4B7A-9BA0-071C656CF95D}" presName="hierRoot2" presStyleCnt="0">
        <dgm:presLayoutVars>
          <dgm:hierBranch val="init"/>
        </dgm:presLayoutVars>
      </dgm:prSet>
      <dgm:spPr/>
    </dgm:pt>
    <dgm:pt modelId="{F5C4A6C6-3518-48A2-82DA-E318782EE1A2}" type="pres">
      <dgm:prSet presAssocID="{C374A74E-D4D5-4B7A-9BA0-071C656CF95D}" presName="rootComposite" presStyleCnt="0"/>
      <dgm:spPr/>
    </dgm:pt>
    <dgm:pt modelId="{764A9B08-C163-4472-8A8D-FD6233AFDA36}" type="pres">
      <dgm:prSet presAssocID="{C374A74E-D4D5-4B7A-9BA0-071C656CF95D}" presName="rootText" presStyleLbl="node2" presStyleIdx="0" presStyleCnt="2">
        <dgm:presLayoutVars>
          <dgm:chPref val="3"/>
        </dgm:presLayoutVars>
      </dgm:prSet>
      <dgm:spPr/>
    </dgm:pt>
    <dgm:pt modelId="{A752B6E4-41D5-4D2E-81C0-528B8031258B}" type="pres">
      <dgm:prSet presAssocID="{C374A74E-D4D5-4B7A-9BA0-071C656CF95D}" presName="rootConnector" presStyleLbl="node2" presStyleIdx="0" presStyleCnt="2"/>
      <dgm:spPr/>
    </dgm:pt>
    <dgm:pt modelId="{C13884A3-E2D2-4622-95CE-A589107AD361}" type="pres">
      <dgm:prSet presAssocID="{C374A74E-D4D5-4B7A-9BA0-071C656CF95D}" presName="hierChild4" presStyleCnt="0"/>
      <dgm:spPr/>
    </dgm:pt>
    <dgm:pt modelId="{465635AB-BB1B-4CB8-8278-53E84B949E65}" type="pres">
      <dgm:prSet presAssocID="{C374A74E-D4D5-4B7A-9BA0-071C656CF95D}" presName="hierChild5" presStyleCnt="0"/>
      <dgm:spPr/>
    </dgm:pt>
    <dgm:pt modelId="{9D58F09B-4EEA-40A6-B912-F6A235689E1C}" type="pres">
      <dgm:prSet presAssocID="{E77B0670-DD87-4FD6-9A7F-09F697136BAF}" presName="Name64" presStyleLbl="parChTrans1D2" presStyleIdx="1" presStyleCnt="2"/>
      <dgm:spPr/>
    </dgm:pt>
    <dgm:pt modelId="{20BFB807-D640-45C2-AD5D-4ABAEF8EE614}" type="pres">
      <dgm:prSet presAssocID="{4EE44CD7-D47C-4ADD-9FFA-0B2D4CD500C6}" presName="hierRoot2" presStyleCnt="0">
        <dgm:presLayoutVars>
          <dgm:hierBranch val="init"/>
        </dgm:presLayoutVars>
      </dgm:prSet>
      <dgm:spPr/>
    </dgm:pt>
    <dgm:pt modelId="{D4F1996B-3218-4219-918D-B4DC596D610B}" type="pres">
      <dgm:prSet presAssocID="{4EE44CD7-D47C-4ADD-9FFA-0B2D4CD500C6}" presName="rootComposite" presStyleCnt="0"/>
      <dgm:spPr/>
    </dgm:pt>
    <dgm:pt modelId="{9A35E397-18A7-4E18-8433-6D5DE558D0EC}" type="pres">
      <dgm:prSet presAssocID="{4EE44CD7-D47C-4ADD-9FFA-0B2D4CD500C6}" presName="rootText" presStyleLbl="node2" presStyleIdx="1" presStyleCnt="2">
        <dgm:presLayoutVars>
          <dgm:chPref val="3"/>
        </dgm:presLayoutVars>
      </dgm:prSet>
      <dgm:spPr/>
    </dgm:pt>
    <dgm:pt modelId="{DBD36F1C-CA16-4712-BD3D-D053C9A82A8A}" type="pres">
      <dgm:prSet presAssocID="{4EE44CD7-D47C-4ADD-9FFA-0B2D4CD500C6}" presName="rootConnector" presStyleLbl="node2" presStyleIdx="1" presStyleCnt="2"/>
      <dgm:spPr/>
    </dgm:pt>
    <dgm:pt modelId="{C89A9A0A-A3A7-4105-8372-A4CAA6222D76}" type="pres">
      <dgm:prSet presAssocID="{4EE44CD7-D47C-4ADD-9FFA-0B2D4CD500C6}" presName="hierChild4" presStyleCnt="0"/>
      <dgm:spPr/>
    </dgm:pt>
    <dgm:pt modelId="{F9564930-1150-4C67-953A-4847A38ECE76}" type="pres">
      <dgm:prSet presAssocID="{4EE44CD7-D47C-4ADD-9FFA-0B2D4CD500C6}" presName="hierChild5" presStyleCnt="0"/>
      <dgm:spPr/>
    </dgm:pt>
    <dgm:pt modelId="{FCC48B5F-671C-4E63-8C64-4D2501BD2097}" type="pres">
      <dgm:prSet presAssocID="{5B15FDCF-9D3B-4F96-B8BE-33B66DCB531B}" presName="hierChild3" presStyleCnt="0"/>
      <dgm:spPr/>
    </dgm:pt>
  </dgm:ptLst>
  <dgm:cxnLst>
    <dgm:cxn modelId="{D026F209-D3C0-4BCC-88A9-12288DD0C383}" srcId="{F35B33DF-555D-42D1-B12D-45C20C3DFDE9}" destId="{5B15FDCF-9D3B-4F96-B8BE-33B66DCB531B}" srcOrd="0" destOrd="0" parTransId="{735BAEC1-1A2E-4F16-ABD5-FE42A937D1A8}" sibTransId="{588BCC5D-71B2-4D81-9CC0-5B9753D4D202}"/>
    <dgm:cxn modelId="{A98C2A2B-E155-41B7-9329-43559F115C9A}" type="presOf" srcId="{5B15FDCF-9D3B-4F96-B8BE-33B66DCB531B}" destId="{586AF571-7485-4973-98C2-AC55C7A5912A}" srcOrd="0" destOrd="0" presId="urn:microsoft.com/office/officeart/2009/3/layout/HorizontalOrganizationChart"/>
    <dgm:cxn modelId="{F07F726A-D494-4FD4-9D50-C35333FB2B3D}" type="presOf" srcId="{C507A89F-03C6-4F51-8259-97AA4ABC6779}" destId="{DBAB21D3-B140-4BBE-AEC2-0474409CB21E}" srcOrd="0" destOrd="0" presId="urn:microsoft.com/office/officeart/2009/3/layout/HorizontalOrganizationChart"/>
    <dgm:cxn modelId="{F73C3152-49AD-4AEB-A6F6-42F3E0ED01C9}" type="presOf" srcId="{4EE44CD7-D47C-4ADD-9FFA-0B2D4CD500C6}" destId="{9A35E397-18A7-4E18-8433-6D5DE558D0EC}" srcOrd="0" destOrd="0" presId="urn:microsoft.com/office/officeart/2009/3/layout/HorizontalOrganizationChart"/>
    <dgm:cxn modelId="{C759C772-AB90-4B2E-8C74-46DC83E01CC8}" type="presOf" srcId="{C374A74E-D4D5-4B7A-9BA0-071C656CF95D}" destId="{A752B6E4-41D5-4D2E-81C0-528B8031258B}" srcOrd="1" destOrd="0" presId="urn:microsoft.com/office/officeart/2009/3/layout/HorizontalOrganizationChart"/>
    <dgm:cxn modelId="{8D62F252-847C-47E1-BADF-6FA622C25740}" type="presOf" srcId="{C374A74E-D4D5-4B7A-9BA0-071C656CF95D}" destId="{764A9B08-C163-4472-8A8D-FD6233AFDA36}" srcOrd="0" destOrd="0" presId="urn:microsoft.com/office/officeart/2009/3/layout/HorizontalOrganizationChart"/>
    <dgm:cxn modelId="{EBADBC8E-2B07-4DF7-A38A-C4BC56CA9BD9}" type="presOf" srcId="{E77B0670-DD87-4FD6-9A7F-09F697136BAF}" destId="{9D58F09B-4EEA-40A6-B912-F6A235689E1C}" srcOrd="0" destOrd="0" presId="urn:microsoft.com/office/officeart/2009/3/layout/HorizontalOrganizationChart"/>
    <dgm:cxn modelId="{150242A5-4DB9-46AF-94F3-C844DA87447B}" type="presOf" srcId="{5B15FDCF-9D3B-4F96-B8BE-33B66DCB531B}" destId="{54389891-DBE5-47E9-9F19-7F0AE2D7C581}" srcOrd="1" destOrd="0" presId="urn:microsoft.com/office/officeart/2009/3/layout/HorizontalOrganizationChart"/>
    <dgm:cxn modelId="{787580CC-98DA-4C43-BCD6-D96F00D98C44}" srcId="{5B15FDCF-9D3B-4F96-B8BE-33B66DCB531B}" destId="{C374A74E-D4D5-4B7A-9BA0-071C656CF95D}" srcOrd="0" destOrd="0" parTransId="{C507A89F-03C6-4F51-8259-97AA4ABC6779}" sibTransId="{01FD0816-9111-4E96-BB38-8E4A69BC0E82}"/>
    <dgm:cxn modelId="{0CDD15D1-DD20-4364-8087-9171815C43BB}" srcId="{5B15FDCF-9D3B-4F96-B8BE-33B66DCB531B}" destId="{4EE44CD7-D47C-4ADD-9FFA-0B2D4CD500C6}" srcOrd="1" destOrd="0" parTransId="{E77B0670-DD87-4FD6-9A7F-09F697136BAF}" sibTransId="{10BF1A1E-8C6C-4321-A5F8-219486056D9B}"/>
    <dgm:cxn modelId="{BB1DA0D2-5BED-4903-A264-C9CDED0B59AA}" type="presOf" srcId="{F35B33DF-555D-42D1-B12D-45C20C3DFDE9}" destId="{E5A658AE-3455-473D-A8E7-B8D2D37B83B3}" srcOrd="0" destOrd="0" presId="urn:microsoft.com/office/officeart/2009/3/layout/HorizontalOrganizationChart"/>
    <dgm:cxn modelId="{F31F0DF7-5D92-425F-BFDA-9A325990BAF9}" type="presOf" srcId="{4EE44CD7-D47C-4ADD-9FFA-0B2D4CD500C6}" destId="{DBD36F1C-CA16-4712-BD3D-D053C9A82A8A}" srcOrd="1" destOrd="0" presId="urn:microsoft.com/office/officeart/2009/3/layout/HorizontalOrganizationChart"/>
    <dgm:cxn modelId="{5E4CED1E-0A4E-4F74-959C-90C4BE7808FF}" type="presParOf" srcId="{E5A658AE-3455-473D-A8E7-B8D2D37B83B3}" destId="{D81AE58F-0A9A-439E-8734-BA10DAB55697}" srcOrd="0" destOrd="0" presId="urn:microsoft.com/office/officeart/2009/3/layout/HorizontalOrganizationChart"/>
    <dgm:cxn modelId="{33D04658-08F8-4758-9C8B-8A17A463047F}" type="presParOf" srcId="{D81AE58F-0A9A-439E-8734-BA10DAB55697}" destId="{EAD2CC8B-3597-43B7-9429-447BE6FDBFDF}" srcOrd="0" destOrd="0" presId="urn:microsoft.com/office/officeart/2009/3/layout/HorizontalOrganizationChart"/>
    <dgm:cxn modelId="{211EDCA0-DC06-4CCE-B649-C718C4D8049A}" type="presParOf" srcId="{EAD2CC8B-3597-43B7-9429-447BE6FDBFDF}" destId="{586AF571-7485-4973-98C2-AC55C7A5912A}" srcOrd="0" destOrd="0" presId="urn:microsoft.com/office/officeart/2009/3/layout/HorizontalOrganizationChart"/>
    <dgm:cxn modelId="{133BEF90-542D-4FCA-AA03-8D748877E4F8}" type="presParOf" srcId="{EAD2CC8B-3597-43B7-9429-447BE6FDBFDF}" destId="{54389891-DBE5-47E9-9F19-7F0AE2D7C581}" srcOrd="1" destOrd="0" presId="urn:microsoft.com/office/officeart/2009/3/layout/HorizontalOrganizationChart"/>
    <dgm:cxn modelId="{467E7DC8-F05F-43CE-B965-C085D4BACB52}" type="presParOf" srcId="{D81AE58F-0A9A-439E-8734-BA10DAB55697}" destId="{2F3092FC-6FAD-428E-BEC2-CFDF1499E9B0}" srcOrd="1" destOrd="0" presId="urn:microsoft.com/office/officeart/2009/3/layout/HorizontalOrganizationChart"/>
    <dgm:cxn modelId="{E1FD2163-4D82-497B-A265-1CB4C4BCB19E}" type="presParOf" srcId="{2F3092FC-6FAD-428E-BEC2-CFDF1499E9B0}" destId="{DBAB21D3-B140-4BBE-AEC2-0474409CB21E}" srcOrd="0" destOrd="0" presId="urn:microsoft.com/office/officeart/2009/3/layout/HorizontalOrganizationChart"/>
    <dgm:cxn modelId="{C437C2B5-B8CE-4C3D-AE87-72314F04DD15}" type="presParOf" srcId="{2F3092FC-6FAD-428E-BEC2-CFDF1499E9B0}" destId="{A06B7306-4A57-4229-B7DC-6B2E8CB0032C}" srcOrd="1" destOrd="0" presId="urn:microsoft.com/office/officeart/2009/3/layout/HorizontalOrganizationChart"/>
    <dgm:cxn modelId="{376D5FF3-213E-4364-999B-D827ECE5C463}" type="presParOf" srcId="{A06B7306-4A57-4229-B7DC-6B2E8CB0032C}" destId="{F5C4A6C6-3518-48A2-82DA-E318782EE1A2}" srcOrd="0" destOrd="0" presId="urn:microsoft.com/office/officeart/2009/3/layout/HorizontalOrganizationChart"/>
    <dgm:cxn modelId="{D25559F8-5047-4DB9-A473-F9E7D70F2FC0}" type="presParOf" srcId="{F5C4A6C6-3518-48A2-82DA-E318782EE1A2}" destId="{764A9B08-C163-4472-8A8D-FD6233AFDA36}" srcOrd="0" destOrd="0" presId="urn:microsoft.com/office/officeart/2009/3/layout/HorizontalOrganizationChart"/>
    <dgm:cxn modelId="{8AD78191-7073-47CA-90FF-1DD10A6C6B9D}" type="presParOf" srcId="{F5C4A6C6-3518-48A2-82DA-E318782EE1A2}" destId="{A752B6E4-41D5-4D2E-81C0-528B8031258B}" srcOrd="1" destOrd="0" presId="urn:microsoft.com/office/officeart/2009/3/layout/HorizontalOrganizationChart"/>
    <dgm:cxn modelId="{2A6411D2-EAD3-4033-A51D-C8605D706049}" type="presParOf" srcId="{A06B7306-4A57-4229-B7DC-6B2E8CB0032C}" destId="{C13884A3-E2D2-4622-95CE-A589107AD361}" srcOrd="1" destOrd="0" presId="urn:microsoft.com/office/officeart/2009/3/layout/HorizontalOrganizationChart"/>
    <dgm:cxn modelId="{CE60326A-F517-442F-8B99-A0C06E9074A6}" type="presParOf" srcId="{A06B7306-4A57-4229-B7DC-6B2E8CB0032C}" destId="{465635AB-BB1B-4CB8-8278-53E84B949E65}" srcOrd="2" destOrd="0" presId="urn:microsoft.com/office/officeart/2009/3/layout/HorizontalOrganizationChart"/>
    <dgm:cxn modelId="{FA7AB21A-0DB9-4EA7-870E-56DCD9187828}" type="presParOf" srcId="{2F3092FC-6FAD-428E-BEC2-CFDF1499E9B0}" destId="{9D58F09B-4EEA-40A6-B912-F6A235689E1C}" srcOrd="2" destOrd="0" presId="urn:microsoft.com/office/officeart/2009/3/layout/HorizontalOrganizationChart"/>
    <dgm:cxn modelId="{DE98C99C-4227-439C-A953-4143FBB4E0C0}" type="presParOf" srcId="{2F3092FC-6FAD-428E-BEC2-CFDF1499E9B0}" destId="{20BFB807-D640-45C2-AD5D-4ABAEF8EE614}" srcOrd="3" destOrd="0" presId="urn:microsoft.com/office/officeart/2009/3/layout/HorizontalOrganizationChart"/>
    <dgm:cxn modelId="{24608DA0-D806-45A5-952C-BE29C3BCC293}" type="presParOf" srcId="{20BFB807-D640-45C2-AD5D-4ABAEF8EE614}" destId="{D4F1996B-3218-4219-918D-B4DC596D610B}" srcOrd="0" destOrd="0" presId="urn:microsoft.com/office/officeart/2009/3/layout/HorizontalOrganizationChart"/>
    <dgm:cxn modelId="{4081F4ED-0958-498A-9721-3173C40E52AA}" type="presParOf" srcId="{D4F1996B-3218-4219-918D-B4DC596D610B}" destId="{9A35E397-18A7-4E18-8433-6D5DE558D0EC}" srcOrd="0" destOrd="0" presId="urn:microsoft.com/office/officeart/2009/3/layout/HorizontalOrganizationChart"/>
    <dgm:cxn modelId="{A21862FA-6DCF-4D66-ACAF-296141D670CB}" type="presParOf" srcId="{D4F1996B-3218-4219-918D-B4DC596D610B}" destId="{DBD36F1C-CA16-4712-BD3D-D053C9A82A8A}" srcOrd="1" destOrd="0" presId="urn:microsoft.com/office/officeart/2009/3/layout/HorizontalOrganizationChart"/>
    <dgm:cxn modelId="{4193C95B-A247-47EF-9187-0132863272E9}" type="presParOf" srcId="{20BFB807-D640-45C2-AD5D-4ABAEF8EE614}" destId="{C89A9A0A-A3A7-4105-8372-A4CAA6222D76}" srcOrd="1" destOrd="0" presId="urn:microsoft.com/office/officeart/2009/3/layout/HorizontalOrganizationChart"/>
    <dgm:cxn modelId="{DF41346C-D4E5-46A6-8287-4B7B46869573}" type="presParOf" srcId="{20BFB807-D640-45C2-AD5D-4ABAEF8EE614}" destId="{F9564930-1150-4C67-953A-4847A38ECE76}" srcOrd="2" destOrd="0" presId="urn:microsoft.com/office/officeart/2009/3/layout/HorizontalOrganizationChart"/>
    <dgm:cxn modelId="{69F8012A-24BC-4A33-82BF-0FC6341F19F6}" type="presParOf" srcId="{D81AE58F-0A9A-439E-8734-BA10DAB55697}" destId="{FCC48B5F-671C-4E63-8C64-4D2501BD209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7352D-C05F-4B61-9BAF-76E98CC19EC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0E32E0C-B70F-4C64-9870-343860C3DDBE}">
      <dgm:prSet/>
      <dgm:spPr/>
      <dgm:t>
        <a:bodyPr/>
        <a:lstStyle/>
        <a:p>
          <a:r>
            <a:rPr lang="en-IN"/>
            <a:t>plaintext - original message </a:t>
          </a:r>
          <a:endParaRPr lang="en-US"/>
        </a:p>
      </dgm:t>
    </dgm:pt>
    <dgm:pt modelId="{D519584C-A53A-444F-8C33-D6F7826C4790}" type="parTrans" cxnId="{305B4DF4-6F99-4193-AC2E-B1CE4334EA45}">
      <dgm:prSet/>
      <dgm:spPr/>
      <dgm:t>
        <a:bodyPr/>
        <a:lstStyle/>
        <a:p>
          <a:endParaRPr lang="en-US"/>
        </a:p>
      </dgm:t>
    </dgm:pt>
    <dgm:pt modelId="{DDE5FBD2-C92D-4F2A-907D-2F1BEF2C547A}" type="sibTrans" cxnId="{305B4DF4-6F99-4193-AC2E-B1CE4334EA45}">
      <dgm:prSet/>
      <dgm:spPr/>
      <dgm:t>
        <a:bodyPr/>
        <a:lstStyle/>
        <a:p>
          <a:endParaRPr lang="en-US"/>
        </a:p>
      </dgm:t>
    </dgm:pt>
    <dgm:pt modelId="{808761EB-B316-455B-9812-C714285E753E}">
      <dgm:prSet/>
      <dgm:spPr/>
      <dgm:t>
        <a:bodyPr/>
        <a:lstStyle/>
        <a:p>
          <a:r>
            <a:rPr lang="en-IN" dirty="0"/>
            <a:t>Encipher (encrypt) - converting plaintext to ciphertext </a:t>
          </a:r>
          <a:endParaRPr lang="en-US" dirty="0"/>
        </a:p>
      </dgm:t>
    </dgm:pt>
    <dgm:pt modelId="{F6FB6E42-576C-49A7-8F97-E0169FEDC4B6}" type="parTrans" cxnId="{5C84DE7E-31EA-418E-89F7-70FC85A88819}">
      <dgm:prSet/>
      <dgm:spPr/>
      <dgm:t>
        <a:bodyPr/>
        <a:lstStyle/>
        <a:p>
          <a:endParaRPr lang="en-US"/>
        </a:p>
      </dgm:t>
    </dgm:pt>
    <dgm:pt modelId="{94B516D9-BAD7-4798-BE97-03AA0421E3B7}" type="sibTrans" cxnId="{5C84DE7E-31EA-418E-89F7-70FC85A88819}">
      <dgm:prSet/>
      <dgm:spPr/>
      <dgm:t>
        <a:bodyPr/>
        <a:lstStyle/>
        <a:p>
          <a:endParaRPr lang="en-US"/>
        </a:p>
      </dgm:t>
    </dgm:pt>
    <dgm:pt modelId="{47902E7A-7962-4710-807D-643BB065027F}">
      <dgm:prSet/>
      <dgm:spPr/>
      <dgm:t>
        <a:bodyPr/>
        <a:lstStyle/>
        <a:p>
          <a:r>
            <a:rPr lang="en-IN" dirty="0"/>
            <a:t>Sending that enciphered text to the </a:t>
          </a:r>
          <a:r>
            <a:rPr lang="en-IN" dirty="0" err="1"/>
            <a:t>reciever</a:t>
          </a:r>
          <a:endParaRPr lang="en-US" dirty="0"/>
        </a:p>
      </dgm:t>
    </dgm:pt>
    <dgm:pt modelId="{100EE06A-774D-4C0E-9723-1774470270EF}" type="parTrans" cxnId="{B07B979A-7C7F-47F4-9AF9-485202454B38}">
      <dgm:prSet/>
      <dgm:spPr/>
      <dgm:t>
        <a:bodyPr/>
        <a:lstStyle/>
        <a:p>
          <a:endParaRPr lang="en-US"/>
        </a:p>
      </dgm:t>
    </dgm:pt>
    <dgm:pt modelId="{E4973620-9264-4E35-916E-0273ADB0E4EB}" type="sibTrans" cxnId="{B07B979A-7C7F-47F4-9AF9-485202454B38}">
      <dgm:prSet/>
      <dgm:spPr/>
      <dgm:t>
        <a:bodyPr/>
        <a:lstStyle/>
        <a:p>
          <a:endParaRPr lang="en-US"/>
        </a:p>
      </dgm:t>
    </dgm:pt>
    <dgm:pt modelId="{9DEBA191-AA8B-4176-9485-D5856F6F5AFB}">
      <dgm:prSet/>
      <dgm:spPr/>
      <dgm:t>
        <a:bodyPr/>
        <a:lstStyle/>
        <a:p>
          <a:r>
            <a:rPr lang="en-IN" dirty="0"/>
            <a:t>key – Secret Key used in cipher known only to sender/receiver </a:t>
          </a:r>
          <a:endParaRPr lang="en-US" dirty="0"/>
        </a:p>
      </dgm:t>
    </dgm:pt>
    <dgm:pt modelId="{9ECA6630-F976-4C32-B714-B93C223C9EF7}" type="parTrans" cxnId="{C3FC20D3-E5D5-4390-B015-21A04214DC95}">
      <dgm:prSet/>
      <dgm:spPr/>
      <dgm:t>
        <a:bodyPr/>
        <a:lstStyle/>
        <a:p>
          <a:endParaRPr lang="en-US"/>
        </a:p>
      </dgm:t>
    </dgm:pt>
    <dgm:pt modelId="{C0E57AF5-1683-451D-AEE4-31F9CEDA1E9B}" type="sibTrans" cxnId="{C3FC20D3-E5D5-4390-B015-21A04214DC95}">
      <dgm:prSet/>
      <dgm:spPr/>
      <dgm:t>
        <a:bodyPr/>
        <a:lstStyle/>
        <a:p>
          <a:endParaRPr lang="en-US"/>
        </a:p>
      </dgm:t>
    </dgm:pt>
    <dgm:pt modelId="{F5D6C315-7653-4D1F-BE38-0FF651D52A12}">
      <dgm:prSet/>
      <dgm:spPr/>
      <dgm:t>
        <a:bodyPr/>
        <a:lstStyle/>
        <a:p>
          <a:r>
            <a:rPr lang="en-IN" dirty="0"/>
            <a:t>Decipher (decrypt) - recovering plaintext from ciphertext </a:t>
          </a:r>
          <a:endParaRPr lang="en-US" dirty="0"/>
        </a:p>
      </dgm:t>
    </dgm:pt>
    <dgm:pt modelId="{8AFFCABC-52C8-4910-AD51-C3130D278911}" type="parTrans" cxnId="{CD819BCA-BF8E-4A63-8014-F2DCA095FBA0}">
      <dgm:prSet/>
      <dgm:spPr/>
      <dgm:t>
        <a:bodyPr/>
        <a:lstStyle/>
        <a:p>
          <a:endParaRPr lang="en-US"/>
        </a:p>
      </dgm:t>
    </dgm:pt>
    <dgm:pt modelId="{71BCB8B8-1BA7-42CF-8B17-3FDFB1BB65D7}" type="sibTrans" cxnId="{CD819BCA-BF8E-4A63-8014-F2DCA095FBA0}">
      <dgm:prSet/>
      <dgm:spPr/>
      <dgm:t>
        <a:bodyPr/>
        <a:lstStyle/>
        <a:p>
          <a:endParaRPr lang="en-US"/>
        </a:p>
      </dgm:t>
    </dgm:pt>
    <dgm:pt modelId="{31F73F29-D660-4DFA-937D-F78D813636AE}">
      <dgm:prSet/>
      <dgm:spPr/>
      <dgm:t>
        <a:bodyPr/>
        <a:lstStyle/>
        <a:p>
          <a:r>
            <a:rPr lang="en-US" dirty="0"/>
            <a:t>Getting </a:t>
          </a:r>
          <a:r>
            <a:rPr lang="en-US" dirty="0" err="1"/>
            <a:t>PlainText</a:t>
          </a:r>
          <a:r>
            <a:rPr lang="en-US" dirty="0"/>
            <a:t> from cypher text using the secret Key.</a:t>
          </a:r>
        </a:p>
      </dgm:t>
    </dgm:pt>
    <dgm:pt modelId="{C0A568A1-FBCD-42C3-BE46-DBE8D4013BAC}" type="parTrans" cxnId="{0C881C7B-8D7A-4140-BEA6-3F3DEE20F9AD}">
      <dgm:prSet/>
      <dgm:spPr/>
      <dgm:t>
        <a:bodyPr/>
        <a:lstStyle/>
        <a:p>
          <a:endParaRPr lang="en-IN"/>
        </a:p>
      </dgm:t>
    </dgm:pt>
    <dgm:pt modelId="{84A30B54-8C25-4443-B9B0-7FE4CCEB0B47}" type="sibTrans" cxnId="{0C881C7B-8D7A-4140-BEA6-3F3DEE20F9AD}">
      <dgm:prSet/>
      <dgm:spPr/>
      <dgm:t>
        <a:bodyPr/>
        <a:lstStyle/>
        <a:p>
          <a:endParaRPr lang="en-IN"/>
        </a:p>
      </dgm:t>
    </dgm:pt>
    <dgm:pt modelId="{5089695D-D04B-4A68-A010-AA538B68E49D}" type="pres">
      <dgm:prSet presAssocID="{67B7352D-C05F-4B61-9BAF-76E98CC19EC1}" presName="Name0" presStyleCnt="0">
        <dgm:presLayoutVars>
          <dgm:dir/>
          <dgm:resizeHandles val="exact"/>
        </dgm:presLayoutVars>
      </dgm:prSet>
      <dgm:spPr/>
    </dgm:pt>
    <dgm:pt modelId="{F1FE28AE-75DD-4426-ACF6-BA4025239ED3}" type="pres">
      <dgm:prSet presAssocID="{E0E32E0C-B70F-4C64-9870-343860C3DDBE}" presName="node" presStyleLbl="node1" presStyleIdx="0" presStyleCnt="6">
        <dgm:presLayoutVars>
          <dgm:bulletEnabled val="1"/>
        </dgm:presLayoutVars>
      </dgm:prSet>
      <dgm:spPr/>
    </dgm:pt>
    <dgm:pt modelId="{997C160C-EE99-4BEA-BE2C-FC75ED13F89E}" type="pres">
      <dgm:prSet presAssocID="{DDE5FBD2-C92D-4F2A-907D-2F1BEF2C547A}" presName="sibTrans" presStyleLbl="sibTrans1D1" presStyleIdx="0" presStyleCnt="5"/>
      <dgm:spPr/>
    </dgm:pt>
    <dgm:pt modelId="{E7133345-5B7F-496E-83B1-58DCD345B5AC}" type="pres">
      <dgm:prSet presAssocID="{DDE5FBD2-C92D-4F2A-907D-2F1BEF2C547A}" presName="connectorText" presStyleLbl="sibTrans1D1" presStyleIdx="0" presStyleCnt="5"/>
      <dgm:spPr/>
    </dgm:pt>
    <dgm:pt modelId="{6C48CCB3-8FA9-4F69-9FD8-6427EFC4933E}" type="pres">
      <dgm:prSet presAssocID="{808761EB-B316-455B-9812-C714285E753E}" presName="node" presStyleLbl="node1" presStyleIdx="1" presStyleCnt="6">
        <dgm:presLayoutVars>
          <dgm:bulletEnabled val="1"/>
        </dgm:presLayoutVars>
      </dgm:prSet>
      <dgm:spPr/>
    </dgm:pt>
    <dgm:pt modelId="{30219934-1A15-4C00-B354-07B6013E9B9E}" type="pres">
      <dgm:prSet presAssocID="{94B516D9-BAD7-4798-BE97-03AA0421E3B7}" presName="sibTrans" presStyleLbl="sibTrans1D1" presStyleIdx="1" presStyleCnt="5"/>
      <dgm:spPr/>
    </dgm:pt>
    <dgm:pt modelId="{31E43452-2012-4084-8209-1C8DE3075778}" type="pres">
      <dgm:prSet presAssocID="{94B516D9-BAD7-4798-BE97-03AA0421E3B7}" presName="connectorText" presStyleLbl="sibTrans1D1" presStyleIdx="1" presStyleCnt="5"/>
      <dgm:spPr/>
    </dgm:pt>
    <dgm:pt modelId="{530CB8D6-0D1B-4E0A-9C18-1B90F8D10A41}" type="pres">
      <dgm:prSet presAssocID="{47902E7A-7962-4710-807D-643BB065027F}" presName="node" presStyleLbl="node1" presStyleIdx="2" presStyleCnt="6">
        <dgm:presLayoutVars>
          <dgm:bulletEnabled val="1"/>
        </dgm:presLayoutVars>
      </dgm:prSet>
      <dgm:spPr/>
    </dgm:pt>
    <dgm:pt modelId="{A1D16E5F-0ED1-4C62-A43D-5E13A724F1AD}" type="pres">
      <dgm:prSet presAssocID="{E4973620-9264-4E35-916E-0273ADB0E4EB}" presName="sibTrans" presStyleLbl="sibTrans1D1" presStyleIdx="2" presStyleCnt="5"/>
      <dgm:spPr/>
    </dgm:pt>
    <dgm:pt modelId="{2E16000E-44B4-483F-B2AB-7F15E53F858A}" type="pres">
      <dgm:prSet presAssocID="{E4973620-9264-4E35-916E-0273ADB0E4EB}" presName="connectorText" presStyleLbl="sibTrans1D1" presStyleIdx="2" presStyleCnt="5"/>
      <dgm:spPr/>
    </dgm:pt>
    <dgm:pt modelId="{37C0AD3C-DFA2-43F3-8EB2-DB1E180937BF}" type="pres">
      <dgm:prSet presAssocID="{9DEBA191-AA8B-4176-9485-D5856F6F5AFB}" presName="node" presStyleLbl="node1" presStyleIdx="3" presStyleCnt="6">
        <dgm:presLayoutVars>
          <dgm:bulletEnabled val="1"/>
        </dgm:presLayoutVars>
      </dgm:prSet>
      <dgm:spPr/>
    </dgm:pt>
    <dgm:pt modelId="{F7787792-2DFE-408D-8A87-A427130C8C7F}" type="pres">
      <dgm:prSet presAssocID="{C0E57AF5-1683-451D-AEE4-31F9CEDA1E9B}" presName="sibTrans" presStyleLbl="sibTrans1D1" presStyleIdx="3" presStyleCnt="5"/>
      <dgm:spPr/>
    </dgm:pt>
    <dgm:pt modelId="{98FD49E2-DCFB-4135-AACF-D30013797F51}" type="pres">
      <dgm:prSet presAssocID="{C0E57AF5-1683-451D-AEE4-31F9CEDA1E9B}" presName="connectorText" presStyleLbl="sibTrans1D1" presStyleIdx="3" presStyleCnt="5"/>
      <dgm:spPr/>
    </dgm:pt>
    <dgm:pt modelId="{2AE192A4-43B5-460D-91C6-49252127FB3D}" type="pres">
      <dgm:prSet presAssocID="{F5D6C315-7653-4D1F-BE38-0FF651D52A12}" presName="node" presStyleLbl="node1" presStyleIdx="4" presStyleCnt="6">
        <dgm:presLayoutVars>
          <dgm:bulletEnabled val="1"/>
        </dgm:presLayoutVars>
      </dgm:prSet>
      <dgm:spPr/>
    </dgm:pt>
    <dgm:pt modelId="{2A4E0401-2FEA-4ECE-BB34-9AB53321D42B}" type="pres">
      <dgm:prSet presAssocID="{71BCB8B8-1BA7-42CF-8B17-3FDFB1BB65D7}" presName="sibTrans" presStyleLbl="sibTrans1D1" presStyleIdx="4" presStyleCnt="5"/>
      <dgm:spPr/>
    </dgm:pt>
    <dgm:pt modelId="{A9DCA032-7B0A-4C40-93A3-E75FE282B7D2}" type="pres">
      <dgm:prSet presAssocID="{71BCB8B8-1BA7-42CF-8B17-3FDFB1BB65D7}" presName="connectorText" presStyleLbl="sibTrans1D1" presStyleIdx="4" presStyleCnt="5"/>
      <dgm:spPr/>
    </dgm:pt>
    <dgm:pt modelId="{7158A25F-15A2-4C26-8ABF-54867DE5EAB0}" type="pres">
      <dgm:prSet presAssocID="{31F73F29-D660-4DFA-937D-F78D813636AE}" presName="node" presStyleLbl="node1" presStyleIdx="5" presStyleCnt="6">
        <dgm:presLayoutVars>
          <dgm:bulletEnabled val="1"/>
        </dgm:presLayoutVars>
      </dgm:prSet>
      <dgm:spPr/>
    </dgm:pt>
  </dgm:ptLst>
  <dgm:cxnLst>
    <dgm:cxn modelId="{B2C78C0F-45A5-4FC0-850B-04B149116889}" type="presOf" srcId="{9DEBA191-AA8B-4176-9485-D5856F6F5AFB}" destId="{37C0AD3C-DFA2-43F3-8EB2-DB1E180937BF}" srcOrd="0" destOrd="0" presId="urn:microsoft.com/office/officeart/2016/7/layout/RepeatingBendingProcessNew"/>
    <dgm:cxn modelId="{FBEFBA22-DD62-40C4-AF18-545215A11814}" type="presOf" srcId="{71BCB8B8-1BA7-42CF-8B17-3FDFB1BB65D7}" destId="{A9DCA032-7B0A-4C40-93A3-E75FE282B7D2}" srcOrd="1" destOrd="0" presId="urn:microsoft.com/office/officeart/2016/7/layout/RepeatingBendingProcessNew"/>
    <dgm:cxn modelId="{6202C65B-FF2F-4285-B354-6DFBCE2AE5A3}" type="presOf" srcId="{31F73F29-D660-4DFA-937D-F78D813636AE}" destId="{7158A25F-15A2-4C26-8ABF-54867DE5EAB0}" srcOrd="0" destOrd="0" presId="urn:microsoft.com/office/officeart/2016/7/layout/RepeatingBendingProcessNew"/>
    <dgm:cxn modelId="{C5C67E43-D19E-482E-B367-77CD07BB7996}" type="presOf" srcId="{C0E57AF5-1683-451D-AEE4-31F9CEDA1E9B}" destId="{98FD49E2-DCFB-4135-AACF-D30013797F51}" srcOrd="1" destOrd="0" presId="urn:microsoft.com/office/officeart/2016/7/layout/RepeatingBendingProcessNew"/>
    <dgm:cxn modelId="{DCD1F54C-6D2A-4B6A-90D2-64206C2F97B4}" type="presOf" srcId="{808761EB-B316-455B-9812-C714285E753E}" destId="{6C48CCB3-8FA9-4F69-9FD8-6427EFC4933E}" srcOrd="0" destOrd="0" presId="urn:microsoft.com/office/officeart/2016/7/layout/RepeatingBendingProcessNew"/>
    <dgm:cxn modelId="{A8B4686E-D670-484A-A3C5-6A38882B9F80}" type="presOf" srcId="{94B516D9-BAD7-4798-BE97-03AA0421E3B7}" destId="{30219934-1A15-4C00-B354-07B6013E9B9E}" srcOrd="0" destOrd="0" presId="urn:microsoft.com/office/officeart/2016/7/layout/RepeatingBendingProcessNew"/>
    <dgm:cxn modelId="{12A61259-1C06-4B3F-B49D-7DC8E46A2AEB}" type="presOf" srcId="{C0E57AF5-1683-451D-AEE4-31F9CEDA1E9B}" destId="{F7787792-2DFE-408D-8A87-A427130C8C7F}" srcOrd="0" destOrd="0" presId="urn:microsoft.com/office/officeart/2016/7/layout/RepeatingBendingProcessNew"/>
    <dgm:cxn modelId="{0C881C7B-8D7A-4140-BEA6-3F3DEE20F9AD}" srcId="{67B7352D-C05F-4B61-9BAF-76E98CC19EC1}" destId="{31F73F29-D660-4DFA-937D-F78D813636AE}" srcOrd="5" destOrd="0" parTransId="{C0A568A1-FBCD-42C3-BE46-DBE8D4013BAC}" sibTransId="{84A30B54-8C25-4443-B9B0-7FE4CCEB0B47}"/>
    <dgm:cxn modelId="{5C84DE7E-31EA-418E-89F7-70FC85A88819}" srcId="{67B7352D-C05F-4B61-9BAF-76E98CC19EC1}" destId="{808761EB-B316-455B-9812-C714285E753E}" srcOrd="1" destOrd="0" parTransId="{F6FB6E42-576C-49A7-8F97-E0169FEDC4B6}" sibTransId="{94B516D9-BAD7-4798-BE97-03AA0421E3B7}"/>
    <dgm:cxn modelId="{1ABCA884-4BEC-4C27-89BF-1E7D0F531CFF}" type="presOf" srcId="{E4973620-9264-4E35-916E-0273ADB0E4EB}" destId="{A1D16E5F-0ED1-4C62-A43D-5E13A724F1AD}" srcOrd="0" destOrd="0" presId="urn:microsoft.com/office/officeart/2016/7/layout/RepeatingBendingProcessNew"/>
    <dgm:cxn modelId="{DE5F758B-CB51-4A60-AE8D-B23060811143}" type="presOf" srcId="{DDE5FBD2-C92D-4F2A-907D-2F1BEF2C547A}" destId="{E7133345-5B7F-496E-83B1-58DCD345B5AC}" srcOrd="1" destOrd="0" presId="urn:microsoft.com/office/officeart/2016/7/layout/RepeatingBendingProcessNew"/>
    <dgm:cxn modelId="{6F029691-7C40-4CE5-9C14-F7E1AFF87553}" type="presOf" srcId="{E0E32E0C-B70F-4C64-9870-343860C3DDBE}" destId="{F1FE28AE-75DD-4426-ACF6-BA4025239ED3}" srcOrd="0" destOrd="0" presId="urn:microsoft.com/office/officeart/2016/7/layout/RepeatingBendingProcessNew"/>
    <dgm:cxn modelId="{08E8FD96-F9F5-406B-A139-A879977C45C1}" type="presOf" srcId="{67B7352D-C05F-4B61-9BAF-76E98CC19EC1}" destId="{5089695D-D04B-4A68-A010-AA538B68E49D}" srcOrd="0" destOrd="0" presId="urn:microsoft.com/office/officeart/2016/7/layout/RepeatingBendingProcessNew"/>
    <dgm:cxn modelId="{9A594199-E3D6-48B0-9204-31A16AD5E07D}" type="presOf" srcId="{DDE5FBD2-C92D-4F2A-907D-2F1BEF2C547A}" destId="{997C160C-EE99-4BEA-BE2C-FC75ED13F89E}" srcOrd="0" destOrd="0" presId="urn:microsoft.com/office/officeart/2016/7/layout/RepeatingBendingProcessNew"/>
    <dgm:cxn modelId="{B07B979A-7C7F-47F4-9AF9-485202454B38}" srcId="{67B7352D-C05F-4B61-9BAF-76E98CC19EC1}" destId="{47902E7A-7962-4710-807D-643BB065027F}" srcOrd="2" destOrd="0" parTransId="{100EE06A-774D-4C0E-9723-1774470270EF}" sibTransId="{E4973620-9264-4E35-916E-0273ADB0E4EB}"/>
    <dgm:cxn modelId="{7DE603B2-8C0A-45D9-ADB4-3772EB563379}" type="presOf" srcId="{47902E7A-7962-4710-807D-643BB065027F}" destId="{530CB8D6-0D1B-4E0A-9C18-1B90F8D10A41}" srcOrd="0" destOrd="0" presId="urn:microsoft.com/office/officeart/2016/7/layout/RepeatingBendingProcessNew"/>
    <dgm:cxn modelId="{51645AB4-C91D-4AC2-8C95-14991D014148}" type="presOf" srcId="{E4973620-9264-4E35-916E-0273ADB0E4EB}" destId="{2E16000E-44B4-483F-B2AB-7F15E53F858A}" srcOrd="1" destOrd="0" presId="urn:microsoft.com/office/officeart/2016/7/layout/RepeatingBendingProcessNew"/>
    <dgm:cxn modelId="{CD819BCA-BF8E-4A63-8014-F2DCA095FBA0}" srcId="{67B7352D-C05F-4B61-9BAF-76E98CC19EC1}" destId="{F5D6C315-7653-4D1F-BE38-0FF651D52A12}" srcOrd="4" destOrd="0" parTransId="{8AFFCABC-52C8-4910-AD51-C3130D278911}" sibTransId="{71BCB8B8-1BA7-42CF-8B17-3FDFB1BB65D7}"/>
    <dgm:cxn modelId="{C3FC20D3-E5D5-4390-B015-21A04214DC95}" srcId="{67B7352D-C05F-4B61-9BAF-76E98CC19EC1}" destId="{9DEBA191-AA8B-4176-9485-D5856F6F5AFB}" srcOrd="3" destOrd="0" parTransId="{9ECA6630-F976-4C32-B714-B93C223C9EF7}" sibTransId="{C0E57AF5-1683-451D-AEE4-31F9CEDA1E9B}"/>
    <dgm:cxn modelId="{2E148FD9-F90A-4CD7-B8C2-3757A2FA9A27}" type="presOf" srcId="{F5D6C315-7653-4D1F-BE38-0FF651D52A12}" destId="{2AE192A4-43B5-460D-91C6-49252127FB3D}" srcOrd="0" destOrd="0" presId="urn:microsoft.com/office/officeart/2016/7/layout/RepeatingBendingProcessNew"/>
    <dgm:cxn modelId="{7503ADE4-DACB-4E57-A9AE-3BE857CDE681}" type="presOf" srcId="{94B516D9-BAD7-4798-BE97-03AA0421E3B7}" destId="{31E43452-2012-4084-8209-1C8DE3075778}" srcOrd="1" destOrd="0" presId="urn:microsoft.com/office/officeart/2016/7/layout/RepeatingBendingProcessNew"/>
    <dgm:cxn modelId="{B9E9AFE6-DF5B-4592-8B0A-4CDA6CB70BBE}" type="presOf" srcId="{71BCB8B8-1BA7-42CF-8B17-3FDFB1BB65D7}" destId="{2A4E0401-2FEA-4ECE-BB34-9AB53321D42B}" srcOrd="0" destOrd="0" presId="urn:microsoft.com/office/officeart/2016/7/layout/RepeatingBendingProcessNew"/>
    <dgm:cxn modelId="{305B4DF4-6F99-4193-AC2E-B1CE4334EA45}" srcId="{67B7352D-C05F-4B61-9BAF-76E98CC19EC1}" destId="{E0E32E0C-B70F-4C64-9870-343860C3DDBE}" srcOrd="0" destOrd="0" parTransId="{D519584C-A53A-444F-8C33-D6F7826C4790}" sibTransId="{DDE5FBD2-C92D-4F2A-907D-2F1BEF2C547A}"/>
    <dgm:cxn modelId="{0465C95D-770B-4CEA-8A0F-FF05AEA9CB5C}" type="presParOf" srcId="{5089695D-D04B-4A68-A010-AA538B68E49D}" destId="{F1FE28AE-75DD-4426-ACF6-BA4025239ED3}" srcOrd="0" destOrd="0" presId="urn:microsoft.com/office/officeart/2016/7/layout/RepeatingBendingProcessNew"/>
    <dgm:cxn modelId="{5F925DC9-51C6-4A89-A018-6D43A3DCBA11}" type="presParOf" srcId="{5089695D-D04B-4A68-A010-AA538B68E49D}" destId="{997C160C-EE99-4BEA-BE2C-FC75ED13F89E}" srcOrd="1" destOrd="0" presId="urn:microsoft.com/office/officeart/2016/7/layout/RepeatingBendingProcessNew"/>
    <dgm:cxn modelId="{E851EA58-846F-4E2E-9907-77A9ACEBD4AE}" type="presParOf" srcId="{997C160C-EE99-4BEA-BE2C-FC75ED13F89E}" destId="{E7133345-5B7F-496E-83B1-58DCD345B5AC}" srcOrd="0" destOrd="0" presId="urn:microsoft.com/office/officeart/2016/7/layout/RepeatingBendingProcessNew"/>
    <dgm:cxn modelId="{B8BAF212-6D6D-4266-B125-89AA3DBE40B3}" type="presParOf" srcId="{5089695D-D04B-4A68-A010-AA538B68E49D}" destId="{6C48CCB3-8FA9-4F69-9FD8-6427EFC4933E}" srcOrd="2" destOrd="0" presId="urn:microsoft.com/office/officeart/2016/7/layout/RepeatingBendingProcessNew"/>
    <dgm:cxn modelId="{C4A3A428-3BB3-459F-B562-CBC6E6C99E69}" type="presParOf" srcId="{5089695D-D04B-4A68-A010-AA538B68E49D}" destId="{30219934-1A15-4C00-B354-07B6013E9B9E}" srcOrd="3" destOrd="0" presId="urn:microsoft.com/office/officeart/2016/7/layout/RepeatingBendingProcessNew"/>
    <dgm:cxn modelId="{3E280909-C029-40DD-B557-1BC071921B89}" type="presParOf" srcId="{30219934-1A15-4C00-B354-07B6013E9B9E}" destId="{31E43452-2012-4084-8209-1C8DE3075778}" srcOrd="0" destOrd="0" presId="urn:microsoft.com/office/officeart/2016/7/layout/RepeatingBendingProcessNew"/>
    <dgm:cxn modelId="{B0F60D89-BEE6-43AD-85DC-C7ED8F3554A3}" type="presParOf" srcId="{5089695D-D04B-4A68-A010-AA538B68E49D}" destId="{530CB8D6-0D1B-4E0A-9C18-1B90F8D10A41}" srcOrd="4" destOrd="0" presId="urn:microsoft.com/office/officeart/2016/7/layout/RepeatingBendingProcessNew"/>
    <dgm:cxn modelId="{FC25D779-9FEB-42DB-A220-E8CBD4956D34}" type="presParOf" srcId="{5089695D-D04B-4A68-A010-AA538B68E49D}" destId="{A1D16E5F-0ED1-4C62-A43D-5E13A724F1AD}" srcOrd="5" destOrd="0" presId="urn:microsoft.com/office/officeart/2016/7/layout/RepeatingBendingProcessNew"/>
    <dgm:cxn modelId="{C577C094-5C0D-47F5-8DB1-6B1EB9F0D4DD}" type="presParOf" srcId="{A1D16E5F-0ED1-4C62-A43D-5E13A724F1AD}" destId="{2E16000E-44B4-483F-B2AB-7F15E53F858A}" srcOrd="0" destOrd="0" presId="urn:microsoft.com/office/officeart/2016/7/layout/RepeatingBendingProcessNew"/>
    <dgm:cxn modelId="{1BDD56C3-86E8-4D31-8384-14D3ED665D29}" type="presParOf" srcId="{5089695D-D04B-4A68-A010-AA538B68E49D}" destId="{37C0AD3C-DFA2-43F3-8EB2-DB1E180937BF}" srcOrd="6" destOrd="0" presId="urn:microsoft.com/office/officeart/2016/7/layout/RepeatingBendingProcessNew"/>
    <dgm:cxn modelId="{7F20E2BE-8773-4A90-97E5-D41412A15F29}" type="presParOf" srcId="{5089695D-D04B-4A68-A010-AA538B68E49D}" destId="{F7787792-2DFE-408D-8A87-A427130C8C7F}" srcOrd="7" destOrd="0" presId="urn:microsoft.com/office/officeart/2016/7/layout/RepeatingBendingProcessNew"/>
    <dgm:cxn modelId="{544F7C58-A4E7-4017-AF5E-C7F477BFE6DC}" type="presParOf" srcId="{F7787792-2DFE-408D-8A87-A427130C8C7F}" destId="{98FD49E2-DCFB-4135-AACF-D30013797F51}" srcOrd="0" destOrd="0" presId="urn:microsoft.com/office/officeart/2016/7/layout/RepeatingBendingProcessNew"/>
    <dgm:cxn modelId="{89B9F17E-B5A9-414C-9698-EE25B4CCB232}" type="presParOf" srcId="{5089695D-D04B-4A68-A010-AA538B68E49D}" destId="{2AE192A4-43B5-460D-91C6-49252127FB3D}" srcOrd="8" destOrd="0" presId="urn:microsoft.com/office/officeart/2016/7/layout/RepeatingBendingProcessNew"/>
    <dgm:cxn modelId="{3B20687F-C652-4205-BBF9-2C4BF143F672}" type="presParOf" srcId="{5089695D-D04B-4A68-A010-AA538B68E49D}" destId="{2A4E0401-2FEA-4ECE-BB34-9AB53321D42B}" srcOrd="9" destOrd="0" presId="urn:microsoft.com/office/officeart/2016/7/layout/RepeatingBendingProcessNew"/>
    <dgm:cxn modelId="{B00C3ABE-1C95-4556-8999-BB01DBC32396}" type="presParOf" srcId="{2A4E0401-2FEA-4ECE-BB34-9AB53321D42B}" destId="{A9DCA032-7B0A-4C40-93A3-E75FE282B7D2}" srcOrd="0" destOrd="0" presId="urn:microsoft.com/office/officeart/2016/7/layout/RepeatingBendingProcessNew"/>
    <dgm:cxn modelId="{710E4EB6-C3D7-415A-9808-5FC00DF07100}" type="presParOf" srcId="{5089695D-D04B-4A68-A010-AA538B68E49D}" destId="{7158A25F-15A2-4C26-8ABF-54867DE5EAB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6282C5-92E7-4DF5-8D5F-B39C6B4E17A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8B0EBD-CFBD-4050-B44B-C76B12FAA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Its a mode of operation of Symmetric block cipher</a:t>
          </a:r>
          <a:endParaRPr lang="en-US" dirty="0"/>
        </a:p>
      </dgm:t>
    </dgm:pt>
    <dgm:pt modelId="{B6DFD437-9F5A-4652-8209-8B6DB734EC1A}" type="parTrans" cxnId="{F1D107A2-73D7-4265-B630-361C58A576D4}">
      <dgm:prSet/>
      <dgm:spPr/>
      <dgm:t>
        <a:bodyPr/>
        <a:lstStyle/>
        <a:p>
          <a:endParaRPr lang="en-US"/>
        </a:p>
      </dgm:t>
    </dgm:pt>
    <dgm:pt modelId="{003BB6EF-5406-4018-8270-CBEF85033117}" type="sibTrans" cxnId="{F1D107A2-73D7-4265-B630-361C58A576D4}">
      <dgm:prSet/>
      <dgm:spPr/>
      <dgm:t>
        <a:bodyPr/>
        <a:lstStyle/>
        <a:p>
          <a:endParaRPr lang="en-US"/>
        </a:p>
      </dgm:t>
    </dgm:pt>
    <dgm:pt modelId="{6143BED0-8071-40BE-8CFE-B83ECE3CFD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</a:t>
          </a:r>
          <a:r>
            <a:rPr lang="en-US" b="0" i="0"/>
            <a:t> sequence of bits are encrypted as a single unit, or block, with a cipher key applied to the entire block.</a:t>
          </a:r>
          <a:endParaRPr lang="en-US"/>
        </a:p>
      </dgm:t>
    </dgm:pt>
    <dgm:pt modelId="{04BE4563-5CB1-4791-BC3B-719DE4F7FD79}" type="parTrans" cxnId="{2E31F2BF-AADF-4B74-856C-CEADAD64CBB5}">
      <dgm:prSet/>
      <dgm:spPr/>
      <dgm:t>
        <a:bodyPr/>
        <a:lstStyle/>
        <a:p>
          <a:endParaRPr lang="en-US"/>
        </a:p>
      </dgm:t>
    </dgm:pt>
    <dgm:pt modelId="{CEBA83D1-ED16-4013-BD95-4D9E21498F17}" type="sibTrans" cxnId="{2E31F2BF-AADF-4B74-856C-CEADAD64CBB5}">
      <dgm:prSet/>
      <dgm:spPr/>
      <dgm:t>
        <a:bodyPr/>
        <a:lstStyle/>
        <a:p>
          <a:endParaRPr lang="en-US"/>
        </a:p>
      </dgm:t>
    </dgm:pt>
    <dgm:pt modelId="{F9B06F46-5C0F-4ACC-B07D-E103ADDC5134}" type="pres">
      <dgm:prSet presAssocID="{3C6282C5-92E7-4DF5-8D5F-B39C6B4E17A7}" presName="root" presStyleCnt="0">
        <dgm:presLayoutVars>
          <dgm:dir/>
          <dgm:resizeHandles val="exact"/>
        </dgm:presLayoutVars>
      </dgm:prSet>
      <dgm:spPr/>
    </dgm:pt>
    <dgm:pt modelId="{508EDE16-D681-493C-A03D-B15BA3CC82F8}" type="pres">
      <dgm:prSet presAssocID="{F08B0EBD-CFBD-4050-B44B-C76B12FAAD15}" presName="compNode" presStyleCnt="0"/>
      <dgm:spPr/>
    </dgm:pt>
    <dgm:pt modelId="{3A4C0F87-93B0-4215-81D0-97185BBC8B2E}" type="pres">
      <dgm:prSet presAssocID="{F08B0EBD-CFBD-4050-B44B-C76B12FAAD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390B7B7-BB9F-49C9-899C-7051E1233108}" type="pres">
      <dgm:prSet presAssocID="{F08B0EBD-CFBD-4050-B44B-C76B12FAAD15}" presName="spaceRect" presStyleCnt="0"/>
      <dgm:spPr/>
    </dgm:pt>
    <dgm:pt modelId="{4C8AC18B-CBA4-4F2E-B9B8-4CE903EDE56F}" type="pres">
      <dgm:prSet presAssocID="{F08B0EBD-CFBD-4050-B44B-C76B12FAAD15}" presName="textRect" presStyleLbl="revTx" presStyleIdx="0" presStyleCnt="2">
        <dgm:presLayoutVars>
          <dgm:chMax val="1"/>
          <dgm:chPref val="1"/>
        </dgm:presLayoutVars>
      </dgm:prSet>
      <dgm:spPr/>
    </dgm:pt>
    <dgm:pt modelId="{6B425DAD-A5C4-4EEF-B863-1AF08E854979}" type="pres">
      <dgm:prSet presAssocID="{003BB6EF-5406-4018-8270-CBEF85033117}" presName="sibTrans" presStyleCnt="0"/>
      <dgm:spPr/>
    </dgm:pt>
    <dgm:pt modelId="{037FACD3-3F3C-4218-9D03-6E621686E567}" type="pres">
      <dgm:prSet presAssocID="{6143BED0-8071-40BE-8CFE-B83ECE3CFD08}" presName="compNode" presStyleCnt="0"/>
      <dgm:spPr/>
    </dgm:pt>
    <dgm:pt modelId="{317C1B59-EF40-45A5-B26B-89EC12F95B66}" type="pres">
      <dgm:prSet presAssocID="{6143BED0-8071-40BE-8CFE-B83ECE3CFD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7C96F53-BB81-4C51-870A-39FC0F2CC0A2}" type="pres">
      <dgm:prSet presAssocID="{6143BED0-8071-40BE-8CFE-B83ECE3CFD08}" presName="spaceRect" presStyleCnt="0"/>
      <dgm:spPr/>
    </dgm:pt>
    <dgm:pt modelId="{EB333DD1-B20D-4377-85C8-ADA9B580E52A}" type="pres">
      <dgm:prSet presAssocID="{6143BED0-8071-40BE-8CFE-B83ECE3CFD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D107A2-73D7-4265-B630-361C58A576D4}" srcId="{3C6282C5-92E7-4DF5-8D5F-B39C6B4E17A7}" destId="{F08B0EBD-CFBD-4050-B44B-C76B12FAAD15}" srcOrd="0" destOrd="0" parTransId="{B6DFD437-9F5A-4652-8209-8B6DB734EC1A}" sibTransId="{003BB6EF-5406-4018-8270-CBEF85033117}"/>
    <dgm:cxn modelId="{14CB1AA6-8FC6-493F-B7E3-FDF5979D60B4}" type="presOf" srcId="{F08B0EBD-CFBD-4050-B44B-C76B12FAAD15}" destId="{4C8AC18B-CBA4-4F2E-B9B8-4CE903EDE56F}" srcOrd="0" destOrd="0" presId="urn:microsoft.com/office/officeart/2018/2/layout/IconLabelList"/>
    <dgm:cxn modelId="{C87430B0-33EC-4A4D-B709-CF96E5126641}" type="presOf" srcId="{3C6282C5-92E7-4DF5-8D5F-B39C6B4E17A7}" destId="{F9B06F46-5C0F-4ACC-B07D-E103ADDC5134}" srcOrd="0" destOrd="0" presId="urn:microsoft.com/office/officeart/2018/2/layout/IconLabelList"/>
    <dgm:cxn modelId="{2E31F2BF-AADF-4B74-856C-CEADAD64CBB5}" srcId="{3C6282C5-92E7-4DF5-8D5F-B39C6B4E17A7}" destId="{6143BED0-8071-40BE-8CFE-B83ECE3CFD08}" srcOrd="1" destOrd="0" parTransId="{04BE4563-5CB1-4791-BC3B-719DE4F7FD79}" sibTransId="{CEBA83D1-ED16-4013-BD95-4D9E21498F17}"/>
    <dgm:cxn modelId="{8DBF7ACF-A2AC-4C6F-9544-17E364682DC6}" type="presOf" srcId="{6143BED0-8071-40BE-8CFE-B83ECE3CFD08}" destId="{EB333DD1-B20D-4377-85C8-ADA9B580E52A}" srcOrd="0" destOrd="0" presId="urn:microsoft.com/office/officeart/2018/2/layout/IconLabelList"/>
    <dgm:cxn modelId="{B5C37DCD-0F4D-4047-80ED-BB4F578DB97E}" type="presParOf" srcId="{F9B06F46-5C0F-4ACC-B07D-E103ADDC5134}" destId="{508EDE16-D681-493C-A03D-B15BA3CC82F8}" srcOrd="0" destOrd="0" presId="urn:microsoft.com/office/officeart/2018/2/layout/IconLabelList"/>
    <dgm:cxn modelId="{D8106E23-89A2-46DD-A296-479AD713B420}" type="presParOf" srcId="{508EDE16-D681-493C-A03D-B15BA3CC82F8}" destId="{3A4C0F87-93B0-4215-81D0-97185BBC8B2E}" srcOrd="0" destOrd="0" presId="urn:microsoft.com/office/officeart/2018/2/layout/IconLabelList"/>
    <dgm:cxn modelId="{FE1CE083-572B-4965-B26D-595A02E8B1A1}" type="presParOf" srcId="{508EDE16-D681-493C-A03D-B15BA3CC82F8}" destId="{2390B7B7-BB9F-49C9-899C-7051E1233108}" srcOrd="1" destOrd="0" presId="urn:microsoft.com/office/officeart/2018/2/layout/IconLabelList"/>
    <dgm:cxn modelId="{E2BAFBA2-C029-44D6-836C-9E0D5FB8999E}" type="presParOf" srcId="{508EDE16-D681-493C-A03D-B15BA3CC82F8}" destId="{4C8AC18B-CBA4-4F2E-B9B8-4CE903EDE56F}" srcOrd="2" destOrd="0" presId="urn:microsoft.com/office/officeart/2018/2/layout/IconLabelList"/>
    <dgm:cxn modelId="{FDA08E15-F834-4EE3-9EAF-50BF19FD4F0F}" type="presParOf" srcId="{F9B06F46-5C0F-4ACC-B07D-E103ADDC5134}" destId="{6B425DAD-A5C4-4EEF-B863-1AF08E854979}" srcOrd="1" destOrd="0" presId="urn:microsoft.com/office/officeart/2018/2/layout/IconLabelList"/>
    <dgm:cxn modelId="{20C6A6AD-7967-436E-8E18-17CAA39A5051}" type="presParOf" srcId="{F9B06F46-5C0F-4ACC-B07D-E103ADDC5134}" destId="{037FACD3-3F3C-4218-9D03-6E621686E567}" srcOrd="2" destOrd="0" presId="urn:microsoft.com/office/officeart/2018/2/layout/IconLabelList"/>
    <dgm:cxn modelId="{C5F4D479-283D-4893-8521-004494CB5D6C}" type="presParOf" srcId="{037FACD3-3F3C-4218-9D03-6E621686E567}" destId="{317C1B59-EF40-45A5-B26B-89EC12F95B66}" srcOrd="0" destOrd="0" presId="urn:microsoft.com/office/officeart/2018/2/layout/IconLabelList"/>
    <dgm:cxn modelId="{A627DD63-5BD8-4098-BE03-395F7D822A53}" type="presParOf" srcId="{037FACD3-3F3C-4218-9D03-6E621686E567}" destId="{F7C96F53-BB81-4C51-870A-39FC0F2CC0A2}" srcOrd="1" destOrd="0" presId="urn:microsoft.com/office/officeart/2018/2/layout/IconLabelList"/>
    <dgm:cxn modelId="{0D1121B8-446E-4080-B7DB-6850041F5973}" type="presParOf" srcId="{037FACD3-3F3C-4218-9D03-6E621686E567}" destId="{EB333DD1-B20D-4377-85C8-ADA9B580E5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8F09B-4EEA-40A6-B912-F6A235689E1C}">
      <dsp:nvSpPr>
        <dsp:cNvPr id="0" name=""/>
        <dsp:cNvSpPr/>
      </dsp:nvSpPr>
      <dsp:spPr>
        <a:xfrm>
          <a:off x="2373154" y="1850635"/>
          <a:ext cx="474121" cy="509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060" y="0"/>
              </a:lnTo>
              <a:lnTo>
                <a:pt x="237060" y="509680"/>
              </a:lnTo>
              <a:lnTo>
                <a:pt x="474121" y="5096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B21D3-B140-4BBE-AEC2-0474409CB21E}">
      <dsp:nvSpPr>
        <dsp:cNvPr id="0" name=""/>
        <dsp:cNvSpPr/>
      </dsp:nvSpPr>
      <dsp:spPr>
        <a:xfrm>
          <a:off x="2373154" y="1340954"/>
          <a:ext cx="474121" cy="509680"/>
        </a:xfrm>
        <a:custGeom>
          <a:avLst/>
          <a:gdLst/>
          <a:ahLst/>
          <a:cxnLst/>
          <a:rect l="0" t="0" r="0" b="0"/>
          <a:pathLst>
            <a:path>
              <a:moveTo>
                <a:pt x="0" y="509680"/>
              </a:moveTo>
              <a:lnTo>
                <a:pt x="237060" y="509680"/>
              </a:lnTo>
              <a:lnTo>
                <a:pt x="237060" y="0"/>
              </a:lnTo>
              <a:lnTo>
                <a:pt x="47412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AF571-7485-4973-98C2-AC55C7A5912A}">
      <dsp:nvSpPr>
        <dsp:cNvPr id="0" name=""/>
        <dsp:cNvSpPr/>
      </dsp:nvSpPr>
      <dsp:spPr>
        <a:xfrm>
          <a:off x="2549" y="1489117"/>
          <a:ext cx="2370605" cy="723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Symmetric Encryption</a:t>
          </a:r>
        </a:p>
      </dsp:txBody>
      <dsp:txXfrm>
        <a:off x="2549" y="1489117"/>
        <a:ext cx="2370605" cy="723034"/>
      </dsp:txXfrm>
    </dsp:sp>
    <dsp:sp modelId="{764A9B08-C163-4472-8A8D-FD6233AFDA36}">
      <dsp:nvSpPr>
        <dsp:cNvPr id="0" name=""/>
        <dsp:cNvSpPr/>
      </dsp:nvSpPr>
      <dsp:spPr>
        <a:xfrm>
          <a:off x="2847275" y="979437"/>
          <a:ext cx="2370605" cy="723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Single Common key for Decryption</a:t>
          </a:r>
        </a:p>
      </dsp:txBody>
      <dsp:txXfrm>
        <a:off x="2847275" y="979437"/>
        <a:ext cx="2370605" cy="723034"/>
      </dsp:txXfrm>
    </dsp:sp>
    <dsp:sp modelId="{9A35E397-18A7-4E18-8433-6D5DE558D0EC}">
      <dsp:nvSpPr>
        <dsp:cNvPr id="0" name=""/>
        <dsp:cNvSpPr/>
      </dsp:nvSpPr>
      <dsp:spPr>
        <a:xfrm>
          <a:off x="2847275" y="1998797"/>
          <a:ext cx="2370605" cy="723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Sender and </a:t>
          </a:r>
          <a:r>
            <a:rPr lang="en-US" sz="1900" kern="1200" dirty="0" err="1"/>
            <a:t>reciever</a:t>
          </a:r>
          <a:r>
            <a:rPr lang="en-US" sz="1900" kern="1200" dirty="0"/>
            <a:t> share a common key </a:t>
          </a:r>
        </a:p>
      </dsp:txBody>
      <dsp:txXfrm>
        <a:off x="2847275" y="1998797"/>
        <a:ext cx="2370605" cy="723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C160C-EE99-4BEA-BE2C-FC75ED13F89E}">
      <dsp:nvSpPr>
        <dsp:cNvPr id="0" name=""/>
        <dsp:cNvSpPr/>
      </dsp:nvSpPr>
      <dsp:spPr>
        <a:xfrm>
          <a:off x="248546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908386"/>
        <a:ext cx="28527" cy="5705"/>
      </dsp:txXfrm>
    </dsp:sp>
    <dsp:sp modelId="{F1FE28AE-75DD-4426-ACF6-BA4025239ED3}">
      <dsp:nvSpPr>
        <dsp:cNvPr id="0" name=""/>
        <dsp:cNvSpPr/>
      </dsp:nvSpPr>
      <dsp:spPr>
        <a:xfrm>
          <a:off x="6589" y="167036"/>
          <a:ext cx="2480674" cy="1488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plaintext - original message </a:t>
          </a:r>
          <a:endParaRPr lang="en-US" sz="2000" kern="1200"/>
        </a:p>
      </dsp:txBody>
      <dsp:txXfrm>
        <a:off x="6589" y="167036"/>
        <a:ext cx="2480674" cy="1488404"/>
      </dsp:txXfrm>
    </dsp:sp>
    <dsp:sp modelId="{30219934-1A15-4C00-B354-07B6013E9B9E}">
      <dsp:nvSpPr>
        <dsp:cNvPr id="0" name=""/>
        <dsp:cNvSpPr/>
      </dsp:nvSpPr>
      <dsp:spPr>
        <a:xfrm>
          <a:off x="553669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908386"/>
        <a:ext cx="28527" cy="5705"/>
      </dsp:txXfrm>
    </dsp:sp>
    <dsp:sp modelId="{6C48CCB3-8FA9-4F69-9FD8-6427EFC4933E}">
      <dsp:nvSpPr>
        <dsp:cNvPr id="0" name=""/>
        <dsp:cNvSpPr/>
      </dsp:nvSpPr>
      <dsp:spPr>
        <a:xfrm>
          <a:off x="3057818" y="167036"/>
          <a:ext cx="2480674" cy="1488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Encipher (encrypt) - converting plaintext to ciphertext </a:t>
          </a:r>
          <a:endParaRPr lang="en-US" sz="2000" kern="1200" dirty="0"/>
        </a:p>
      </dsp:txBody>
      <dsp:txXfrm>
        <a:off x="3057818" y="167036"/>
        <a:ext cx="2480674" cy="1488404"/>
      </dsp:txXfrm>
    </dsp:sp>
    <dsp:sp modelId="{A1D16E5F-0ED1-4C62-A43D-5E13A724F1AD}">
      <dsp:nvSpPr>
        <dsp:cNvPr id="0" name=""/>
        <dsp:cNvSpPr/>
      </dsp:nvSpPr>
      <dsp:spPr>
        <a:xfrm>
          <a:off x="1246926" y="1653640"/>
          <a:ext cx="6102458" cy="539955"/>
        </a:xfrm>
        <a:custGeom>
          <a:avLst/>
          <a:gdLst/>
          <a:ahLst/>
          <a:cxnLst/>
          <a:rect l="0" t="0" r="0" b="0"/>
          <a:pathLst>
            <a:path>
              <a:moveTo>
                <a:pt x="6102458" y="0"/>
              </a:moveTo>
              <a:lnTo>
                <a:pt x="6102458" y="287077"/>
              </a:lnTo>
              <a:lnTo>
                <a:pt x="0" y="287077"/>
              </a:lnTo>
              <a:lnTo>
                <a:pt x="0" y="539955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4929" y="1920765"/>
        <a:ext cx="306453" cy="5705"/>
      </dsp:txXfrm>
    </dsp:sp>
    <dsp:sp modelId="{530CB8D6-0D1B-4E0A-9C18-1B90F8D10A41}">
      <dsp:nvSpPr>
        <dsp:cNvPr id="0" name=""/>
        <dsp:cNvSpPr/>
      </dsp:nvSpPr>
      <dsp:spPr>
        <a:xfrm>
          <a:off x="6109048" y="167036"/>
          <a:ext cx="2480674" cy="1488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Sending that enciphered text to the </a:t>
          </a:r>
          <a:r>
            <a:rPr lang="en-IN" sz="2000" kern="1200" dirty="0" err="1"/>
            <a:t>reciever</a:t>
          </a:r>
          <a:endParaRPr lang="en-US" sz="2000" kern="1200" dirty="0"/>
        </a:p>
      </dsp:txBody>
      <dsp:txXfrm>
        <a:off x="6109048" y="167036"/>
        <a:ext cx="2480674" cy="1488404"/>
      </dsp:txXfrm>
    </dsp:sp>
    <dsp:sp modelId="{F7787792-2DFE-408D-8A87-A427130C8C7F}">
      <dsp:nvSpPr>
        <dsp:cNvPr id="0" name=""/>
        <dsp:cNvSpPr/>
      </dsp:nvSpPr>
      <dsp:spPr>
        <a:xfrm>
          <a:off x="248546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2967345"/>
        <a:ext cx="28527" cy="5705"/>
      </dsp:txXfrm>
    </dsp:sp>
    <dsp:sp modelId="{37C0AD3C-DFA2-43F3-8EB2-DB1E180937BF}">
      <dsp:nvSpPr>
        <dsp:cNvPr id="0" name=""/>
        <dsp:cNvSpPr/>
      </dsp:nvSpPr>
      <dsp:spPr>
        <a:xfrm>
          <a:off x="6589" y="2225996"/>
          <a:ext cx="2480674" cy="1488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key – Secret Key used in cipher known only to sender/receiver </a:t>
          </a:r>
          <a:endParaRPr lang="en-US" sz="2000" kern="1200" dirty="0"/>
        </a:p>
      </dsp:txBody>
      <dsp:txXfrm>
        <a:off x="6589" y="2225996"/>
        <a:ext cx="2480674" cy="1488404"/>
      </dsp:txXfrm>
    </dsp:sp>
    <dsp:sp modelId="{2A4E0401-2FEA-4ECE-BB34-9AB53321D42B}">
      <dsp:nvSpPr>
        <dsp:cNvPr id="0" name=""/>
        <dsp:cNvSpPr/>
      </dsp:nvSpPr>
      <dsp:spPr>
        <a:xfrm>
          <a:off x="553669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2967345"/>
        <a:ext cx="28527" cy="5705"/>
      </dsp:txXfrm>
    </dsp:sp>
    <dsp:sp modelId="{2AE192A4-43B5-460D-91C6-49252127FB3D}">
      <dsp:nvSpPr>
        <dsp:cNvPr id="0" name=""/>
        <dsp:cNvSpPr/>
      </dsp:nvSpPr>
      <dsp:spPr>
        <a:xfrm>
          <a:off x="3057818" y="2225996"/>
          <a:ext cx="2480674" cy="1488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Decipher (decrypt) - recovering plaintext from ciphertext </a:t>
          </a:r>
          <a:endParaRPr lang="en-US" sz="2000" kern="1200" dirty="0"/>
        </a:p>
      </dsp:txBody>
      <dsp:txXfrm>
        <a:off x="3057818" y="2225996"/>
        <a:ext cx="2480674" cy="1488404"/>
      </dsp:txXfrm>
    </dsp:sp>
    <dsp:sp modelId="{7158A25F-15A2-4C26-8ABF-54867DE5EAB0}">
      <dsp:nvSpPr>
        <dsp:cNvPr id="0" name=""/>
        <dsp:cNvSpPr/>
      </dsp:nvSpPr>
      <dsp:spPr>
        <a:xfrm>
          <a:off x="6109048" y="2225996"/>
          <a:ext cx="2480674" cy="1488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Getting </a:t>
          </a:r>
          <a:r>
            <a:rPr lang="en-US" sz="2000" kern="1200" dirty="0" err="1"/>
            <a:t>PlainText</a:t>
          </a:r>
          <a:r>
            <a:rPr lang="en-US" sz="2000" kern="1200" dirty="0"/>
            <a:t> from cypher text using the secret Key.</a:t>
          </a:r>
        </a:p>
      </dsp:txBody>
      <dsp:txXfrm>
        <a:off x="6109048" y="2225996"/>
        <a:ext cx="2480674" cy="1488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C0F87-93B0-4215-81D0-97185BBC8B2E}">
      <dsp:nvSpPr>
        <dsp:cNvPr id="0" name=""/>
        <dsp:cNvSpPr/>
      </dsp:nvSpPr>
      <dsp:spPr>
        <a:xfrm>
          <a:off x="1107975" y="77257"/>
          <a:ext cx="1731375" cy="173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AC18B-CBA4-4F2E-B9B8-4CE903EDE56F}">
      <dsp:nvSpPr>
        <dsp:cNvPr id="0" name=""/>
        <dsp:cNvSpPr/>
      </dsp:nvSpPr>
      <dsp:spPr>
        <a:xfrm>
          <a:off x="49913" y="2241266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Its a mode of operation of Symmetric block cipher</a:t>
          </a:r>
          <a:endParaRPr lang="en-US" sz="1600" kern="1200" dirty="0"/>
        </a:p>
      </dsp:txBody>
      <dsp:txXfrm>
        <a:off x="49913" y="2241266"/>
        <a:ext cx="3847500" cy="720000"/>
      </dsp:txXfrm>
    </dsp:sp>
    <dsp:sp modelId="{317C1B59-EF40-45A5-B26B-89EC12F95B66}">
      <dsp:nvSpPr>
        <dsp:cNvPr id="0" name=""/>
        <dsp:cNvSpPr/>
      </dsp:nvSpPr>
      <dsp:spPr>
        <a:xfrm>
          <a:off x="5628788" y="77257"/>
          <a:ext cx="1731375" cy="173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33DD1-B20D-4377-85C8-ADA9B580E52A}">
      <dsp:nvSpPr>
        <dsp:cNvPr id="0" name=""/>
        <dsp:cNvSpPr/>
      </dsp:nvSpPr>
      <dsp:spPr>
        <a:xfrm>
          <a:off x="4570725" y="2241266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</a:t>
          </a:r>
          <a:r>
            <a:rPr lang="en-US" sz="1600" b="0" i="0" kern="1200"/>
            <a:t> sequence of bits are encrypted as a single unit, or block, with a cipher key applied to the entire block.</a:t>
          </a:r>
          <a:endParaRPr lang="en-US" sz="1600" kern="1200"/>
        </a:p>
      </dsp:txBody>
      <dsp:txXfrm>
        <a:off x="4570725" y="2241266"/>
        <a:ext cx="384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9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13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0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29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1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2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6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2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4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6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maths learning objects">
            <a:extLst>
              <a:ext uri="{FF2B5EF4-FFF2-40B4-BE49-F238E27FC236}">
                <a16:creationId xmlns:a16="http://schemas.microsoft.com/office/drawing/2014/main" id="{6EF6AC6A-31F4-3417-FC46-73B409916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1545" b="118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834CE-56DA-352F-B05A-06850298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200"/>
              <a:t>Symmetric block Ciphers &amp; Cipher Block Chaining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BA587-76BB-599C-3520-E03D35C62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endParaRPr lang="en-IN"/>
          </a:p>
          <a:p>
            <a:r>
              <a:rPr lang="en-IN"/>
              <a:t>By: Raghav Saini (200020203027)</a:t>
            </a:r>
          </a:p>
        </p:txBody>
      </p:sp>
      <p:sp>
        <p:nvSpPr>
          <p:cNvPr id="102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4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6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DCD7FB-980A-BFBE-BB38-3A39A9C8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38" y="36028"/>
            <a:ext cx="6962505" cy="2967477"/>
          </a:xfrm>
          <a:prstGeom prst="rect">
            <a:avLst/>
          </a:prstGeom>
        </p:spPr>
      </p:pic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DE16AA5D-56F4-0FA4-EAAD-4EC27D7B6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976657"/>
              </p:ext>
            </p:extLst>
          </p:nvPr>
        </p:nvGraphicFramePr>
        <p:xfrm>
          <a:off x="1483721" y="3102365"/>
          <a:ext cx="5220430" cy="370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6FF182-70F0-497A-3FD3-EF2D166B2A26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It Works</a:t>
            </a:r>
            <a:b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25BB22C-57D8-E9BC-3708-0DAB89CC8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6692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2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55" name="Isosceles Triangle 105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59" name="Isosceles Triangle 105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60" name="Isosceles Triangle 105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FCBABB-9544-82CE-D6DD-5FEDAA5C38DC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Symmetric Cipher Model</a:t>
            </a:r>
          </a:p>
        </p:txBody>
      </p:sp>
      <p:pic>
        <p:nvPicPr>
          <p:cNvPr id="1028" name="Picture 4" descr="Symmetric Cipher Model Plaintext input 1- encryption algorithm 2- secret  key Encryption Cipher text output Cipher text input 1- Decryption algorithm  ppt download">
            <a:extLst>
              <a:ext uri="{FF2B5EF4-FFF2-40B4-BE49-F238E27FC236}">
                <a16:creationId xmlns:a16="http://schemas.microsoft.com/office/drawing/2014/main" id="{B3410141-25C2-3197-6A14-42F98C46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1114" y="423672"/>
            <a:ext cx="77218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64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4" name="Picture 3" descr="A blue screen with a fingerprint&#10;&#10;Description automatically generated">
            <a:extLst>
              <a:ext uri="{FF2B5EF4-FFF2-40B4-BE49-F238E27FC236}">
                <a16:creationId xmlns:a16="http://schemas.microsoft.com/office/drawing/2014/main" id="{06973D40-EC8A-4B40-D1A0-782D55324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9091" t="410" r="2746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640E-05BF-C7B3-2F56-8FDFCCB1B03E}"/>
              </a:ext>
            </a:extLst>
          </p:cNvPr>
          <p:cNvSpPr txBox="1"/>
          <p:nvPr/>
        </p:nvSpPr>
        <p:spPr>
          <a:xfrm>
            <a:off x="4791450" y="1678665"/>
            <a:ext cx="4482553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Cipher Block Chaining</a:t>
            </a: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376B5C-FFD4-65F8-D344-2ABBE55F4DE3}"/>
              </a:ext>
            </a:extLst>
          </p:cNvPr>
          <p:cNvSpPr txBox="1"/>
          <p:nvPr/>
        </p:nvSpPr>
        <p:spPr>
          <a:xfrm>
            <a:off x="2329812" y="783718"/>
            <a:ext cx="846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What is Cipher Block Chaining</a:t>
            </a:r>
            <a:endParaRPr lang="en-IN" sz="3200" dirty="0"/>
          </a:p>
        </p:txBody>
      </p:sp>
      <p:graphicFrame>
        <p:nvGraphicFramePr>
          <p:cNvPr id="24" name="TextBox 3">
            <a:extLst>
              <a:ext uri="{FF2B5EF4-FFF2-40B4-BE49-F238E27FC236}">
                <a16:creationId xmlns:a16="http://schemas.microsoft.com/office/drawing/2014/main" id="{ED506075-4A9C-FA06-E4D6-F84C4A51A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487667"/>
              </p:ext>
            </p:extLst>
          </p:nvPr>
        </p:nvGraphicFramePr>
        <p:xfrm>
          <a:off x="1194588" y="2214412"/>
          <a:ext cx="8468139" cy="3038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82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2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53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54" name="Isosceles Triangle 2053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8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79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81" name="Isosceles Triangle 2080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83" name="Isosceles Triangle 2082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4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85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86" name="Isosceles Triangle 2085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87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88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89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90" name="Isosceles Triangle 2089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91" name="Isosceles Triangle 2090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unter Mode of block cipher | CTR Mode | Application of Counter Mode -  YouTube">
            <a:extLst>
              <a:ext uri="{FF2B5EF4-FFF2-40B4-BE49-F238E27FC236}">
                <a16:creationId xmlns:a16="http://schemas.microsoft.com/office/drawing/2014/main" id="{7DB1F304-5895-9354-76DF-A5EE0EDD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957" y="842378"/>
            <a:ext cx="9847414" cy="513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6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8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85" name="Isosceles Triangle 308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8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8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8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90" name="Isosceles Triangle 308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ipher Block Chaining - YouTube">
            <a:extLst>
              <a:ext uri="{FF2B5EF4-FFF2-40B4-BE49-F238E27FC236}">
                <a16:creationId xmlns:a16="http://schemas.microsoft.com/office/drawing/2014/main" id="{4D08374F-D137-CE33-A398-FF369D395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6595" y="1131994"/>
            <a:ext cx="8160686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B2637A-9B73-6E18-E4F2-3D35C425B60E}"/>
              </a:ext>
            </a:extLst>
          </p:cNvPr>
          <p:cNvSpPr/>
          <p:nvPr/>
        </p:nvSpPr>
        <p:spPr>
          <a:xfrm>
            <a:off x="1206500" y="49403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3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2C0739-25D2-D5C9-C9C2-7B9716E759F3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4DE88DC-5616-B2DE-11BD-42907A06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8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131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Symmetric block Ciphers &amp; Cipher Block Chaining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block ciphers &amp;  modes of operation</dc:title>
  <dc:creator>Janhvi Singh</dc:creator>
  <cp:lastModifiedBy>vikas bhatt</cp:lastModifiedBy>
  <cp:revision>13</cp:revision>
  <dcterms:created xsi:type="dcterms:W3CDTF">2023-11-22T06:21:11Z</dcterms:created>
  <dcterms:modified xsi:type="dcterms:W3CDTF">2023-11-23T15:10:44Z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2023-11-23T14:45:16Z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721e8d98-2a09-402f-aec6-09544ce4dddb</vt:lpwstr>
  </property>
  <property fmtid="{D5CDD505-2E9C-101B-9397-08002B2CF9AE}" pid="7" name="MSIP_Label_defa4170-0d19-0005-0004-bc88714345d2_ActionId">
    <vt:lpwstr>e6341cf0-ca39-4227-8b78-8ee47a91fe33</vt:lpwstr>
  </property>
  <property fmtid="{D5CDD505-2E9C-101B-9397-08002B2CF9AE}" pid="8" name="MSIP_Label_defa4170-0d19-0005-0004-bc88714345d2_ContentBits">
    <vt:lpwstr>0</vt:lpwstr>
  </property>
</Properties>
</file>