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617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107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492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86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479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816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994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64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72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3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40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43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420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1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0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48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59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1261-127F-420A-BF98-AF127FD17C81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CE42-8CCF-4704-A438-3D6F787E04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72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9236-A926-4C43-878A-46D497D6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83872"/>
            <a:ext cx="9448800" cy="3690256"/>
          </a:xfrm>
        </p:spPr>
        <p:txBody>
          <a:bodyPr>
            <a:normAutofit/>
          </a:bodyPr>
          <a:lstStyle/>
          <a:p>
            <a:pPr algn="ctr"/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  <a:b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SportsClub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57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B164-114A-42BF-8F8B-DC7D6768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0280"/>
            <a:ext cx="10820400" cy="2377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/>
              <a:t>НП </a:t>
            </a:r>
            <a:r>
              <a:rPr lang="en-US" b="1" dirty="0"/>
              <a:t>“</a:t>
            </a:r>
            <a:r>
              <a:rPr lang="bg-BG" b="1" dirty="0"/>
              <a:t>ИТ кариера</a:t>
            </a:r>
            <a:r>
              <a:rPr lang="en-US" b="1" dirty="0"/>
              <a:t>” </a:t>
            </a:r>
            <a:endParaRPr lang="bg-BG" dirty="0"/>
          </a:p>
          <a:p>
            <a:pPr marL="0" indent="0" algn="ctr">
              <a:buNone/>
            </a:pPr>
            <a:r>
              <a:rPr lang="bg-BG" b="1" dirty="0"/>
              <a:t>Модул 07</a:t>
            </a:r>
            <a:endParaRPr lang="bg-BG" dirty="0"/>
          </a:p>
          <a:p>
            <a:pPr marL="0" indent="0" algn="ctr">
              <a:buNone/>
            </a:pPr>
            <a:r>
              <a:rPr lang="bg-BG" b="1" dirty="0"/>
              <a:t> </a:t>
            </a:r>
            <a:endParaRPr lang="bg-BG" dirty="0"/>
          </a:p>
          <a:p>
            <a:pPr marL="0" indent="0" algn="ctr">
              <a:buNone/>
            </a:pPr>
            <a:r>
              <a:rPr lang="bg-BG" b="1" dirty="0"/>
              <a:t>Глория Арсова и Виктория Георгиева</a:t>
            </a:r>
            <a:endParaRPr lang="bg-BG" dirty="0"/>
          </a:p>
          <a:p>
            <a:pPr marL="0" indent="0" algn="ctr">
              <a:buNone/>
            </a:pPr>
            <a:r>
              <a:rPr lang="bg-BG" b="1" dirty="0"/>
              <a:t>ПМГ „Акад. Боян Петканчин“ - гр. Хасково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00273-833F-40F4-A7E0-BB2694749B42}"/>
              </a:ext>
            </a:extLst>
          </p:cNvPr>
          <p:cNvSpPr txBox="1"/>
          <p:nvPr/>
        </p:nvSpPr>
        <p:spPr>
          <a:xfrm>
            <a:off x="3456214" y="5867401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Hub: https://github.com/vikigg/SportsClub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58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0C86B-CA0F-4E4D-B4D3-8784DEFD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24" y="1062793"/>
            <a:ext cx="6311951" cy="5460246"/>
          </a:xfrm>
        </p:spPr>
      </p:pic>
    </p:spTree>
    <p:extLst>
      <p:ext uri="{BB962C8B-B14F-4D97-AF65-F5344CB8AC3E}">
        <p14:creationId xmlns:p14="http://schemas.microsoft.com/office/powerpoint/2010/main" val="85820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65970-7025-4508-8D8B-BCE5DD1B6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52" y="1338943"/>
            <a:ext cx="6846495" cy="4994829"/>
          </a:xfrm>
        </p:spPr>
      </p:pic>
    </p:spTree>
    <p:extLst>
      <p:ext uri="{BB962C8B-B14F-4D97-AF65-F5344CB8AC3E}">
        <p14:creationId xmlns:p14="http://schemas.microsoft.com/office/powerpoint/2010/main" val="143036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FD9B2-A264-41AF-A140-F4DC28A5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14" y="946431"/>
            <a:ext cx="5965371" cy="5797458"/>
          </a:xfrm>
        </p:spPr>
      </p:pic>
    </p:spTree>
    <p:extLst>
      <p:ext uri="{BB962C8B-B14F-4D97-AF65-F5344CB8AC3E}">
        <p14:creationId xmlns:p14="http://schemas.microsoft.com/office/powerpoint/2010/main" val="3664824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40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Проект SportsClub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SportsClub </dc:title>
  <dc:creator>Viki</dc:creator>
  <cp:lastModifiedBy>Viki</cp:lastModifiedBy>
  <cp:revision>3</cp:revision>
  <dcterms:created xsi:type="dcterms:W3CDTF">2020-05-27T10:28:01Z</dcterms:created>
  <dcterms:modified xsi:type="dcterms:W3CDTF">2020-05-28T11:58:23Z</dcterms:modified>
</cp:coreProperties>
</file>