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9144000"/>
  <p:notesSz cx="6858000" cy="9144000"/>
  <p:embeddedFontLst>
    <p:embeddedFont>
      <p:font typeface="Cabin"/>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Cabin-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abin-italic.fntdata"/><Relationship Id="rId47" Type="http://schemas.openxmlformats.org/officeDocument/2006/relationships/font" Target="fonts/Cabin-bold.fntdata"/><Relationship Id="rId49" Type="http://schemas.openxmlformats.org/officeDocument/2006/relationships/font" Target="fonts/Cabin-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5" name="Google Shape;515;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3" name="Google Shape;573;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4" name="Google Shape;594;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0" name="Google Shape;600;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1" name="Google Shape;611;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4" name="Google Shape;634;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0" name="Google Shape;640;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Google Shape;647;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8" name="Google Shape;648;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9" name="Google Shape;679;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p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5" name="Google Shape;685;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8" name="Google Shape;698;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Google Shape;706;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7" name="Google Shape;707;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g480c915445_0_1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480c915445_0_1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g480c915445_0_17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 Id="rId3" Type="http://schemas.openxmlformats.org/officeDocument/2006/relationships/image" Target="../media/image17.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476999"/>
            <a:ext cx="2133600" cy="27432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2"/>
          <p:cNvSpPr txBox="1"/>
          <p:nvPr>
            <p:ph idx="11" type="ftr"/>
          </p:nvPr>
        </p:nvSpPr>
        <p:spPr>
          <a:xfrm>
            <a:off x="2640596" y="6476999"/>
            <a:ext cx="5507719" cy="27432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2"/>
          <p:cNvSpPr txBox="1"/>
          <p:nvPr>
            <p:ph idx="12" type="sldNum"/>
          </p:nvPr>
        </p:nvSpPr>
        <p:spPr>
          <a:xfrm>
            <a:off x="8204396" y="6476999"/>
            <a:ext cx="733864" cy="27432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Arial"/>
                <a:ea typeface="Arial"/>
                <a:cs typeface="Arial"/>
                <a:sym typeface="Arial"/>
              </a:defRPr>
            </a:lvl1pPr>
            <a:lvl2pPr indent="0" lvl="1" marL="0" marR="0" rtl="0" algn="l">
              <a:spcBef>
                <a:spcPts val="0"/>
              </a:spcBef>
              <a:spcAft>
                <a:spcPts val="0"/>
              </a:spcAft>
              <a:buNone/>
              <a:defRPr sz="1800">
                <a:solidFill>
                  <a:schemeClr val="dk1"/>
                </a:solidFill>
                <a:latin typeface="Arial"/>
                <a:ea typeface="Arial"/>
                <a:cs typeface="Arial"/>
                <a:sym typeface="Arial"/>
              </a:defRPr>
            </a:lvl2pPr>
            <a:lvl3pPr indent="0" lvl="2" marL="0" marR="0" rtl="0" algn="l">
              <a:spcBef>
                <a:spcPts val="0"/>
              </a:spcBef>
              <a:spcAft>
                <a:spcPts val="0"/>
              </a:spcAft>
              <a:buNone/>
              <a:defRPr sz="1800">
                <a:solidFill>
                  <a:schemeClr val="dk1"/>
                </a:solidFill>
                <a:latin typeface="Arial"/>
                <a:ea typeface="Arial"/>
                <a:cs typeface="Arial"/>
                <a:sym typeface="Arial"/>
              </a:defRPr>
            </a:lvl3pPr>
            <a:lvl4pPr indent="0" lvl="3" marL="0" marR="0" rtl="0" algn="l">
              <a:spcBef>
                <a:spcPts val="0"/>
              </a:spcBef>
              <a:spcAft>
                <a:spcPts val="0"/>
              </a:spcAft>
              <a:buNone/>
              <a:defRPr sz="1800">
                <a:solidFill>
                  <a:schemeClr val="dk1"/>
                </a:solidFill>
                <a:latin typeface="Arial"/>
                <a:ea typeface="Arial"/>
                <a:cs typeface="Arial"/>
                <a:sym typeface="Arial"/>
              </a:defRPr>
            </a:lvl4pPr>
            <a:lvl5pPr indent="0" lvl="4" marL="0" marR="0" rtl="0" algn="l">
              <a:spcBef>
                <a:spcPts val="0"/>
              </a:spcBef>
              <a:spcAft>
                <a:spcPts val="0"/>
              </a:spcAft>
              <a:buNone/>
              <a:defRPr sz="1800">
                <a:solidFill>
                  <a:schemeClr val="dk1"/>
                </a:solidFill>
                <a:latin typeface="Arial"/>
                <a:ea typeface="Arial"/>
                <a:cs typeface="Arial"/>
                <a:sym typeface="Arial"/>
              </a:defRPr>
            </a:lvl5pPr>
            <a:lvl6pPr indent="0" lvl="5" marL="0" marR="0" rtl="0" algn="l">
              <a:spcBef>
                <a:spcPts val="0"/>
              </a:spcBef>
              <a:spcAft>
                <a:spcPts val="0"/>
              </a:spcAft>
              <a:buNone/>
              <a:defRPr sz="1800">
                <a:solidFill>
                  <a:schemeClr val="dk1"/>
                </a:solidFill>
                <a:latin typeface="Arial"/>
                <a:ea typeface="Arial"/>
                <a:cs typeface="Arial"/>
                <a:sym typeface="Arial"/>
              </a:defRPr>
            </a:lvl6pPr>
            <a:lvl7pPr indent="0" lvl="6" marL="0" marR="0" rtl="0" algn="l">
              <a:spcBef>
                <a:spcPts val="0"/>
              </a:spcBef>
              <a:spcAft>
                <a:spcPts val="0"/>
              </a:spcAft>
              <a:buNone/>
              <a:defRPr sz="1800">
                <a:solidFill>
                  <a:schemeClr val="dk1"/>
                </a:solidFill>
                <a:latin typeface="Arial"/>
                <a:ea typeface="Arial"/>
                <a:cs typeface="Arial"/>
                <a:sym typeface="Arial"/>
              </a:defRPr>
            </a:lvl7pPr>
            <a:lvl8pPr indent="0" lvl="7" marL="0" marR="0" rtl="0" algn="l">
              <a:spcBef>
                <a:spcPts val="0"/>
              </a:spcBef>
              <a:spcAft>
                <a:spcPts val="0"/>
              </a:spcAft>
              <a:buNone/>
              <a:defRPr sz="1800">
                <a:solidFill>
                  <a:schemeClr val="dk1"/>
                </a:solidFill>
                <a:latin typeface="Arial"/>
                <a:ea typeface="Arial"/>
                <a:cs typeface="Arial"/>
                <a:sym typeface="Arial"/>
              </a:defRPr>
            </a:lvl8pPr>
            <a:lvl9pPr indent="0" lvl="8" marL="0" marR="0" rtl="0" algn="l">
              <a:spcBef>
                <a:spcPts val="0"/>
              </a:spcBef>
              <a:spcAft>
                <a:spcPts val="0"/>
              </a:spcAft>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9" name="Google Shape;19;p2"/>
          <p:cNvSpPr txBox="1"/>
          <p:nvPr/>
        </p:nvSpPr>
        <p:spPr>
          <a:xfrm>
            <a:off x="0" y="0"/>
            <a:ext cx="9144000" cy="523220"/>
          </a:xfrm>
          <a:prstGeom prst="rect">
            <a:avLst/>
          </a:prstGeom>
          <a:solidFill>
            <a:srgbClr val="8EDEF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Unsupervised Machine Learning</a:t>
            </a:r>
            <a:endParaRPr/>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orizonatal image with Bullet Points">
  <p:cSld name="Horizonatal image with Bullet Points">
    <p:spTree>
      <p:nvGrpSpPr>
        <p:cNvPr id="58" name="Shape 58"/>
        <p:cNvGrpSpPr/>
        <p:nvPr/>
      </p:nvGrpSpPr>
      <p:grpSpPr>
        <a:xfrm>
          <a:off x="0" y="0"/>
          <a:ext cx="0" cy="0"/>
          <a:chOff x="0" y="0"/>
          <a:chExt cx="0" cy="0"/>
        </a:xfrm>
      </p:grpSpPr>
      <p:sp>
        <p:nvSpPr>
          <p:cNvPr id="59" name="Google Shape;59;p11"/>
          <p:cNvSpPr txBox="1"/>
          <p:nvPr>
            <p:ph type="title"/>
          </p:nvPr>
        </p:nvSpPr>
        <p:spPr>
          <a:xfrm>
            <a:off x="460374" y="140511"/>
            <a:ext cx="8229601" cy="553998"/>
          </a:xfrm>
          <a:prstGeom prst="rect">
            <a:avLst/>
          </a:prstGeom>
          <a:noFill/>
          <a:ln>
            <a:noFill/>
          </a:ln>
        </p:spPr>
        <p:txBody>
          <a:bodyPr anchorCtr="0" anchor="t" bIns="45700" lIns="91425" spcFirstLastPara="1" rIns="91425" wrap="square" tIns="45700"/>
          <a:lstStyle>
            <a:lvl1pPr lvl="0" marR="0" rtl="0" algn="ctr">
              <a:lnSpc>
                <a:spcPct val="100000"/>
              </a:lnSpc>
              <a:spcBef>
                <a:spcPts val="0"/>
              </a:spcBef>
              <a:spcAft>
                <a:spcPts val="0"/>
              </a:spcAft>
              <a:buClr>
                <a:schemeClr val="dk1"/>
              </a:buClr>
              <a:buSzPts val="3000"/>
              <a:buFont typeface="Arial"/>
              <a:buNone/>
              <a:defRPr b="1" sz="3000">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1"/>
          <p:cNvSpPr/>
          <p:nvPr>
            <p:ph idx="2" type="pic"/>
          </p:nvPr>
        </p:nvSpPr>
        <p:spPr>
          <a:xfrm>
            <a:off x="460376" y="1103313"/>
            <a:ext cx="8229600" cy="2699430"/>
          </a:xfrm>
          <a:prstGeom prst="rect">
            <a:avLst/>
          </a:prstGeom>
          <a:noFill/>
          <a:ln>
            <a:noFill/>
          </a:ln>
        </p:spPr>
        <p:txBody>
          <a:bodyPr anchorCtr="0" anchor="t" bIns="45700" lIns="91425" spcFirstLastPara="1" rIns="91425" wrap="square" tIns="45700"/>
          <a:lstStyle>
            <a:lvl1pPr lvl="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spcBef>
                <a:spcPts val="24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1" name="Google Shape;61;p11"/>
          <p:cNvSpPr txBox="1"/>
          <p:nvPr>
            <p:ph idx="1" type="body"/>
          </p:nvPr>
        </p:nvSpPr>
        <p:spPr>
          <a:xfrm>
            <a:off x="1130300" y="4508500"/>
            <a:ext cx="6883400" cy="1498600"/>
          </a:xfrm>
          <a:prstGeom prst="rect">
            <a:avLst/>
          </a:prstGeom>
          <a:noFill/>
          <a:ln>
            <a:noFill/>
          </a:ln>
        </p:spPr>
        <p:txBody>
          <a:bodyPr anchorCtr="0" anchor="t" bIns="45700" lIns="91425" spcFirstLastPara="1" rIns="91425" wrap="square" tIns="45700"/>
          <a:lstStyle>
            <a:lvl1pPr indent="-355600" lvl="0" marL="457200" algn="l">
              <a:spcBef>
                <a:spcPts val="400"/>
              </a:spcBef>
              <a:spcAft>
                <a:spcPts val="0"/>
              </a:spcAft>
              <a:buClr>
                <a:srgbClr val="0070C0"/>
              </a:buClr>
              <a:buSzPts val="2000"/>
              <a:buFont typeface="Arial"/>
              <a:buChar char="•"/>
              <a:defRPr sz="20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ase in point">
  <p:cSld name="1_Case in point">
    <p:bg>
      <p:bgPr>
        <a:solidFill>
          <a:schemeClr val="lt1"/>
        </a:solidFill>
      </p:bgPr>
    </p:bg>
    <p:spTree>
      <p:nvGrpSpPr>
        <p:cNvPr id="62" name="Shape 62"/>
        <p:cNvGrpSpPr/>
        <p:nvPr/>
      </p:nvGrpSpPr>
      <p:grpSpPr>
        <a:xfrm>
          <a:off x="0" y="0"/>
          <a:ext cx="0" cy="0"/>
          <a:chOff x="0" y="0"/>
          <a:chExt cx="0" cy="0"/>
        </a:xfrm>
      </p:grpSpPr>
      <p:sp>
        <p:nvSpPr>
          <p:cNvPr id="63" name="Google Shape;63;p12"/>
          <p:cNvSpPr/>
          <p:nvPr/>
        </p:nvSpPr>
        <p:spPr>
          <a:xfrm>
            <a:off x="0" y="647700"/>
            <a:ext cx="91440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 name="Google Shape;64;p12"/>
          <p:cNvSpPr/>
          <p:nvPr/>
        </p:nvSpPr>
        <p:spPr>
          <a:xfrm>
            <a:off x="-4825" y="5486400"/>
            <a:ext cx="8542400" cy="685800"/>
          </a:xfrm>
          <a:prstGeom prst="rect">
            <a:avLst/>
          </a:prstGeom>
          <a:gradFill>
            <a:gsLst>
              <a:gs pos="0">
                <a:srgbClr val="77787D"/>
              </a:gs>
              <a:gs pos="50000">
                <a:srgbClr val="ADAEB5"/>
              </a:gs>
              <a:gs pos="100000">
                <a:srgbClr val="CED0D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12"/>
          <p:cNvSpPr/>
          <p:nvPr/>
        </p:nvSpPr>
        <p:spPr>
          <a:xfrm>
            <a:off x="-4825" y="5611813"/>
            <a:ext cx="8542400" cy="407987"/>
          </a:xfrm>
          <a:prstGeom prst="rect">
            <a:avLst/>
          </a:prstGeom>
          <a:gradFill>
            <a:gsLst>
              <a:gs pos="0">
                <a:srgbClr val="494A58"/>
              </a:gs>
              <a:gs pos="50000">
                <a:srgbClr val="6C6E81"/>
              </a:gs>
              <a:gs pos="100000">
                <a:srgbClr val="81849B"/>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12"/>
          <p:cNvSpPr/>
          <p:nvPr/>
        </p:nvSpPr>
        <p:spPr>
          <a:xfrm>
            <a:off x="5037466" y="772886"/>
            <a:ext cx="160131" cy="315459"/>
          </a:xfrm>
          <a:prstGeom prst="rightArrow">
            <a:avLst>
              <a:gd fmla="val 50000" name="adj1"/>
              <a:gd fmla="val 201887" name="adj2"/>
            </a:avLst>
          </a:prstGeom>
          <a:solidFill>
            <a:srgbClr val="03A3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 name="Google Shape;67;p12"/>
          <p:cNvSpPr txBox="1"/>
          <p:nvPr>
            <p:ph idx="1" type="body"/>
          </p:nvPr>
        </p:nvSpPr>
        <p:spPr>
          <a:xfrm>
            <a:off x="1023713" y="1164317"/>
            <a:ext cx="3929063" cy="479424"/>
          </a:xfrm>
          <a:prstGeom prst="rect">
            <a:avLst/>
          </a:prstGeom>
          <a:noFill/>
          <a:ln>
            <a:noFill/>
          </a:ln>
        </p:spPr>
        <p:txBody>
          <a:bodyPr anchorCtr="0" anchor="t" bIns="45700" lIns="91425" spcFirstLastPara="1" rIns="91425" wrap="square" tIns="45700"/>
          <a:lstStyle>
            <a:lvl1pPr indent="-228600" lvl="0" marL="457200" marR="0" algn="r">
              <a:lnSpc>
                <a:spcPct val="100000"/>
              </a:lnSpc>
              <a:spcBef>
                <a:spcPts val="560"/>
              </a:spcBef>
              <a:spcAft>
                <a:spcPts val="0"/>
              </a:spcAft>
              <a:buClr>
                <a:schemeClr val="dk1"/>
              </a:buClr>
              <a:buSzPts val="2800"/>
              <a:buFont typeface="Arial"/>
              <a:buNone/>
              <a:defRPr b="1" sz="2800">
                <a:solidFill>
                  <a:schemeClr val="dk1"/>
                </a:solidFill>
                <a:latin typeface="Arial"/>
                <a:ea typeface="Arial"/>
                <a:cs typeface="Arial"/>
                <a:sym typeface="Arial"/>
              </a:defRPr>
            </a:lvl1pPr>
            <a:lvl2pPr indent="-406400" lvl="1" marL="914400" algn="l">
              <a:spcBef>
                <a:spcPts val="560"/>
              </a:spcBef>
              <a:spcAft>
                <a:spcPts val="0"/>
              </a:spcAft>
              <a:buClr>
                <a:srgbClr val="3C3D48"/>
              </a:buClr>
              <a:buSzPts val="2800"/>
              <a:buChar char="–"/>
              <a:defRPr b="1" sz="2800">
                <a:solidFill>
                  <a:srgbClr val="3C3D48"/>
                </a:solidFill>
                <a:latin typeface="Cabin"/>
                <a:ea typeface="Cabin"/>
                <a:cs typeface="Cabin"/>
                <a:sym typeface="Cabin"/>
              </a:defRPr>
            </a:lvl2pPr>
            <a:lvl3pPr indent="-406400" lvl="2" marL="1371600" algn="l">
              <a:spcBef>
                <a:spcPts val="560"/>
              </a:spcBef>
              <a:spcAft>
                <a:spcPts val="0"/>
              </a:spcAft>
              <a:buClr>
                <a:srgbClr val="3C3D48"/>
              </a:buClr>
              <a:buSzPts val="2800"/>
              <a:buChar char="•"/>
              <a:defRPr b="1" sz="2800">
                <a:solidFill>
                  <a:srgbClr val="3C3D48"/>
                </a:solidFill>
                <a:latin typeface="Cabin"/>
                <a:ea typeface="Cabin"/>
                <a:cs typeface="Cabin"/>
                <a:sym typeface="Cabin"/>
              </a:defRPr>
            </a:lvl3pPr>
            <a:lvl4pPr indent="-406400" lvl="3" marL="1828800" algn="l">
              <a:spcBef>
                <a:spcPts val="560"/>
              </a:spcBef>
              <a:spcAft>
                <a:spcPts val="0"/>
              </a:spcAft>
              <a:buClr>
                <a:srgbClr val="3C3D48"/>
              </a:buClr>
              <a:buSzPts val="2800"/>
              <a:buChar char="–"/>
              <a:defRPr b="1" sz="2800">
                <a:solidFill>
                  <a:srgbClr val="3C3D48"/>
                </a:solidFill>
                <a:latin typeface="Cabin"/>
                <a:ea typeface="Cabin"/>
                <a:cs typeface="Cabin"/>
                <a:sym typeface="Cabin"/>
              </a:defRPr>
            </a:lvl4pPr>
            <a:lvl5pPr indent="-406400" lvl="4" marL="2286000" algn="l">
              <a:spcBef>
                <a:spcPts val="560"/>
              </a:spcBef>
              <a:spcAft>
                <a:spcPts val="0"/>
              </a:spcAft>
              <a:buClr>
                <a:srgbClr val="3C3D48"/>
              </a:buClr>
              <a:buSzPts val="2800"/>
              <a:buChar char="»"/>
              <a:defRPr b="1" sz="2800">
                <a:solidFill>
                  <a:srgbClr val="3C3D48"/>
                </a:solidFill>
                <a:latin typeface="Cabin"/>
                <a:ea typeface="Cabin"/>
                <a:cs typeface="Cabin"/>
                <a:sym typeface="Cabin"/>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8" name="Google Shape;68;p12"/>
          <p:cNvSpPr txBox="1"/>
          <p:nvPr>
            <p:ph idx="2" type="body"/>
          </p:nvPr>
        </p:nvSpPr>
        <p:spPr>
          <a:xfrm>
            <a:off x="1023713" y="758593"/>
            <a:ext cx="3929063" cy="286438"/>
          </a:xfrm>
          <a:prstGeom prst="rect">
            <a:avLst/>
          </a:prstGeom>
          <a:noFill/>
          <a:ln>
            <a:noFill/>
          </a:ln>
        </p:spPr>
        <p:txBody>
          <a:bodyPr anchorCtr="0" anchor="t" bIns="45700" lIns="91425" spcFirstLastPara="1" rIns="91425" wrap="square" tIns="45700"/>
          <a:lstStyle>
            <a:lvl1pPr indent="-228600" lvl="0" marL="457200" marR="0" algn="r">
              <a:lnSpc>
                <a:spcPct val="100000"/>
              </a:lnSpc>
              <a:spcBef>
                <a:spcPts val="320"/>
              </a:spcBef>
              <a:spcAft>
                <a:spcPts val="0"/>
              </a:spcAft>
              <a:buClr>
                <a:schemeClr val="dk1"/>
              </a:buClr>
              <a:buSzPts val="1600"/>
              <a:buFont typeface="Arial"/>
              <a:buNone/>
              <a:defRPr b="1" sz="1600">
                <a:solidFill>
                  <a:schemeClr val="dk1"/>
                </a:solidFill>
                <a:latin typeface="Arial"/>
                <a:ea typeface="Arial"/>
                <a:cs typeface="Arial"/>
                <a:sym typeface="Arial"/>
              </a:defRPr>
            </a:lvl1pPr>
            <a:lvl2pPr indent="-406400" lvl="1" marL="914400" algn="l">
              <a:spcBef>
                <a:spcPts val="560"/>
              </a:spcBef>
              <a:spcAft>
                <a:spcPts val="0"/>
              </a:spcAft>
              <a:buClr>
                <a:srgbClr val="3C3D48"/>
              </a:buClr>
              <a:buSzPts val="2800"/>
              <a:buChar char="–"/>
              <a:defRPr b="1" sz="2800">
                <a:solidFill>
                  <a:srgbClr val="3C3D48"/>
                </a:solidFill>
                <a:latin typeface="Cabin"/>
                <a:ea typeface="Cabin"/>
                <a:cs typeface="Cabin"/>
                <a:sym typeface="Cabin"/>
              </a:defRPr>
            </a:lvl2pPr>
            <a:lvl3pPr indent="-406400" lvl="2" marL="1371600" algn="l">
              <a:spcBef>
                <a:spcPts val="560"/>
              </a:spcBef>
              <a:spcAft>
                <a:spcPts val="0"/>
              </a:spcAft>
              <a:buClr>
                <a:srgbClr val="3C3D48"/>
              </a:buClr>
              <a:buSzPts val="2800"/>
              <a:buChar char="•"/>
              <a:defRPr b="1" sz="2800">
                <a:solidFill>
                  <a:srgbClr val="3C3D48"/>
                </a:solidFill>
                <a:latin typeface="Cabin"/>
                <a:ea typeface="Cabin"/>
                <a:cs typeface="Cabin"/>
                <a:sym typeface="Cabin"/>
              </a:defRPr>
            </a:lvl3pPr>
            <a:lvl4pPr indent="-406400" lvl="3" marL="1828800" algn="l">
              <a:spcBef>
                <a:spcPts val="560"/>
              </a:spcBef>
              <a:spcAft>
                <a:spcPts val="0"/>
              </a:spcAft>
              <a:buClr>
                <a:srgbClr val="3C3D48"/>
              </a:buClr>
              <a:buSzPts val="2800"/>
              <a:buChar char="–"/>
              <a:defRPr b="1" sz="2800">
                <a:solidFill>
                  <a:srgbClr val="3C3D48"/>
                </a:solidFill>
                <a:latin typeface="Cabin"/>
                <a:ea typeface="Cabin"/>
                <a:cs typeface="Cabin"/>
                <a:sym typeface="Cabin"/>
              </a:defRPr>
            </a:lvl4pPr>
            <a:lvl5pPr indent="-406400" lvl="4" marL="2286000" algn="l">
              <a:spcBef>
                <a:spcPts val="560"/>
              </a:spcBef>
              <a:spcAft>
                <a:spcPts val="0"/>
              </a:spcAft>
              <a:buClr>
                <a:srgbClr val="3C3D48"/>
              </a:buClr>
              <a:buSzPts val="2800"/>
              <a:buChar char="»"/>
              <a:defRPr b="1" sz="2800">
                <a:solidFill>
                  <a:srgbClr val="3C3D48"/>
                </a:solidFill>
                <a:latin typeface="Cabin"/>
                <a:ea typeface="Cabin"/>
                <a:cs typeface="Cabin"/>
                <a:sym typeface="Cabin"/>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12"/>
          <p:cNvSpPr txBox="1"/>
          <p:nvPr>
            <p:ph idx="3" type="body"/>
          </p:nvPr>
        </p:nvSpPr>
        <p:spPr>
          <a:xfrm>
            <a:off x="903515" y="2104328"/>
            <a:ext cx="4049262" cy="1596815"/>
          </a:xfrm>
          <a:prstGeom prst="rect">
            <a:avLst/>
          </a:prstGeom>
          <a:noFill/>
          <a:ln>
            <a:noFill/>
          </a:ln>
        </p:spPr>
        <p:txBody>
          <a:bodyPr anchorCtr="0" anchor="t" bIns="45700" lIns="91425" spcFirstLastPara="1" rIns="91425" wrap="square" tIns="45700"/>
          <a:lstStyle>
            <a:lvl1pPr indent="-228600" lvl="0" marL="457200" marR="0" algn="r">
              <a:lnSpc>
                <a:spcPct val="100000"/>
              </a:lnSpc>
              <a:spcBef>
                <a:spcPts val="320"/>
              </a:spcBef>
              <a:spcAft>
                <a:spcPts val="0"/>
              </a:spcAft>
              <a:buClr>
                <a:schemeClr val="dk1"/>
              </a:buClr>
              <a:buSzPts val="1600"/>
              <a:buFont typeface="Arial"/>
              <a:buNone/>
              <a:defRPr sz="1600">
                <a:solidFill>
                  <a:schemeClr val="dk1"/>
                </a:solidFill>
                <a:latin typeface="Arial"/>
                <a:ea typeface="Arial"/>
                <a:cs typeface="Arial"/>
                <a:sym typeface="Arial"/>
              </a:defRPr>
            </a:lvl1pPr>
            <a:lvl2pPr indent="-406400" lvl="1" marL="914400" algn="l">
              <a:spcBef>
                <a:spcPts val="560"/>
              </a:spcBef>
              <a:spcAft>
                <a:spcPts val="0"/>
              </a:spcAft>
              <a:buClr>
                <a:srgbClr val="3C3D48"/>
              </a:buClr>
              <a:buSzPts val="2800"/>
              <a:buChar char="–"/>
              <a:defRPr b="1" sz="2800">
                <a:solidFill>
                  <a:srgbClr val="3C3D48"/>
                </a:solidFill>
                <a:latin typeface="Cabin"/>
                <a:ea typeface="Cabin"/>
                <a:cs typeface="Cabin"/>
                <a:sym typeface="Cabin"/>
              </a:defRPr>
            </a:lvl2pPr>
            <a:lvl3pPr indent="-406400" lvl="2" marL="1371600" algn="l">
              <a:spcBef>
                <a:spcPts val="560"/>
              </a:spcBef>
              <a:spcAft>
                <a:spcPts val="0"/>
              </a:spcAft>
              <a:buClr>
                <a:srgbClr val="3C3D48"/>
              </a:buClr>
              <a:buSzPts val="2800"/>
              <a:buChar char="•"/>
              <a:defRPr b="1" sz="2800">
                <a:solidFill>
                  <a:srgbClr val="3C3D48"/>
                </a:solidFill>
                <a:latin typeface="Cabin"/>
                <a:ea typeface="Cabin"/>
                <a:cs typeface="Cabin"/>
                <a:sym typeface="Cabin"/>
              </a:defRPr>
            </a:lvl3pPr>
            <a:lvl4pPr indent="-406400" lvl="3" marL="1828800" algn="l">
              <a:spcBef>
                <a:spcPts val="560"/>
              </a:spcBef>
              <a:spcAft>
                <a:spcPts val="0"/>
              </a:spcAft>
              <a:buClr>
                <a:srgbClr val="3C3D48"/>
              </a:buClr>
              <a:buSzPts val="2800"/>
              <a:buChar char="–"/>
              <a:defRPr b="1" sz="2800">
                <a:solidFill>
                  <a:srgbClr val="3C3D48"/>
                </a:solidFill>
                <a:latin typeface="Cabin"/>
                <a:ea typeface="Cabin"/>
                <a:cs typeface="Cabin"/>
                <a:sym typeface="Cabin"/>
              </a:defRPr>
            </a:lvl4pPr>
            <a:lvl5pPr indent="-406400" lvl="4" marL="2286000" algn="l">
              <a:spcBef>
                <a:spcPts val="560"/>
              </a:spcBef>
              <a:spcAft>
                <a:spcPts val="0"/>
              </a:spcAft>
              <a:buClr>
                <a:srgbClr val="3C3D48"/>
              </a:buClr>
              <a:buSzPts val="2800"/>
              <a:buChar char="»"/>
              <a:defRPr b="1" sz="2800">
                <a:solidFill>
                  <a:srgbClr val="3C3D48"/>
                </a:solidFill>
                <a:latin typeface="Cabin"/>
                <a:ea typeface="Cabin"/>
                <a:cs typeface="Cabin"/>
                <a:sym typeface="Cabin"/>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 name="Google Shape;70;p12"/>
          <p:cNvSpPr/>
          <p:nvPr>
            <p:ph idx="4" type="pic"/>
          </p:nvPr>
        </p:nvSpPr>
        <p:spPr>
          <a:xfrm>
            <a:off x="5690960" y="490538"/>
            <a:ext cx="2874963" cy="5692775"/>
          </a:xfrm>
          <a:prstGeom prst="rect">
            <a:avLst/>
          </a:prstGeom>
          <a:noFill/>
          <a:ln>
            <a:noFill/>
          </a:ln>
        </p:spPr>
        <p:txBody>
          <a:bodyPr anchorCtr="0" anchor="t" bIns="45700" lIns="91425" spcFirstLastPara="1" rIns="91425" wrap="square" tIns="45700"/>
          <a:lstStyle>
            <a:lvl1pPr lvl="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spcBef>
                <a:spcPts val="24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2"/>
          <p:cNvSpPr txBox="1"/>
          <p:nvPr>
            <p:ph idx="5" type="body"/>
          </p:nvPr>
        </p:nvSpPr>
        <p:spPr>
          <a:xfrm>
            <a:off x="903515" y="3864429"/>
            <a:ext cx="4049262" cy="1545771"/>
          </a:xfrm>
          <a:prstGeom prst="rect">
            <a:avLst/>
          </a:prstGeom>
          <a:noFill/>
          <a:ln>
            <a:noFill/>
          </a:ln>
        </p:spPr>
        <p:txBody>
          <a:bodyPr anchorCtr="0" anchor="t" bIns="45700" lIns="91425" spcFirstLastPara="1" rIns="91425" wrap="square" tIns="45700"/>
          <a:lstStyle>
            <a:lvl1pPr indent="-228600" lvl="0" marL="457200" marR="0" algn="r">
              <a:lnSpc>
                <a:spcPct val="100000"/>
              </a:lnSpc>
              <a:spcBef>
                <a:spcPts val="280"/>
              </a:spcBef>
              <a:spcAft>
                <a:spcPts val="0"/>
              </a:spcAft>
              <a:buClr>
                <a:srgbClr val="0070C0"/>
              </a:buClr>
              <a:buSzPts val="1400"/>
              <a:buFont typeface="Arial"/>
              <a:buNone/>
              <a:defRPr sz="1400">
                <a:solidFill>
                  <a:srgbClr val="0070C0"/>
                </a:solidFill>
                <a:latin typeface="Arial"/>
                <a:ea typeface="Arial"/>
                <a:cs typeface="Arial"/>
                <a:sym typeface="Arial"/>
              </a:defRPr>
            </a:lvl1pPr>
            <a:lvl2pPr indent="-406400" lvl="1" marL="914400" algn="l">
              <a:spcBef>
                <a:spcPts val="560"/>
              </a:spcBef>
              <a:spcAft>
                <a:spcPts val="0"/>
              </a:spcAft>
              <a:buClr>
                <a:srgbClr val="3C3D48"/>
              </a:buClr>
              <a:buSzPts val="2800"/>
              <a:buChar char="–"/>
              <a:defRPr b="1" sz="2800">
                <a:solidFill>
                  <a:srgbClr val="3C3D48"/>
                </a:solidFill>
                <a:latin typeface="Cabin"/>
                <a:ea typeface="Cabin"/>
                <a:cs typeface="Cabin"/>
                <a:sym typeface="Cabin"/>
              </a:defRPr>
            </a:lvl2pPr>
            <a:lvl3pPr indent="-406400" lvl="2" marL="1371600" algn="l">
              <a:spcBef>
                <a:spcPts val="560"/>
              </a:spcBef>
              <a:spcAft>
                <a:spcPts val="0"/>
              </a:spcAft>
              <a:buClr>
                <a:srgbClr val="3C3D48"/>
              </a:buClr>
              <a:buSzPts val="2800"/>
              <a:buChar char="•"/>
              <a:defRPr b="1" sz="2800">
                <a:solidFill>
                  <a:srgbClr val="3C3D48"/>
                </a:solidFill>
                <a:latin typeface="Cabin"/>
                <a:ea typeface="Cabin"/>
                <a:cs typeface="Cabin"/>
                <a:sym typeface="Cabin"/>
              </a:defRPr>
            </a:lvl3pPr>
            <a:lvl4pPr indent="-406400" lvl="3" marL="1828800" algn="l">
              <a:spcBef>
                <a:spcPts val="560"/>
              </a:spcBef>
              <a:spcAft>
                <a:spcPts val="0"/>
              </a:spcAft>
              <a:buClr>
                <a:srgbClr val="3C3D48"/>
              </a:buClr>
              <a:buSzPts val="2800"/>
              <a:buChar char="–"/>
              <a:defRPr b="1" sz="2800">
                <a:solidFill>
                  <a:srgbClr val="3C3D48"/>
                </a:solidFill>
                <a:latin typeface="Cabin"/>
                <a:ea typeface="Cabin"/>
                <a:cs typeface="Cabin"/>
                <a:sym typeface="Cabin"/>
              </a:defRPr>
            </a:lvl4pPr>
            <a:lvl5pPr indent="-406400" lvl="4" marL="2286000" algn="l">
              <a:spcBef>
                <a:spcPts val="560"/>
              </a:spcBef>
              <a:spcAft>
                <a:spcPts val="0"/>
              </a:spcAft>
              <a:buClr>
                <a:srgbClr val="3C3D48"/>
              </a:buClr>
              <a:buSzPts val="2800"/>
              <a:buChar char="»"/>
              <a:defRPr b="1" sz="2800">
                <a:solidFill>
                  <a:srgbClr val="3C3D48"/>
                </a:solidFill>
                <a:latin typeface="Cabin"/>
                <a:ea typeface="Cabin"/>
                <a:cs typeface="Cabin"/>
                <a:sym typeface="Cabin"/>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f Coloumn Graph">
  <p:cSld name="Title of Coloumn Graph">
    <p:spTree>
      <p:nvGrpSpPr>
        <p:cNvPr id="72" name="Shape 72"/>
        <p:cNvGrpSpPr/>
        <p:nvPr/>
      </p:nvGrpSpPr>
      <p:grpSpPr>
        <a:xfrm>
          <a:off x="0" y="0"/>
          <a:ext cx="0" cy="0"/>
          <a:chOff x="0" y="0"/>
          <a:chExt cx="0" cy="0"/>
        </a:xfrm>
      </p:grpSpPr>
      <p:sp>
        <p:nvSpPr>
          <p:cNvPr id="73" name="Google Shape;73;p13"/>
          <p:cNvSpPr txBox="1"/>
          <p:nvPr>
            <p:ph type="title"/>
          </p:nvPr>
        </p:nvSpPr>
        <p:spPr>
          <a:xfrm>
            <a:off x="457200" y="153211"/>
            <a:ext cx="8229600" cy="553998"/>
          </a:xfrm>
          <a:prstGeom prst="rect">
            <a:avLst/>
          </a:prstGeom>
          <a:noFill/>
          <a:ln>
            <a:noFill/>
          </a:ln>
        </p:spPr>
        <p:txBody>
          <a:bodyPr anchorCtr="0" anchor="t" bIns="45700" lIns="91425" spcFirstLastPara="1" rIns="91425" wrap="square" tIns="45700"/>
          <a:lstStyle>
            <a:lvl1pPr lvl="0" marR="0" rtl="0" algn="ctr">
              <a:lnSpc>
                <a:spcPct val="100000"/>
              </a:lnSpc>
              <a:spcBef>
                <a:spcPts val="0"/>
              </a:spcBef>
              <a:spcAft>
                <a:spcPts val="0"/>
              </a:spcAft>
              <a:buClr>
                <a:schemeClr val="dk1"/>
              </a:buClr>
              <a:buSzPts val="3000"/>
              <a:buFont typeface="Arial"/>
              <a:buNone/>
              <a:defRPr b="1" sz="3000">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3"/>
          <p:cNvSpPr/>
          <p:nvPr>
            <p:ph idx="2" type="chart"/>
          </p:nvPr>
        </p:nvSpPr>
        <p:spPr>
          <a:xfrm>
            <a:off x="460375" y="1509713"/>
            <a:ext cx="8229600" cy="4716462"/>
          </a:xfrm>
          <a:prstGeom prst="rect">
            <a:avLst/>
          </a:prstGeom>
          <a:noFill/>
          <a:ln>
            <a:noFill/>
          </a:ln>
        </p:spPr>
        <p:txBody>
          <a:bodyPr anchorCtr="0" anchor="t" bIns="45700" lIns="91425" spcFirstLastPara="1" rIns="91425" wrap="square" tIns="45700"/>
          <a:lstStyle>
            <a:lvl1pPr lvl="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spcBef>
                <a:spcPts val="24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f Bar Graph">
  <p:cSld name="Title of Bar Graph">
    <p:spTree>
      <p:nvGrpSpPr>
        <p:cNvPr id="75" name="Shape 75"/>
        <p:cNvGrpSpPr/>
        <p:nvPr/>
      </p:nvGrpSpPr>
      <p:grpSpPr>
        <a:xfrm>
          <a:off x="0" y="0"/>
          <a:ext cx="0" cy="0"/>
          <a:chOff x="0" y="0"/>
          <a:chExt cx="0" cy="0"/>
        </a:xfrm>
      </p:grpSpPr>
      <p:sp>
        <p:nvSpPr>
          <p:cNvPr id="76" name="Google Shape;76;p14"/>
          <p:cNvSpPr txBox="1"/>
          <p:nvPr>
            <p:ph type="title"/>
          </p:nvPr>
        </p:nvSpPr>
        <p:spPr>
          <a:xfrm>
            <a:off x="457200" y="153211"/>
            <a:ext cx="8229600" cy="553998"/>
          </a:xfrm>
          <a:prstGeom prst="rect">
            <a:avLst/>
          </a:prstGeom>
          <a:noFill/>
          <a:ln>
            <a:noFill/>
          </a:ln>
        </p:spPr>
        <p:txBody>
          <a:bodyPr anchorCtr="0" anchor="t" bIns="45700" lIns="91425" spcFirstLastPara="1" rIns="91425" wrap="square" tIns="45700"/>
          <a:lstStyle>
            <a:lvl1pPr lvl="0" marR="0" rtl="0" algn="ctr">
              <a:lnSpc>
                <a:spcPct val="100000"/>
              </a:lnSpc>
              <a:spcBef>
                <a:spcPts val="0"/>
              </a:spcBef>
              <a:spcAft>
                <a:spcPts val="0"/>
              </a:spcAft>
              <a:buClr>
                <a:schemeClr val="dk1"/>
              </a:buClr>
              <a:buSzPts val="3000"/>
              <a:buFont typeface="Arial"/>
              <a:buNone/>
              <a:defRPr b="1" sz="3000">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14"/>
          <p:cNvSpPr/>
          <p:nvPr>
            <p:ph idx="2" type="chart"/>
          </p:nvPr>
        </p:nvSpPr>
        <p:spPr>
          <a:xfrm>
            <a:off x="460375" y="1509713"/>
            <a:ext cx="8229600" cy="4716462"/>
          </a:xfrm>
          <a:prstGeom prst="rect">
            <a:avLst/>
          </a:prstGeom>
          <a:noFill/>
          <a:ln>
            <a:noFill/>
          </a:ln>
        </p:spPr>
        <p:txBody>
          <a:bodyPr anchorCtr="0" anchor="t" bIns="45700" lIns="91425" spcFirstLastPara="1" rIns="91425" wrap="square" tIns="45700"/>
          <a:lstStyle>
            <a:lvl1pPr lvl="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spcBef>
                <a:spcPts val="24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f Pie Chart">
  <p:cSld name="Title of Pie Chart">
    <p:spTree>
      <p:nvGrpSpPr>
        <p:cNvPr id="78" name="Shape 78"/>
        <p:cNvGrpSpPr/>
        <p:nvPr/>
      </p:nvGrpSpPr>
      <p:grpSpPr>
        <a:xfrm>
          <a:off x="0" y="0"/>
          <a:ext cx="0" cy="0"/>
          <a:chOff x="0" y="0"/>
          <a:chExt cx="0" cy="0"/>
        </a:xfrm>
      </p:grpSpPr>
      <p:sp>
        <p:nvSpPr>
          <p:cNvPr id="79" name="Google Shape;79;p15"/>
          <p:cNvSpPr txBox="1"/>
          <p:nvPr>
            <p:ph type="title"/>
          </p:nvPr>
        </p:nvSpPr>
        <p:spPr>
          <a:xfrm>
            <a:off x="457200" y="153211"/>
            <a:ext cx="8229600" cy="553998"/>
          </a:xfrm>
          <a:prstGeom prst="rect">
            <a:avLst/>
          </a:prstGeom>
          <a:noFill/>
          <a:ln>
            <a:noFill/>
          </a:ln>
        </p:spPr>
        <p:txBody>
          <a:bodyPr anchorCtr="0" anchor="t" bIns="45700" lIns="91425" spcFirstLastPara="1" rIns="91425" wrap="square" tIns="45700"/>
          <a:lstStyle>
            <a:lvl1pPr lvl="0" marR="0" rtl="0" algn="ctr">
              <a:lnSpc>
                <a:spcPct val="100000"/>
              </a:lnSpc>
              <a:spcBef>
                <a:spcPts val="0"/>
              </a:spcBef>
              <a:spcAft>
                <a:spcPts val="0"/>
              </a:spcAft>
              <a:buClr>
                <a:schemeClr val="dk1"/>
              </a:buClr>
              <a:buSzPts val="3000"/>
              <a:buFont typeface="Arial"/>
              <a:buNone/>
              <a:defRPr b="1" sz="3000">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5"/>
          <p:cNvSpPr/>
          <p:nvPr>
            <p:ph idx="2" type="chart"/>
          </p:nvPr>
        </p:nvSpPr>
        <p:spPr>
          <a:xfrm>
            <a:off x="460375" y="1509713"/>
            <a:ext cx="8229600" cy="4716462"/>
          </a:xfrm>
          <a:prstGeom prst="rect">
            <a:avLst/>
          </a:prstGeom>
          <a:noFill/>
          <a:ln>
            <a:noFill/>
          </a:ln>
        </p:spPr>
        <p:txBody>
          <a:bodyPr anchorCtr="0" anchor="t" bIns="45700" lIns="91425" spcFirstLastPara="1" rIns="91425" wrap="square" tIns="45700"/>
          <a:lstStyle>
            <a:lvl1pPr lvl="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spcBef>
                <a:spcPts val="24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f Pie Chart 2">
  <p:cSld name="Title of Pie Chart 2">
    <p:spTree>
      <p:nvGrpSpPr>
        <p:cNvPr id="81" name="Shape 81"/>
        <p:cNvGrpSpPr/>
        <p:nvPr/>
      </p:nvGrpSpPr>
      <p:grpSpPr>
        <a:xfrm>
          <a:off x="0" y="0"/>
          <a:ext cx="0" cy="0"/>
          <a:chOff x="0" y="0"/>
          <a:chExt cx="0" cy="0"/>
        </a:xfrm>
      </p:grpSpPr>
      <p:sp>
        <p:nvSpPr>
          <p:cNvPr id="82" name="Google Shape;82;p16"/>
          <p:cNvSpPr txBox="1"/>
          <p:nvPr>
            <p:ph type="title"/>
          </p:nvPr>
        </p:nvSpPr>
        <p:spPr>
          <a:xfrm>
            <a:off x="457200" y="153211"/>
            <a:ext cx="8229600" cy="553998"/>
          </a:xfrm>
          <a:prstGeom prst="rect">
            <a:avLst/>
          </a:prstGeom>
          <a:noFill/>
          <a:ln>
            <a:noFill/>
          </a:ln>
        </p:spPr>
        <p:txBody>
          <a:bodyPr anchorCtr="0" anchor="t" bIns="45700" lIns="91425" spcFirstLastPara="1" rIns="91425" wrap="square" tIns="45700"/>
          <a:lstStyle>
            <a:lvl1pPr lvl="0" marR="0" rtl="0" algn="ctr">
              <a:lnSpc>
                <a:spcPct val="100000"/>
              </a:lnSpc>
              <a:spcBef>
                <a:spcPts val="0"/>
              </a:spcBef>
              <a:spcAft>
                <a:spcPts val="0"/>
              </a:spcAft>
              <a:buClr>
                <a:schemeClr val="dk1"/>
              </a:buClr>
              <a:buSzPts val="3000"/>
              <a:buFont typeface="Arial"/>
              <a:buNone/>
              <a:defRPr b="1" sz="3000">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 name="Google Shape;83;p16"/>
          <p:cNvSpPr/>
          <p:nvPr>
            <p:ph idx="2" type="chart"/>
          </p:nvPr>
        </p:nvSpPr>
        <p:spPr>
          <a:xfrm>
            <a:off x="460375" y="1509713"/>
            <a:ext cx="8229600" cy="4716462"/>
          </a:xfrm>
          <a:prstGeom prst="rect">
            <a:avLst/>
          </a:prstGeom>
          <a:noFill/>
          <a:ln>
            <a:noFill/>
          </a:ln>
        </p:spPr>
        <p:txBody>
          <a:bodyPr anchorCtr="0" anchor="t" bIns="45700" lIns="91425" spcFirstLastPara="1" rIns="91425" wrap="square" tIns="45700"/>
          <a:lstStyle>
            <a:lvl1pPr lvl="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spcBef>
                <a:spcPts val="24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of Pie Chart 2">
  <p:cSld name="1_Title of Pie Chart 2">
    <p:spTree>
      <p:nvGrpSpPr>
        <p:cNvPr id="84" name="Shape 84"/>
        <p:cNvGrpSpPr/>
        <p:nvPr/>
      </p:nvGrpSpPr>
      <p:grpSpPr>
        <a:xfrm>
          <a:off x="0" y="0"/>
          <a:ext cx="0" cy="0"/>
          <a:chOff x="0" y="0"/>
          <a:chExt cx="0" cy="0"/>
        </a:xfrm>
      </p:grpSpPr>
      <p:sp>
        <p:nvSpPr>
          <p:cNvPr id="85" name="Google Shape;85;p17"/>
          <p:cNvSpPr txBox="1"/>
          <p:nvPr>
            <p:ph type="title"/>
          </p:nvPr>
        </p:nvSpPr>
        <p:spPr>
          <a:xfrm>
            <a:off x="457200" y="153211"/>
            <a:ext cx="8229600" cy="553998"/>
          </a:xfrm>
          <a:prstGeom prst="rect">
            <a:avLst/>
          </a:prstGeom>
          <a:noFill/>
          <a:ln>
            <a:noFill/>
          </a:ln>
        </p:spPr>
        <p:txBody>
          <a:bodyPr anchorCtr="0" anchor="t" bIns="45700" lIns="91425" spcFirstLastPara="1" rIns="91425" wrap="square" tIns="45700"/>
          <a:lstStyle>
            <a:lvl1pPr lvl="0" marR="0" rtl="0" algn="ctr">
              <a:lnSpc>
                <a:spcPct val="100000"/>
              </a:lnSpc>
              <a:spcBef>
                <a:spcPts val="0"/>
              </a:spcBef>
              <a:spcAft>
                <a:spcPts val="0"/>
              </a:spcAft>
              <a:buClr>
                <a:schemeClr val="dk1"/>
              </a:buClr>
              <a:buSzPts val="3000"/>
              <a:buFont typeface="Arial"/>
              <a:buNone/>
              <a:defRPr b="1" sz="3000">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Icons">
  <p:cSld name="4 Icons">
    <p:spTree>
      <p:nvGrpSpPr>
        <p:cNvPr id="86" name="Shape 86"/>
        <p:cNvGrpSpPr/>
        <p:nvPr/>
      </p:nvGrpSpPr>
      <p:grpSpPr>
        <a:xfrm>
          <a:off x="0" y="0"/>
          <a:ext cx="0" cy="0"/>
          <a:chOff x="0" y="0"/>
          <a:chExt cx="0" cy="0"/>
        </a:xfrm>
      </p:grpSpPr>
      <p:sp>
        <p:nvSpPr>
          <p:cNvPr id="87" name="Google Shape;87;p18"/>
          <p:cNvSpPr/>
          <p:nvPr/>
        </p:nvSpPr>
        <p:spPr>
          <a:xfrm>
            <a:off x="355600" y="5858423"/>
            <a:ext cx="8432800" cy="550531"/>
          </a:xfrm>
          <a:prstGeom prst="ellipse">
            <a:avLst/>
          </a:prstGeom>
          <a:gradFill>
            <a:gsLst>
              <a:gs pos="0">
                <a:srgbClr val="080808">
                  <a:alpha val="29803"/>
                </a:srgbClr>
              </a:gs>
              <a:gs pos="100000">
                <a:srgbClr val="0040A8">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88" name="Google Shape;88;p18"/>
          <p:cNvSpPr txBox="1"/>
          <p:nvPr>
            <p:ph idx="1" type="body"/>
          </p:nvPr>
        </p:nvSpPr>
        <p:spPr>
          <a:xfrm>
            <a:off x="785078" y="4223431"/>
            <a:ext cx="1452108" cy="566737"/>
          </a:xfrm>
          <a:prstGeom prst="rect">
            <a:avLst/>
          </a:prstGeom>
          <a:noFill/>
          <a:ln>
            <a:noFill/>
          </a:ln>
        </p:spPr>
        <p:txBody>
          <a:bodyPr anchorCtr="0" anchor="t" bIns="45700" lIns="91425" spcFirstLastPara="1" rIns="91425" wrap="square" tIns="45700"/>
          <a:lstStyle>
            <a:lvl1pPr indent="-228600" lvl="0" marL="457200" algn="ctr">
              <a:spcBef>
                <a:spcPts val="360"/>
              </a:spcBef>
              <a:spcAft>
                <a:spcPts val="0"/>
              </a:spcAft>
              <a:buClr>
                <a:schemeClr val="dk1"/>
              </a:buClr>
              <a:buSzPts val="1800"/>
              <a:buNone/>
              <a:defRPr sz="1800">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18"/>
          <p:cNvSpPr txBox="1"/>
          <p:nvPr>
            <p:ph idx="2" type="body"/>
          </p:nvPr>
        </p:nvSpPr>
        <p:spPr>
          <a:xfrm>
            <a:off x="2832365" y="4223431"/>
            <a:ext cx="1452108" cy="566737"/>
          </a:xfrm>
          <a:prstGeom prst="rect">
            <a:avLst/>
          </a:prstGeom>
          <a:noFill/>
          <a:ln>
            <a:noFill/>
          </a:ln>
        </p:spPr>
        <p:txBody>
          <a:bodyPr anchorCtr="0" anchor="t" bIns="45700" lIns="91425" spcFirstLastPara="1" rIns="91425" wrap="square" tIns="45700"/>
          <a:lstStyle>
            <a:lvl1pPr indent="-228600" lvl="0" marL="457200" algn="ctr">
              <a:spcBef>
                <a:spcPts val="360"/>
              </a:spcBef>
              <a:spcAft>
                <a:spcPts val="0"/>
              </a:spcAft>
              <a:buClr>
                <a:schemeClr val="dk1"/>
              </a:buClr>
              <a:buSzPts val="1800"/>
              <a:buNone/>
              <a:defRPr sz="1800">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 name="Google Shape;90;p18"/>
          <p:cNvSpPr txBox="1"/>
          <p:nvPr>
            <p:ph idx="3" type="body"/>
          </p:nvPr>
        </p:nvSpPr>
        <p:spPr>
          <a:xfrm>
            <a:off x="4905665" y="4223431"/>
            <a:ext cx="1452108" cy="566737"/>
          </a:xfrm>
          <a:prstGeom prst="rect">
            <a:avLst/>
          </a:prstGeom>
          <a:noFill/>
          <a:ln>
            <a:noFill/>
          </a:ln>
        </p:spPr>
        <p:txBody>
          <a:bodyPr anchorCtr="0" anchor="t" bIns="45700" lIns="91425" spcFirstLastPara="1" rIns="91425" wrap="square" tIns="45700"/>
          <a:lstStyle>
            <a:lvl1pPr indent="-228600" lvl="0" marL="457200" algn="ctr">
              <a:spcBef>
                <a:spcPts val="360"/>
              </a:spcBef>
              <a:spcAft>
                <a:spcPts val="0"/>
              </a:spcAft>
              <a:buClr>
                <a:schemeClr val="dk1"/>
              </a:buClr>
              <a:buSzPts val="1800"/>
              <a:buNone/>
              <a:defRPr sz="1800">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18"/>
          <p:cNvSpPr txBox="1"/>
          <p:nvPr>
            <p:ph idx="4" type="body"/>
          </p:nvPr>
        </p:nvSpPr>
        <p:spPr>
          <a:xfrm>
            <a:off x="6884396" y="4223431"/>
            <a:ext cx="1452108" cy="566737"/>
          </a:xfrm>
          <a:prstGeom prst="rect">
            <a:avLst/>
          </a:prstGeom>
          <a:noFill/>
          <a:ln>
            <a:noFill/>
          </a:ln>
        </p:spPr>
        <p:txBody>
          <a:bodyPr anchorCtr="0" anchor="t" bIns="45700" lIns="91425" spcFirstLastPara="1" rIns="91425" wrap="square" tIns="45700"/>
          <a:lstStyle>
            <a:lvl1pPr indent="-228600" lvl="0" marL="457200" algn="ctr">
              <a:spcBef>
                <a:spcPts val="360"/>
              </a:spcBef>
              <a:spcAft>
                <a:spcPts val="0"/>
              </a:spcAft>
              <a:buClr>
                <a:schemeClr val="dk1"/>
              </a:buClr>
              <a:buSzPts val="1800"/>
              <a:buNone/>
              <a:defRPr sz="1800">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8"/>
          <p:cNvSpPr txBox="1"/>
          <p:nvPr>
            <p:ph type="title"/>
          </p:nvPr>
        </p:nvSpPr>
        <p:spPr>
          <a:xfrm>
            <a:off x="460375" y="140024"/>
            <a:ext cx="8229600" cy="553998"/>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Clr>
                <a:schemeClr val="dk1"/>
              </a:buClr>
              <a:buSzPts val="3000"/>
              <a:buFont typeface="Arial"/>
              <a:buNone/>
              <a:defRPr b="1" sz="3000">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cons in Circle 2">
  <p:cSld name="Icons in Circle 2">
    <p:spTree>
      <p:nvGrpSpPr>
        <p:cNvPr id="93" name="Shape 93"/>
        <p:cNvGrpSpPr/>
        <p:nvPr/>
      </p:nvGrpSpPr>
      <p:grpSpPr>
        <a:xfrm>
          <a:off x="0" y="0"/>
          <a:ext cx="0" cy="0"/>
          <a:chOff x="0" y="0"/>
          <a:chExt cx="0" cy="0"/>
        </a:xfrm>
      </p:grpSpPr>
      <p:sp>
        <p:nvSpPr>
          <p:cNvPr id="94" name="Google Shape;94;p19"/>
          <p:cNvSpPr/>
          <p:nvPr/>
        </p:nvSpPr>
        <p:spPr>
          <a:xfrm>
            <a:off x="2643450" y="1730903"/>
            <a:ext cx="3857101" cy="3857101"/>
          </a:xfrm>
          <a:prstGeom prst="ellipse">
            <a:avLst/>
          </a:prstGeom>
          <a:noFill/>
          <a:ln cap="rnd"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 name="Google Shape;95;p19"/>
          <p:cNvSpPr txBox="1"/>
          <p:nvPr>
            <p:ph type="title"/>
          </p:nvPr>
        </p:nvSpPr>
        <p:spPr>
          <a:xfrm>
            <a:off x="460375" y="140024"/>
            <a:ext cx="8229600" cy="553998"/>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Clr>
                <a:schemeClr val="dk1"/>
              </a:buClr>
              <a:buSzPts val="3000"/>
              <a:buFont typeface="Arial"/>
              <a:buNone/>
              <a:defRPr b="1" sz="3000">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9"/>
          <p:cNvSpPr/>
          <p:nvPr/>
        </p:nvSpPr>
        <p:spPr>
          <a:xfrm>
            <a:off x="2153393" y="2931726"/>
            <a:ext cx="957445" cy="957445"/>
          </a:xfrm>
          <a:prstGeom prst="ellipse">
            <a:avLst/>
          </a:prstGeom>
          <a:gradFill>
            <a:gsLst>
              <a:gs pos="0">
                <a:srgbClr val="00618A"/>
              </a:gs>
              <a:gs pos="50000">
                <a:srgbClr val="008DC7"/>
              </a:gs>
              <a:gs pos="100000">
                <a:srgbClr val="00A9EF"/>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7" name="Google Shape;97;p19"/>
          <p:cNvSpPr txBox="1"/>
          <p:nvPr>
            <p:ph idx="1" type="body"/>
          </p:nvPr>
        </p:nvSpPr>
        <p:spPr>
          <a:xfrm>
            <a:off x="3474131" y="3152631"/>
            <a:ext cx="2231528" cy="693655"/>
          </a:xfrm>
          <a:prstGeom prst="rect">
            <a:avLst/>
          </a:prstGeom>
          <a:noFill/>
          <a:ln>
            <a:noFill/>
          </a:ln>
        </p:spPr>
        <p:txBody>
          <a:bodyPr anchorCtr="0" anchor="t" bIns="45700" lIns="91425" spcFirstLastPara="1" rIns="91425" wrap="square" tIns="45700"/>
          <a:lstStyle>
            <a:lvl1pPr indent="-228600" lvl="0" marL="457200" algn="ctr">
              <a:spcBef>
                <a:spcPts val="400"/>
              </a:spcBef>
              <a:spcAft>
                <a:spcPts val="0"/>
              </a:spcAft>
              <a:buClr>
                <a:schemeClr val="dk1"/>
              </a:buClr>
              <a:buSzPts val="2000"/>
              <a:buNone/>
              <a:defRPr sz="2000">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8" name="Google Shape;98;p19"/>
          <p:cNvSpPr/>
          <p:nvPr/>
        </p:nvSpPr>
        <p:spPr>
          <a:xfrm>
            <a:off x="5956137" y="2931726"/>
            <a:ext cx="957445" cy="957445"/>
          </a:xfrm>
          <a:prstGeom prst="ellipse">
            <a:avLst/>
          </a:prstGeom>
          <a:gradFill>
            <a:gsLst>
              <a:gs pos="0">
                <a:srgbClr val="00618A"/>
              </a:gs>
              <a:gs pos="50000">
                <a:srgbClr val="008DC7"/>
              </a:gs>
              <a:gs pos="100000">
                <a:srgbClr val="00A9EF"/>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9" name="Google Shape;99;p19"/>
          <p:cNvSpPr/>
          <p:nvPr/>
        </p:nvSpPr>
        <p:spPr>
          <a:xfrm>
            <a:off x="4093278" y="1338103"/>
            <a:ext cx="957445" cy="957445"/>
          </a:xfrm>
          <a:prstGeom prst="ellipse">
            <a:avLst/>
          </a:prstGeom>
          <a:gradFill>
            <a:gsLst>
              <a:gs pos="0">
                <a:srgbClr val="00618A"/>
              </a:gs>
              <a:gs pos="50000">
                <a:srgbClr val="008DC7"/>
              </a:gs>
              <a:gs pos="100000">
                <a:srgbClr val="00A9EF"/>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0" name="Google Shape;100;p19"/>
          <p:cNvSpPr/>
          <p:nvPr/>
        </p:nvSpPr>
        <p:spPr>
          <a:xfrm>
            <a:off x="4093278" y="5126298"/>
            <a:ext cx="957445" cy="957445"/>
          </a:xfrm>
          <a:prstGeom prst="ellipse">
            <a:avLst/>
          </a:prstGeom>
          <a:gradFill>
            <a:gsLst>
              <a:gs pos="0">
                <a:srgbClr val="00618A"/>
              </a:gs>
              <a:gs pos="50000">
                <a:srgbClr val="008DC7"/>
              </a:gs>
              <a:gs pos="100000">
                <a:srgbClr val="00A9EF"/>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1" name="Google Shape;101;p19"/>
          <p:cNvSpPr txBox="1"/>
          <p:nvPr>
            <p:ph idx="2" type="body"/>
          </p:nvPr>
        </p:nvSpPr>
        <p:spPr>
          <a:xfrm>
            <a:off x="3863878" y="953610"/>
            <a:ext cx="1416244" cy="329811"/>
          </a:xfrm>
          <a:prstGeom prst="rect">
            <a:avLst/>
          </a:prstGeom>
          <a:noFill/>
          <a:ln>
            <a:noFill/>
          </a:ln>
        </p:spPr>
        <p:txBody>
          <a:bodyPr anchorCtr="0" anchor="t" bIns="45700" lIns="91425" spcFirstLastPara="1" rIns="91425" wrap="square" tIns="45700"/>
          <a:lstStyle>
            <a:lvl1pPr indent="-228600" lvl="0" marL="457200" algn="ctr">
              <a:spcBef>
                <a:spcPts val="280"/>
              </a:spcBef>
              <a:spcAft>
                <a:spcPts val="0"/>
              </a:spcAft>
              <a:buClr>
                <a:schemeClr val="dk1"/>
              </a:buClr>
              <a:buSzPts val="1400"/>
              <a:buNone/>
              <a:defRPr sz="1400">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19"/>
          <p:cNvSpPr txBox="1"/>
          <p:nvPr>
            <p:ph idx="3" type="body"/>
          </p:nvPr>
        </p:nvSpPr>
        <p:spPr>
          <a:xfrm>
            <a:off x="3863878" y="6124845"/>
            <a:ext cx="1416244" cy="329811"/>
          </a:xfrm>
          <a:prstGeom prst="rect">
            <a:avLst/>
          </a:prstGeom>
          <a:noFill/>
          <a:ln>
            <a:noFill/>
          </a:ln>
        </p:spPr>
        <p:txBody>
          <a:bodyPr anchorCtr="0" anchor="t" bIns="45700" lIns="91425" spcFirstLastPara="1" rIns="91425" wrap="square" tIns="45700"/>
          <a:lstStyle>
            <a:lvl1pPr indent="-228600" lvl="0" marL="457200" algn="ctr">
              <a:spcBef>
                <a:spcPts val="280"/>
              </a:spcBef>
              <a:spcAft>
                <a:spcPts val="0"/>
              </a:spcAft>
              <a:buClr>
                <a:schemeClr val="dk1"/>
              </a:buClr>
              <a:buSzPts val="1400"/>
              <a:buNone/>
              <a:defRPr sz="1400">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3" name="Google Shape;103;p19"/>
          <p:cNvSpPr txBox="1"/>
          <p:nvPr>
            <p:ph idx="4" type="body"/>
          </p:nvPr>
        </p:nvSpPr>
        <p:spPr>
          <a:xfrm>
            <a:off x="6998963" y="3232353"/>
            <a:ext cx="1416244" cy="329811"/>
          </a:xfrm>
          <a:prstGeom prst="rect">
            <a:avLst/>
          </a:prstGeom>
          <a:noFill/>
          <a:ln>
            <a:noFill/>
          </a:ln>
        </p:spPr>
        <p:txBody>
          <a:bodyPr anchorCtr="0" anchor="t" bIns="45700" lIns="91425" spcFirstLastPara="1" rIns="91425" wrap="square" tIns="45700"/>
          <a:lstStyle>
            <a:lvl1pPr indent="-228600" lvl="0" marL="457200" algn="ctr">
              <a:spcBef>
                <a:spcPts val="280"/>
              </a:spcBef>
              <a:spcAft>
                <a:spcPts val="0"/>
              </a:spcAft>
              <a:buClr>
                <a:schemeClr val="dk1"/>
              </a:buClr>
              <a:buSzPts val="1400"/>
              <a:buNone/>
              <a:defRPr sz="1400">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4" name="Google Shape;104;p19"/>
          <p:cNvSpPr txBox="1"/>
          <p:nvPr>
            <p:ph idx="5" type="body"/>
          </p:nvPr>
        </p:nvSpPr>
        <p:spPr>
          <a:xfrm>
            <a:off x="701622" y="3232353"/>
            <a:ext cx="1416244" cy="329811"/>
          </a:xfrm>
          <a:prstGeom prst="rect">
            <a:avLst/>
          </a:prstGeom>
          <a:noFill/>
          <a:ln>
            <a:noFill/>
          </a:ln>
        </p:spPr>
        <p:txBody>
          <a:bodyPr anchorCtr="0" anchor="t" bIns="45700" lIns="91425" spcFirstLastPara="1" rIns="91425" wrap="square" tIns="45700"/>
          <a:lstStyle>
            <a:lvl1pPr indent="-228600" lvl="0" marL="457200" algn="ctr">
              <a:spcBef>
                <a:spcPts val="280"/>
              </a:spcBef>
              <a:spcAft>
                <a:spcPts val="0"/>
              </a:spcAft>
              <a:buClr>
                <a:schemeClr val="dk1"/>
              </a:buClr>
              <a:buSzPts val="1400"/>
              <a:buNone/>
              <a:defRPr sz="1400">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showMasterSp="0">
  <p:cSld name="2_Title Slide">
    <p:bg>
      <p:bgPr>
        <a:blipFill>
          <a:blip r:embed="rId2">
            <a:alphaModFix/>
          </a:blip>
          <a:stretch>
            <a:fillRect/>
          </a:stretch>
        </a:blipFill>
      </p:bgPr>
    </p:bg>
    <p:spTree>
      <p:nvGrpSpPr>
        <p:cNvPr id="105" name="Shape 105"/>
        <p:cNvGrpSpPr/>
        <p:nvPr/>
      </p:nvGrpSpPr>
      <p:grpSpPr>
        <a:xfrm>
          <a:off x="0" y="0"/>
          <a:ext cx="0" cy="0"/>
          <a:chOff x="0" y="0"/>
          <a:chExt cx="0" cy="0"/>
        </a:xfrm>
      </p:grpSpPr>
      <p:grpSp>
        <p:nvGrpSpPr>
          <p:cNvPr id="106" name="Google Shape;106;p20"/>
          <p:cNvGrpSpPr/>
          <p:nvPr/>
        </p:nvGrpSpPr>
        <p:grpSpPr>
          <a:xfrm>
            <a:off x="152400" y="381000"/>
            <a:ext cx="6838950" cy="3365500"/>
            <a:chOff x="664" y="1951"/>
            <a:chExt cx="4308" cy="2120"/>
          </a:xfrm>
        </p:grpSpPr>
        <p:sp>
          <p:nvSpPr>
            <p:cNvPr id="107" name="Google Shape;107;p20"/>
            <p:cNvSpPr/>
            <p:nvPr/>
          </p:nvSpPr>
          <p:spPr>
            <a:xfrm>
              <a:off x="743" y="2045"/>
              <a:ext cx="1267" cy="1938"/>
            </a:xfrm>
            <a:custGeom>
              <a:rect b="b" l="l" r="r" t="t"/>
              <a:pathLst>
                <a:path extrusionOk="0" h="2586" w="1692">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20"/>
            <p:cNvSpPr/>
            <p:nvPr/>
          </p:nvSpPr>
          <p:spPr>
            <a:xfrm>
              <a:off x="703" y="2230"/>
              <a:ext cx="34" cy="28"/>
            </a:xfrm>
            <a:custGeom>
              <a:rect b="b" l="l" r="r" t="t"/>
              <a:pathLst>
                <a:path extrusionOk="0" h="38" w="46">
                  <a:moveTo>
                    <a:pt x="16" y="4"/>
                  </a:moveTo>
                  <a:lnTo>
                    <a:pt x="0" y="22"/>
                  </a:lnTo>
                  <a:lnTo>
                    <a:pt x="22" y="38"/>
                  </a:lnTo>
                  <a:lnTo>
                    <a:pt x="46" y="26"/>
                  </a:lnTo>
                  <a:lnTo>
                    <a:pt x="30" y="0"/>
                  </a:lnTo>
                  <a:lnTo>
                    <a:pt x="16" y="4"/>
                  </a:ln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20"/>
            <p:cNvSpPr/>
            <p:nvPr/>
          </p:nvSpPr>
          <p:spPr>
            <a:xfrm>
              <a:off x="1010" y="2353"/>
              <a:ext cx="39" cy="32"/>
            </a:xfrm>
            <a:custGeom>
              <a:rect b="b" l="l" r="r" t="t"/>
              <a:pathLst>
                <a:path extrusionOk="0" h="44" w="52">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20"/>
            <p:cNvSpPr/>
            <p:nvPr/>
          </p:nvSpPr>
          <p:spPr>
            <a:xfrm>
              <a:off x="1792" y="2409"/>
              <a:ext cx="98" cy="74"/>
            </a:xfrm>
            <a:custGeom>
              <a:rect b="b" l="l" r="r" t="t"/>
              <a:pathLst>
                <a:path extrusionOk="0" h="98" w="131">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20"/>
            <p:cNvSpPr/>
            <p:nvPr/>
          </p:nvSpPr>
          <p:spPr>
            <a:xfrm>
              <a:off x="1318" y="2793"/>
              <a:ext cx="158" cy="84"/>
            </a:xfrm>
            <a:custGeom>
              <a:rect b="b" l="l" r="r" t="t"/>
              <a:pathLst>
                <a:path extrusionOk="0" h="112" w="2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20"/>
            <p:cNvSpPr/>
            <p:nvPr/>
          </p:nvSpPr>
          <p:spPr>
            <a:xfrm>
              <a:off x="1448" y="2857"/>
              <a:ext cx="99" cy="41"/>
            </a:xfrm>
            <a:custGeom>
              <a:rect b="b" l="l" r="r" t="t"/>
              <a:pathLst>
                <a:path extrusionOk="0" h="54" w="133">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 name="Google Shape;113;p20"/>
            <p:cNvSpPr/>
            <p:nvPr/>
          </p:nvSpPr>
          <p:spPr>
            <a:xfrm>
              <a:off x="1553" y="2883"/>
              <a:ext cx="38" cy="18"/>
            </a:xfrm>
            <a:custGeom>
              <a:rect b="b" l="l" r="r" t="t"/>
              <a:pathLst>
                <a:path extrusionOk="0" h="24" w="51">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20"/>
            <p:cNvSpPr/>
            <p:nvPr/>
          </p:nvSpPr>
          <p:spPr>
            <a:xfrm>
              <a:off x="1609" y="2886"/>
              <a:ext cx="12" cy="25"/>
            </a:xfrm>
            <a:custGeom>
              <a:rect b="b" l="l" r="r" t="t"/>
              <a:pathLst>
                <a:path extrusionOk="0" h="34" w="16">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p20"/>
            <p:cNvSpPr/>
            <p:nvPr/>
          </p:nvSpPr>
          <p:spPr>
            <a:xfrm>
              <a:off x="1426" y="2040"/>
              <a:ext cx="180" cy="88"/>
            </a:xfrm>
            <a:custGeom>
              <a:rect b="b" l="l" r="r" t="t"/>
              <a:pathLst>
                <a:path extrusionOk="0" h="117" w="240">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20"/>
            <p:cNvSpPr/>
            <p:nvPr/>
          </p:nvSpPr>
          <p:spPr>
            <a:xfrm>
              <a:off x="1506" y="1999"/>
              <a:ext cx="146" cy="60"/>
            </a:xfrm>
            <a:custGeom>
              <a:rect b="b" l="l" r="r" t="t"/>
              <a:pathLst>
                <a:path extrusionOk="0" h="80" w="194">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20"/>
            <p:cNvSpPr/>
            <p:nvPr/>
          </p:nvSpPr>
          <p:spPr>
            <a:xfrm>
              <a:off x="1711" y="2069"/>
              <a:ext cx="233" cy="190"/>
            </a:xfrm>
            <a:custGeom>
              <a:rect b="b" l="l" r="r" t="t"/>
              <a:pathLst>
                <a:path extrusionOk="0" h="254" w="310">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 name="Google Shape;118;p20"/>
            <p:cNvSpPr/>
            <p:nvPr/>
          </p:nvSpPr>
          <p:spPr>
            <a:xfrm>
              <a:off x="1709" y="1987"/>
              <a:ext cx="44" cy="37"/>
            </a:xfrm>
            <a:custGeom>
              <a:rect b="b" l="l" r="r" t="t"/>
              <a:pathLst>
                <a:path extrusionOk="0" h="50" w="59">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20"/>
            <p:cNvSpPr/>
            <p:nvPr/>
          </p:nvSpPr>
          <p:spPr>
            <a:xfrm>
              <a:off x="1625" y="2057"/>
              <a:ext cx="65" cy="42"/>
            </a:xfrm>
            <a:custGeom>
              <a:rect b="b" l="l" r="r" t="t"/>
              <a:pathLst>
                <a:path extrusionOk="0" h="57" w="86">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20"/>
            <p:cNvSpPr/>
            <p:nvPr/>
          </p:nvSpPr>
          <p:spPr>
            <a:xfrm>
              <a:off x="1693" y="2065"/>
              <a:ext cx="54" cy="25"/>
            </a:xfrm>
            <a:custGeom>
              <a:rect b="b" l="l" r="r" t="t"/>
              <a:pathLst>
                <a:path extrusionOk="0" h="34" w="73">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20"/>
            <p:cNvSpPr/>
            <p:nvPr/>
          </p:nvSpPr>
          <p:spPr>
            <a:xfrm>
              <a:off x="1664" y="2029"/>
              <a:ext cx="64" cy="34"/>
            </a:xfrm>
            <a:custGeom>
              <a:rect b="b" l="l" r="r" t="t"/>
              <a:pathLst>
                <a:path extrusionOk="0" h="45" w="8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20"/>
            <p:cNvSpPr/>
            <p:nvPr/>
          </p:nvSpPr>
          <p:spPr>
            <a:xfrm>
              <a:off x="1637" y="1997"/>
              <a:ext cx="44" cy="24"/>
            </a:xfrm>
            <a:custGeom>
              <a:rect b="b" l="l" r="r" t="t"/>
              <a:pathLst>
                <a:path extrusionOk="0" h="31" w="58">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20"/>
            <p:cNvSpPr/>
            <p:nvPr/>
          </p:nvSpPr>
          <p:spPr>
            <a:xfrm>
              <a:off x="1751" y="2000"/>
              <a:ext cx="114" cy="77"/>
            </a:xfrm>
            <a:custGeom>
              <a:rect b="b" l="l" r="r" t="t"/>
              <a:pathLst>
                <a:path extrusionOk="0" h="102" w="15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20"/>
            <p:cNvSpPr/>
            <p:nvPr/>
          </p:nvSpPr>
          <p:spPr>
            <a:xfrm>
              <a:off x="664" y="2245"/>
              <a:ext cx="25" cy="15"/>
            </a:xfrm>
            <a:custGeom>
              <a:rect b="b" l="l" r="r" t="t"/>
              <a:pathLst>
                <a:path extrusionOk="0" h="20" w="34">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20"/>
            <p:cNvSpPr/>
            <p:nvPr/>
          </p:nvSpPr>
          <p:spPr>
            <a:xfrm>
              <a:off x="1421" y="2756"/>
              <a:ext cx="16" cy="12"/>
            </a:xfrm>
            <a:custGeom>
              <a:rect b="b" l="l" r="r" t="t"/>
              <a:pathLst>
                <a:path extrusionOk="0" h="16" w="21">
                  <a:moveTo>
                    <a:pt x="3" y="0"/>
                  </a:moveTo>
                  <a:cubicBezTo>
                    <a:pt x="0" y="9"/>
                    <a:pt x="6" y="11"/>
                    <a:pt x="13" y="16"/>
                  </a:cubicBezTo>
                  <a:cubicBezTo>
                    <a:pt x="21" y="4"/>
                    <a:pt x="16" y="2"/>
                    <a:pt x="3"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20"/>
            <p:cNvSpPr/>
            <p:nvPr/>
          </p:nvSpPr>
          <p:spPr>
            <a:xfrm>
              <a:off x="1424" y="2781"/>
              <a:ext cx="16" cy="12"/>
            </a:xfrm>
            <a:custGeom>
              <a:rect b="b" l="l" r="r" t="t"/>
              <a:pathLst>
                <a:path extrusionOk="0" h="16" w="21">
                  <a:moveTo>
                    <a:pt x="3" y="0"/>
                  </a:moveTo>
                  <a:cubicBezTo>
                    <a:pt x="0" y="9"/>
                    <a:pt x="6" y="11"/>
                    <a:pt x="13" y="16"/>
                  </a:cubicBezTo>
                  <a:cubicBezTo>
                    <a:pt x="21" y="4"/>
                    <a:pt x="16" y="2"/>
                    <a:pt x="3"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20"/>
            <p:cNvSpPr/>
            <p:nvPr/>
          </p:nvSpPr>
          <p:spPr>
            <a:xfrm>
              <a:off x="1628" y="2913"/>
              <a:ext cx="15" cy="12"/>
            </a:xfrm>
            <a:custGeom>
              <a:rect b="b" l="l" r="r" t="t"/>
              <a:pathLst>
                <a:path extrusionOk="0" h="16" w="21">
                  <a:moveTo>
                    <a:pt x="3" y="0"/>
                  </a:moveTo>
                  <a:cubicBezTo>
                    <a:pt x="0" y="9"/>
                    <a:pt x="6" y="11"/>
                    <a:pt x="13" y="16"/>
                  </a:cubicBezTo>
                  <a:cubicBezTo>
                    <a:pt x="21" y="4"/>
                    <a:pt x="16" y="2"/>
                    <a:pt x="3"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20"/>
            <p:cNvSpPr/>
            <p:nvPr/>
          </p:nvSpPr>
          <p:spPr>
            <a:xfrm>
              <a:off x="1752" y="2429"/>
              <a:ext cx="38" cy="18"/>
            </a:xfrm>
            <a:custGeom>
              <a:rect b="b" l="l" r="r" t="t"/>
              <a:pathLst>
                <a:path extrusionOk="0" h="24" w="51">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20"/>
            <p:cNvSpPr/>
            <p:nvPr/>
          </p:nvSpPr>
          <p:spPr>
            <a:xfrm>
              <a:off x="1652" y="2224"/>
              <a:ext cx="38" cy="18"/>
            </a:xfrm>
            <a:custGeom>
              <a:rect b="b" l="l" r="r" t="t"/>
              <a:pathLst>
                <a:path extrusionOk="0" h="24" w="51">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20"/>
            <p:cNvSpPr/>
            <p:nvPr/>
          </p:nvSpPr>
          <p:spPr>
            <a:xfrm>
              <a:off x="1717" y="2045"/>
              <a:ext cx="39" cy="18"/>
            </a:xfrm>
            <a:custGeom>
              <a:rect b="b" l="l" r="r" t="t"/>
              <a:pathLst>
                <a:path extrusionOk="0" h="24" w="51">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20"/>
            <p:cNvSpPr/>
            <p:nvPr/>
          </p:nvSpPr>
          <p:spPr>
            <a:xfrm>
              <a:off x="1780" y="2153"/>
              <a:ext cx="38" cy="18"/>
            </a:xfrm>
            <a:custGeom>
              <a:rect b="b" l="l" r="r" t="t"/>
              <a:pathLst>
                <a:path extrusionOk="0" h="24" w="51">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20"/>
            <p:cNvSpPr/>
            <p:nvPr/>
          </p:nvSpPr>
          <p:spPr>
            <a:xfrm>
              <a:off x="1796" y="1951"/>
              <a:ext cx="696" cy="346"/>
            </a:xfrm>
            <a:custGeom>
              <a:rect b="b" l="l" r="r" t="t"/>
              <a:pathLst>
                <a:path extrusionOk="0" h="462" w="929">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20"/>
            <p:cNvSpPr/>
            <p:nvPr/>
          </p:nvSpPr>
          <p:spPr>
            <a:xfrm>
              <a:off x="2009" y="2135"/>
              <a:ext cx="39" cy="24"/>
            </a:xfrm>
            <a:custGeom>
              <a:rect b="b" l="l" r="r" t="t"/>
              <a:pathLst>
                <a:path extrusionOk="0" h="32" w="5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20"/>
            <p:cNvSpPr/>
            <p:nvPr/>
          </p:nvSpPr>
          <p:spPr>
            <a:xfrm>
              <a:off x="2292" y="2201"/>
              <a:ext cx="128" cy="54"/>
            </a:xfrm>
            <a:custGeom>
              <a:rect b="b" l="l" r="r" t="t"/>
              <a:pathLst>
                <a:path extrusionOk="0" h="72" w="1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 name="Google Shape;135;p20"/>
            <p:cNvSpPr/>
            <p:nvPr/>
          </p:nvSpPr>
          <p:spPr>
            <a:xfrm>
              <a:off x="2393" y="2038"/>
              <a:ext cx="39" cy="24"/>
            </a:xfrm>
            <a:custGeom>
              <a:rect b="b" l="l" r="r" t="t"/>
              <a:pathLst>
                <a:path extrusionOk="0" h="32" w="5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p20"/>
            <p:cNvSpPr/>
            <p:nvPr/>
          </p:nvSpPr>
          <p:spPr>
            <a:xfrm>
              <a:off x="2662" y="2006"/>
              <a:ext cx="155" cy="63"/>
            </a:xfrm>
            <a:custGeom>
              <a:rect b="b" l="l" r="r" t="t"/>
              <a:pathLst>
                <a:path extrusionOk="0" h="85" w="206">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20"/>
            <p:cNvSpPr/>
            <p:nvPr/>
          </p:nvSpPr>
          <p:spPr>
            <a:xfrm>
              <a:off x="2759" y="2039"/>
              <a:ext cx="48" cy="21"/>
            </a:xfrm>
            <a:custGeom>
              <a:rect b="b" l="l" r="r" t="t"/>
              <a:pathLst>
                <a:path extrusionOk="0" h="28" w="64">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8" name="Google Shape;138;p20"/>
            <p:cNvSpPr/>
            <p:nvPr/>
          </p:nvSpPr>
          <p:spPr>
            <a:xfrm>
              <a:off x="2467" y="2311"/>
              <a:ext cx="109" cy="132"/>
            </a:xfrm>
            <a:custGeom>
              <a:rect b="b" l="l" r="r" t="t"/>
              <a:pathLst>
                <a:path extrusionOk="0" h="176" w="14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9" name="Google Shape;139;p20"/>
            <p:cNvSpPr/>
            <p:nvPr/>
          </p:nvSpPr>
          <p:spPr>
            <a:xfrm>
              <a:off x="2413" y="2359"/>
              <a:ext cx="69" cy="68"/>
            </a:xfrm>
            <a:custGeom>
              <a:rect b="b" l="l" r="r" t="t"/>
              <a:pathLst>
                <a:path extrusionOk="0" h="92" w="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0" name="Google Shape;140;p20"/>
            <p:cNvSpPr/>
            <p:nvPr/>
          </p:nvSpPr>
          <p:spPr>
            <a:xfrm>
              <a:off x="4099" y="3502"/>
              <a:ext cx="474" cy="495"/>
            </a:xfrm>
            <a:custGeom>
              <a:rect b="b" l="l" r="r" t="t"/>
              <a:pathLst>
                <a:path extrusionOk="0" h="660" w="633">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1" name="Google Shape;141;p20"/>
            <p:cNvSpPr/>
            <p:nvPr/>
          </p:nvSpPr>
          <p:spPr>
            <a:xfrm>
              <a:off x="4246" y="3241"/>
              <a:ext cx="319" cy="210"/>
            </a:xfrm>
            <a:custGeom>
              <a:rect b="b" l="l" r="r" t="t"/>
              <a:pathLst>
                <a:path extrusionOk="0" h="280" w="426">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20"/>
            <p:cNvSpPr/>
            <p:nvPr/>
          </p:nvSpPr>
          <p:spPr>
            <a:xfrm>
              <a:off x="4255" y="3243"/>
              <a:ext cx="311" cy="211"/>
            </a:xfrm>
            <a:custGeom>
              <a:rect b="b" l="l" r="r" t="t"/>
              <a:pathLst>
                <a:path extrusionOk="0" h="282" w="416">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3" name="Google Shape;143;p20"/>
            <p:cNvSpPr/>
            <p:nvPr/>
          </p:nvSpPr>
          <p:spPr>
            <a:xfrm>
              <a:off x="4485" y="4013"/>
              <a:ext cx="45" cy="58"/>
            </a:xfrm>
            <a:custGeom>
              <a:rect b="b" l="l" r="r" t="t"/>
              <a:pathLst>
                <a:path extrusionOk="0" h="78" w="60">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p20"/>
            <p:cNvSpPr/>
            <p:nvPr/>
          </p:nvSpPr>
          <p:spPr>
            <a:xfrm>
              <a:off x="4621" y="3923"/>
              <a:ext cx="164" cy="85"/>
            </a:xfrm>
            <a:custGeom>
              <a:rect b="b" l="l" r="r" t="t"/>
              <a:pathLst>
                <a:path extrusionOk="0" h="113" w="219">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5" name="Google Shape;145;p20"/>
            <p:cNvSpPr/>
            <p:nvPr/>
          </p:nvSpPr>
          <p:spPr>
            <a:xfrm>
              <a:off x="4791" y="3873"/>
              <a:ext cx="104" cy="92"/>
            </a:xfrm>
            <a:custGeom>
              <a:rect b="b" l="l" r="r" t="t"/>
              <a:pathLst>
                <a:path extrusionOk="0" h="122" w="139">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6" name="Google Shape;146;p20"/>
            <p:cNvSpPr/>
            <p:nvPr/>
          </p:nvSpPr>
          <p:spPr>
            <a:xfrm>
              <a:off x="4846" y="3832"/>
              <a:ext cx="37" cy="26"/>
            </a:xfrm>
            <a:custGeom>
              <a:rect b="b" l="l" r="r" t="t"/>
              <a:pathLst>
                <a:path extrusionOk="0" h="35" w="49">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7" name="Google Shape;147;p20"/>
            <p:cNvSpPr/>
            <p:nvPr/>
          </p:nvSpPr>
          <p:spPr>
            <a:xfrm>
              <a:off x="3123" y="3346"/>
              <a:ext cx="123" cy="201"/>
            </a:xfrm>
            <a:custGeom>
              <a:rect b="b" l="l" r="r" t="t"/>
              <a:pathLst>
                <a:path extrusionOk="0" h="268" w="164">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8" name="Google Shape;148;p20"/>
            <p:cNvSpPr/>
            <p:nvPr/>
          </p:nvSpPr>
          <p:spPr>
            <a:xfrm>
              <a:off x="3655" y="3034"/>
              <a:ext cx="49" cy="61"/>
            </a:xfrm>
            <a:custGeom>
              <a:rect b="b" l="l" r="r" t="t"/>
              <a:pathLst>
                <a:path extrusionOk="0" h="81" w="66">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9" name="Google Shape;149;p20"/>
            <p:cNvSpPr/>
            <p:nvPr/>
          </p:nvSpPr>
          <p:spPr>
            <a:xfrm>
              <a:off x="3988" y="3100"/>
              <a:ext cx="111" cy="183"/>
            </a:xfrm>
            <a:custGeom>
              <a:rect b="b" l="l" r="r" t="t"/>
              <a:pathLst>
                <a:path extrusionOk="0" h="244" w="148">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0" name="Google Shape;150;p20"/>
            <p:cNvSpPr/>
            <p:nvPr/>
          </p:nvSpPr>
          <p:spPr>
            <a:xfrm>
              <a:off x="3894" y="3043"/>
              <a:ext cx="72" cy="137"/>
            </a:xfrm>
            <a:custGeom>
              <a:rect b="b" l="l" r="r" t="t"/>
              <a:pathLst>
                <a:path extrusionOk="0" h="183" w="96">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1" name="Google Shape;151;p20"/>
            <p:cNvSpPr/>
            <p:nvPr/>
          </p:nvSpPr>
          <p:spPr>
            <a:xfrm>
              <a:off x="3943" y="3153"/>
              <a:ext cx="40" cy="131"/>
            </a:xfrm>
            <a:custGeom>
              <a:rect b="b" l="l" r="r" t="t"/>
              <a:pathLst>
                <a:path extrusionOk="0" h="175" w="54">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2" name="Google Shape;152;p20"/>
            <p:cNvSpPr/>
            <p:nvPr/>
          </p:nvSpPr>
          <p:spPr>
            <a:xfrm>
              <a:off x="3988" y="3290"/>
              <a:ext cx="65" cy="54"/>
            </a:xfrm>
            <a:custGeom>
              <a:rect b="b" l="l" r="r" t="t"/>
              <a:pathLst>
                <a:path extrusionOk="0" h="73" w="86">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3" name="Google Shape;153;p20"/>
            <p:cNvSpPr/>
            <p:nvPr/>
          </p:nvSpPr>
          <p:spPr>
            <a:xfrm>
              <a:off x="4092" y="3195"/>
              <a:ext cx="83" cy="117"/>
            </a:xfrm>
            <a:custGeom>
              <a:rect b="b" l="l" r="r" t="t"/>
              <a:pathLst>
                <a:path extrusionOk="0" h="156" w="111">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4" name="Google Shape;154;p20"/>
            <p:cNvSpPr/>
            <p:nvPr/>
          </p:nvSpPr>
          <p:spPr>
            <a:xfrm>
              <a:off x="4064" y="2777"/>
              <a:ext cx="22" cy="71"/>
            </a:xfrm>
            <a:custGeom>
              <a:rect b="b" l="l" r="r" t="t"/>
              <a:pathLst>
                <a:path extrusionOk="0" h="94" w="30">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 name="Google Shape;155;p20"/>
            <p:cNvSpPr/>
            <p:nvPr/>
          </p:nvSpPr>
          <p:spPr>
            <a:xfrm>
              <a:off x="4078" y="2896"/>
              <a:ext cx="61" cy="118"/>
            </a:xfrm>
            <a:custGeom>
              <a:rect b="b" l="l" r="r" t="t"/>
              <a:pathLst>
                <a:path extrusionOk="0" h="158" w="81">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 name="Google Shape;156;p20"/>
            <p:cNvSpPr/>
            <p:nvPr/>
          </p:nvSpPr>
          <p:spPr>
            <a:xfrm>
              <a:off x="4121" y="3052"/>
              <a:ext cx="64" cy="79"/>
            </a:xfrm>
            <a:custGeom>
              <a:rect b="b" l="l" r="r" t="t"/>
              <a:pathLst>
                <a:path extrusionOk="0" h="105" w="8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p20"/>
            <p:cNvSpPr/>
            <p:nvPr/>
          </p:nvSpPr>
          <p:spPr>
            <a:xfrm>
              <a:off x="4197" y="3193"/>
              <a:ext cx="29" cy="49"/>
            </a:xfrm>
            <a:custGeom>
              <a:rect b="b" l="l" r="r" t="t"/>
              <a:pathLst>
                <a:path extrusionOk="0" h="66" w="38">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 name="Google Shape;158;p20"/>
            <p:cNvSpPr/>
            <p:nvPr/>
          </p:nvSpPr>
          <p:spPr>
            <a:xfrm>
              <a:off x="4181" y="3275"/>
              <a:ext cx="18" cy="17"/>
            </a:xfrm>
            <a:custGeom>
              <a:rect b="b" l="l" r="r" t="t"/>
              <a:pathLst>
                <a:path extrusionOk="0" h="23" w="24">
                  <a:moveTo>
                    <a:pt x="0" y="0"/>
                  </a:moveTo>
                  <a:cubicBezTo>
                    <a:pt x="1" y="8"/>
                    <a:pt x="3" y="16"/>
                    <a:pt x="6" y="23"/>
                  </a:cubicBezTo>
                  <a:cubicBezTo>
                    <a:pt x="19" y="20"/>
                    <a:pt x="19" y="22"/>
                    <a:pt x="24" y="11"/>
                  </a:cubicBezTo>
                  <a:cubicBezTo>
                    <a:pt x="20" y="0"/>
                    <a:pt x="4" y="8"/>
                    <a:pt x="0"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 name="Google Shape;159;p20"/>
            <p:cNvSpPr/>
            <p:nvPr/>
          </p:nvSpPr>
          <p:spPr>
            <a:xfrm>
              <a:off x="4208" y="3265"/>
              <a:ext cx="45" cy="37"/>
            </a:xfrm>
            <a:custGeom>
              <a:rect b="b" l="l" r="r" t="t"/>
              <a:pathLst>
                <a:path extrusionOk="0" h="49" w="60">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20"/>
            <p:cNvSpPr/>
            <p:nvPr/>
          </p:nvSpPr>
          <p:spPr>
            <a:xfrm>
              <a:off x="4277" y="3335"/>
              <a:ext cx="24" cy="33"/>
            </a:xfrm>
            <a:custGeom>
              <a:rect b="b" l="l" r="r" t="t"/>
              <a:pathLst>
                <a:path extrusionOk="0" h="44" w="32">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 name="Google Shape;161;p20"/>
            <p:cNvSpPr/>
            <p:nvPr/>
          </p:nvSpPr>
          <p:spPr>
            <a:xfrm>
              <a:off x="4544" y="3293"/>
              <a:ext cx="46" cy="47"/>
            </a:xfrm>
            <a:custGeom>
              <a:rect b="b" l="l" r="r" t="t"/>
              <a:pathLst>
                <a:path extrusionOk="0" h="63" w="61">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 name="Google Shape;162;p20"/>
            <p:cNvSpPr/>
            <p:nvPr/>
          </p:nvSpPr>
          <p:spPr>
            <a:xfrm>
              <a:off x="4147" y="3352"/>
              <a:ext cx="46" cy="50"/>
            </a:xfrm>
            <a:custGeom>
              <a:rect b="b" l="l" r="r" t="t"/>
              <a:pathLst>
                <a:path extrusionOk="0" h="67" w="61">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 name="Google Shape;163;p20"/>
            <p:cNvSpPr/>
            <p:nvPr/>
          </p:nvSpPr>
          <p:spPr>
            <a:xfrm>
              <a:off x="4098" y="3371"/>
              <a:ext cx="32" cy="27"/>
            </a:xfrm>
            <a:custGeom>
              <a:rect b="b" l="l" r="r" t="t"/>
              <a:pathLst>
                <a:path extrusionOk="0" h="36" w="43">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 name="Google Shape;164;p20"/>
            <p:cNvSpPr/>
            <p:nvPr/>
          </p:nvSpPr>
          <p:spPr>
            <a:xfrm>
              <a:off x="4077" y="3342"/>
              <a:ext cx="24" cy="31"/>
            </a:xfrm>
            <a:custGeom>
              <a:rect b="b" l="l" r="r" t="t"/>
              <a:pathLst>
                <a:path extrusionOk="0" h="41" w="32">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5" name="Google Shape;165;p20"/>
            <p:cNvSpPr/>
            <p:nvPr/>
          </p:nvSpPr>
          <p:spPr>
            <a:xfrm>
              <a:off x="4111" y="3353"/>
              <a:ext cx="34" cy="24"/>
            </a:xfrm>
            <a:custGeom>
              <a:rect b="b" l="l" r="r" t="t"/>
              <a:pathLst>
                <a:path extrusionOk="0" h="32" w="45">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6" name="Google Shape;166;p20"/>
            <p:cNvSpPr/>
            <p:nvPr/>
          </p:nvSpPr>
          <p:spPr>
            <a:xfrm>
              <a:off x="4062" y="3021"/>
              <a:ext cx="27" cy="55"/>
            </a:xfrm>
            <a:custGeom>
              <a:rect b="b" l="l" r="r" t="t"/>
              <a:pathLst>
                <a:path extrusionOk="0" h="74" w="35">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7" name="Google Shape;167;p20"/>
            <p:cNvSpPr/>
            <p:nvPr/>
          </p:nvSpPr>
          <p:spPr>
            <a:xfrm>
              <a:off x="4113" y="3012"/>
              <a:ext cx="19" cy="55"/>
            </a:xfrm>
            <a:custGeom>
              <a:rect b="b" l="l" r="r" t="t"/>
              <a:pathLst>
                <a:path extrusionOk="0" h="73" w="25">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8" name="Google Shape;168;p20"/>
            <p:cNvSpPr/>
            <p:nvPr/>
          </p:nvSpPr>
          <p:spPr>
            <a:xfrm>
              <a:off x="4135" y="2995"/>
              <a:ext cx="10" cy="25"/>
            </a:xfrm>
            <a:custGeom>
              <a:rect b="b" l="l" r="r" t="t"/>
              <a:pathLst>
                <a:path extrusionOk="0" h="33" w="14">
                  <a:moveTo>
                    <a:pt x="11" y="0"/>
                  </a:moveTo>
                  <a:cubicBezTo>
                    <a:pt x="7" y="3"/>
                    <a:pt x="5" y="7"/>
                    <a:pt x="1" y="10"/>
                  </a:cubicBezTo>
                  <a:cubicBezTo>
                    <a:pt x="2" y="18"/>
                    <a:pt x="0" y="33"/>
                    <a:pt x="11" y="25"/>
                  </a:cubicBezTo>
                  <a:cubicBezTo>
                    <a:pt x="14" y="15"/>
                    <a:pt x="5" y="4"/>
                    <a:pt x="11"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9" name="Google Shape;169;p20"/>
            <p:cNvSpPr/>
            <p:nvPr/>
          </p:nvSpPr>
          <p:spPr>
            <a:xfrm>
              <a:off x="4145" y="3007"/>
              <a:ext cx="21" cy="48"/>
            </a:xfrm>
            <a:custGeom>
              <a:rect b="b" l="l" r="r" t="t"/>
              <a:pathLst>
                <a:path extrusionOk="0" h="64" w="28">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0" name="Google Shape;170;p20"/>
            <p:cNvSpPr/>
            <p:nvPr/>
          </p:nvSpPr>
          <p:spPr>
            <a:xfrm>
              <a:off x="3876" y="3076"/>
              <a:ext cx="12" cy="27"/>
            </a:xfrm>
            <a:custGeom>
              <a:rect b="b" l="l" r="r" t="t"/>
              <a:pathLst>
                <a:path extrusionOk="0" h="36" w="16">
                  <a:moveTo>
                    <a:pt x="14" y="3"/>
                  </a:moveTo>
                  <a:cubicBezTo>
                    <a:pt x="7" y="0"/>
                    <a:pt x="4" y="1"/>
                    <a:pt x="0" y="7"/>
                  </a:cubicBezTo>
                  <a:cubicBezTo>
                    <a:pt x="3" y="14"/>
                    <a:pt x="2" y="17"/>
                    <a:pt x="8" y="22"/>
                  </a:cubicBezTo>
                  <a:cubicBezTo>
                    <a:pt x="16" y="36"/>
                    <a:pt x="11" y="7"/>
                    <a:pt x="14" y="3"/>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1" name="Google Shape;171;p20"/>
            <p:cNvSpPr/>
            <p:nvPr/>
          </p:nvSpPr>
          <p:spPr>
            <a:xfrm>
              <a:off x="3866" y="3053"/>
              <a:ext cx="10" cy="15"/>
            </a:xfrm>
            <a:custGeom>
              <a:rect b="b" l="l" r="r" t="t"/>
              <a:pathLst>
                <a:path extrusionOk="0" h="20" w="13">
                  <a:moveTo>
                    <a:pt x="10" y="5"/>
                  </a:moveTo>
                  <a:cubicBezTo>
                    <a:pt x="3" y="0"/>
                    <a:pt x="5" y="6"/>
                    <a:pt x="1" y="11"/>
                  </a:cubicBezTo>
                  <a:cubicBezTo>
                    <a:pt x="0" y="18"/>
                    <a:pt x="2" y="19"/>
                    <a:pt x="9" y="20"/>
                  </a:cubicBezTo>
                  <a:cubicBezTo>
                    <a:pt x="13" y="14"/>
                    <a:pt x="10" y="12"/>
                    <a:pt x="10" y="5"/>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2" name="Google Shape;172;p20"/>
            <p:cNvSpPr/>
            <p:nvPr/>
          </p:nvSpPr>
          <p:spPr>
            <a:xfrm>
              <a:off x="3862" y="3035"/>
              <a:ext cx="12" cy="14"/>
            </a:xfrm>
            <a:custGeom>
              <a:rect b="b" l="l" r="r" t="t"/>
              <a:pathLst>
                <a:path extrusionOk="0" h="19" w="16">
                  <a:moveTo>
                    <a:pt x="10" y="5"/>
                  </a:moveTo>
                  <a:cubicBezTo>
                    <a:pt x="4" y="0"/>
                    <a:pt x="1" y="3"/>
                    <a:pt x="0" y="10"/>
                  </a:cubicBezTo>
                  <a:cubicBezTo>
                    <a:pt x="4" y="15"/>
                    <a:pt x="7" y="16"/>
                    <a:pt x="12" y="19"/>
                  </a:cubicBezTo>
                  <a:cubicBezTo>
                    <a:pt x="16" y="12"/>
                    <a:pt x="14" y="12"/>
                    <a:pt x="10" y="5"/>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3" name="Google Shape;173;p20"/>
            <p:cNvSpPr/>
            <p:nvPr/>
          </p:nvSpPr>
          <p:spPr>
            <a:xfrm>
              <a:off x="3850" y="2995"/>
              <a:ext cx="11" cy="19"/>
            </a:xfrm>
            <a:custGeom>
              <a:rect b="b" l="l" r="r" t="t"/>
              <a:pathLst>
                <a:path extrusionOk="0" h="25" w="14">
                  <a:moveTo>
                    <a:pt x="6" y="0"/>
                  </a:moveTo>
                  <a:cubicBezTo>
                    <a:pt x="4" y="5"/>
                    <a:pt x="3" y="9"/>
                    <a:pt x="0" y="13"/>
                  </a:cubicBezTo>
                  <a:cubicBezTo>
                    <a:pt x="1" y="24"/>
                    <a:pt x="1" y="25"/>
                    <a:pt x="12" y="24"/>
                  </a:cubicBezTo>
                  <a:cubicBezTo>
                    <a:pt x="14" y="12"/>
                    <a:pt x="8" y="10"/>
                    <a:pt x="6"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4" name="Google Shape;174;p20"/>
            <p:cNvSpPr/>
            <p:nvPr/>
          </p:nvSpPr>
          <p:spPr>
            <a:xfrm>
              <a:off x="3852" y="3020"/>
              <a:ext cx="16" cy="13"/>
            </a:xfrm>
            <a:custGeom>
              <a:rect b="b" l="l" r="r" t="t"/>
              <a:pathLst>
                <a:path extrusionOk="0" h="18" w="22">
                  <a:moveTo>
                    <a:pt x="13" y="0"/>
                  </a:moveTo>
                  <a:cubicBezTo>
                    <a:pt x="0" y="8"/>
                    <a:pt x="9" y="12"/>
                    <a:pt x="19" y="18"/>
                  </a:cubicBezTo>
                  <a:cubicBezTo>
                    <a:pt x="20" y="11"/>
                    <a:pt x="22" y="8"/>
                    <a:pt x="14" y="6"/>
                  </a:cubicBezTo>
                  <a:cubicBezTo>
                    <a:pt x="9" y="3"/>
                    <a:pt x="9" y="5"/>
                    <a:pt x="13"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5" name="Google Shape;175;p20"/>
            <p:cNvSpPr/>
            <p:nvPr/>
          </p:nvSpPr>
          <p:spPr>
            <a:xfrm>
              <a:off x="4688" y="3643"/>
              <a:ext cx="45" cy="60"/>
            </a:xfrm>
            <a:custGeom>
              <a:rect b="b" l="l" r="r" t="t"/>
              <a:pathLst>
                <a:path extrusionOk="0" h="81" w="60">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p20"/>
            <p:cNvSpPr/>
            <p:nvPr/>
          </p:nvSpPr>
          <p:spPr>
            <a:xfrm>
              <a:off x="4919" y="3594"/>
              <a:ext cx="53" cy="46"/>
            </a:xfrm>
            <a:custGeom>
              <a:rect b="b" l="l" r="r" t="t"/>
              <a:pathLst>
                <a:path extrusionOk="0" h="61" w="7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7" name="Google Shape;177;p20"/>
            <p:cNvSpPr/>
            <p:nvPr/>
          </p:nvSpPr>
          <p:spPr>
            <a:xfrm>
              <a:off x="4759" y="3569"/>
              <a:ext cx="17" cy="23"/>
            </a:xfrm>
            <a:custGeom>
              <a:rect b="b" l="l" r="r" t="t"/>
              <a:pathLst>
                <a:path extrusionOk="0" h="30" w="23">
                  <a:moveTo>
                    <a:pt x="9" y="0"/>
                  </a:moveTo>
                  <a:cubicBezTo>
                    <a:pt x="8" y="7"/>
                    <a:pt x="3" y="8"/>
                    <a:pt x="0" y="14"/>
                  </a:cubicBezTo>
                  <a:cubicBezTo>
                    <a:pt x="3" y="21"/>
                    <a:pt x="8" y="24"/>
                    <a:pt x="12" y="30"/>
                  </a:cubicBezTo>
                  <a:cubicBezTo>
                    <a:pt x="23" y="15"/>
                    <a:pt x="4" y="9"/>
                    <a:pt x="9"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8" name="Google Shape;178;p20"/>
            <p:cNvSpPr/>
            <p:nvPr/>
          </p:nvSpPr>
          <p:spPr>
            <a:xfrm>
              <a:off x="4751" y="3547"/>
              <a:ext cx="20" cy="17"/>
            </a:xfrm>
            <a:custGeom>
              <a:rect b="b" l="l" r="r" t="t"/>
              <a:pathLst>
                <a:path extrusionOk="0" h="23" w="26">
                  <a:moveTo>
                    <a:pt x="19" y="0"/>
                  </a:moveTo>
                  <a:cubicBezTo>
                    <a:pt x="17" y="12"/>
                    <a:pt x="10" y="11"/>
                    <a:pt x="0" y="14"/>
                  </a:cubicBezTo>
                  <a:cubicBezTo>
                    <a:pt x="5" y="23"/>
                    <a:pt x="11" y="22"/>
                    <a:pt x="21" y="20"/>
                  </a:cubicBezTo>
                  <a:cubicBezTo>
                    <a:pt x="26" y="12"/>
                    <a:pt x="23" y="7"/>
                    <a:pt x="19"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p20"/>
            <p:cNvSpPr/>
            <p:nvPr/>
          </p:nvSpPr>
          <p:spPr>
            <a:xfrm>
              <a:off x="4598" y="3353"/>
              <a:ext cx="24" cy="33"/>
            </a:xfrm>
            <a:custGeom>
              <a:rect b="b" l="l" r="r" t="t"/>
              <a:pathLst>
                <a:path extrusionOk="0" h="44" w="32">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 name="Google Shape;180;p20"/>
            <p:cNvSpPr/>
            <p:nvPr/>
          </p:nvSpPr>
          <p:spPr>
            <a:xfrm>
              <a:off x="4632" y="3396"/>
              <a:ext cx="26" cy="33"/>
            </a:xfrm>
            <a:custGeom>
              <a:rect b="b" l="l" r="r" t="t"/>
              <a:pathLst>
                <a:path extrusionOk="0" h="44" w="3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p20"/>
            <p:cNvSpPr/>
            <p:nvPr/>
          </p:nvSpPr>
          <p:spPr>
            <a:xfrm>
              <a:off x="4659" y="3459"/>
              <a:ext cx="28" cy="28"/>
            </a:xfrm>
            <a:custGeom>
              <a:rect b="b" l="l" r="r" t="t"/>
              <a:pathLst>
                <a:path extrusionOk="0" h="37" w="38">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p20"/>
            <p:cNvSpPr/>
            <p:nvPr/>
          </p:nvSpPr>
          <p:spPr>
            <a:xfrm>
              <a:off x="4693" y="3449"/>
              <a:ext cx="28" cy="26"/>
            </a:xfrm>
            <a:custGeom>
              <a:rect b="b" l="l" r="r" t="t"/>
              <a:pathLst>
                <a:path extrusionOk="0" h="34" w="38">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 name="Google Shape;183;p20"/>
            <p:cNvSpPr/>
            <p:nvPr/>
          </p:nvSpPr>
          <p:spPr>
            <a:xfrm>
              <a:off x="4683" y="3413"/>
              <a:ext cx="26" cy="20"/>
            </a:xfrm>
            <a:custGeom>
              <a:rect b="b" l="l" r="r" t="t"/>
              <a:pathLst>
                <a:path extrusionOk="0" h="27" w="35">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p20"/>
            <p:cNvSpPr/>
            <p:nvPr/>
          </p:nvSpPr>
          <p:spPr>
            <a:xfrm>
              <a:off x="4657" y="3388"/>
              <a:ext cx="26" cy="35"/>
            </a:xfrm>
            <a:custGeom>
              <a:rect b="b" l="l" r="r" t="t"/>
              <a:pathLst>
                <a:path extrusionOk="0" h="47" w="35">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 name="Google Shape;185;p20"/>
            <p:cNvSpPr/>
            <p:nvPr/>
          </p:nvSpPr>
          <p:spPr>
            <a:xfrm>
              <a:off x="4625" y="3372"/>
              <a:ext cx="24" cy="26"/>
            </a:xfrm>
            <a:custGeom>
              <a:rect b="b" l="l" r="r" t="t"/>
              <a:pathLst>
                <a:path extrusionOk="0" h="35" w="32">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 name="Google Shape;186;p20"/>
            <p:cNvSpPr/>
            <p:nvPr/>
          </p:nvSpPr>
          <p:spPr>
            <a:xfrm>
              <a:off x="4665" y="3425"/>
              <a:ext cx="24" cy="26"/>
            </a:xfrm>
            <a:custGeom>
              <a:rect b="b" l="l" r="r" t="t"/>
              <a:pathLst>
                <a:path extrusionOk="0" h="35" w="32">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 name="Google Shape;187;p20"/>
            <p:cNvSpPr/>
            <p:nvPr/>
          </p:nvSpPr>
          <p:spPr>
            <a:xfrm>
              <a:off x="3055" y="2051"/>
              <a:ext cx="141" cy="108"/>
            </a:xfrm>
            <a:custGeom>
              <a:rect b="b" l="l" r="r" t="t"/>
              <a:pathLst>
                <a:path extrusionOk="0" h="144" w="189">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 name="Google Shape;188;p20"/>
            <p:cNvSpPr/>
            <p:nvPr/>
          </p:nvSpPr>
          <p:spPr>
            <a:xfrm>
              <a:off x="3139" y="2155"/>
              <a:ext cx="40" cy="12"/>
            </a:xfrm>
            <a:custGeom>
              <a:rect b="b" l="l" r="r" t="t"/>
              <a:pathLst>
                <a:path extrusionOk="0" h="17" w="53">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p20"/>
            <p:cNvSpPr/>
            <p:nvPr/>
          </p:nvSpPr>
          <p:spPr>
            <a:xfrm>
              <a:off x="3344" y="1999"/>
              <a:ext cx="42" cy="28"/>
            </a:xfrm>
            <a:custGeom>
              <a:rect b="b" l="l" r="r" t="t"/>
              <a:pathLst>
                <a:path extrusionOk="0" h="37" w="5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p20"/>
            <p:cNvSpPr/>
            <p:nvPr/>
          </p:nvSpPr>
          <p:spPr>
            <a:xfrm>
              <a:off x="3374" y="2012"/>
              <a:ext cx="50" cy="20"/>
            </a:xfrm>
            <a:custGeom>
              <a:rect b="b" l="l" r="r" t="t"/>
              <a:pathLst>
                <a:path extrusionOk="0" h="26" w="68">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p20"/>
            <p:cNvSpPr/>
            <p:nvPr/>
          </p:nvSpPr>
          <p:spPr>
            <a:xfrm>
              <a:off x="3428" y="2015"/>
              <a:ext cx="50" cy="32"/>
            </a:xfrm>
            <a:custGeom>
              <a:rect b="b" l="l" r="r" t="t"/>
              <a:pathLst>
                <a:path extrusionOk="0" h="43" w="66">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20"/>
            <p:cNvSpPr/>
            <p:nvPr/>
          </p:nvSpPr>
          <p:spPr>
            <a:xfrm>
              <a:off x="3777" y="2042"/>
              <a:ext cx="88" cy="31"/>
            </a:xfrm>
            <a:custGeom>
              <a:rect b="b" l="l" r="r" t="t"/>
              <a:pathLst>
                <a:path extrusionOk="0" h="41" w="117">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 name="Google Shape;193;p20"/>
            <p:cNvSpPr/>
            <p:nvPr/>
          </p:nvSpPr>
          <p:spPr>
            <a:xfrm>
              <a:off x="3867" y="2041"/>
              <a:ext cx="46" cy="24"/>
            </a:xfrm>
            <a:custGeom>
              <a:rect b="b" l="l" r="r" t="t"/>
              <a:pathLst>
                <a:path extrusionOk="0" h="32" w="6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p20"/>
            <p:cNvSpPr/>
            <p:nvPr/>
          </p:nvSpPr>
          <p:spPr>
            <a:xfrm>
              <a:off x="3846" y="2070"/>
              <a:ext cx="37" cy="17"/>
            </a:xfrm>
            <a:custGeom>
              <a:rect b="b" l="l" r="r" t="t"/>
              <a:pathLst>
                <a:path extrusionOk="0" h="23" w="49">
                  <a:moveTo>
                    <a:pt x="20" y="1"/>
                  </a:moveTo>
                  <a:cubicBezTo>
                    <a:pt x="15" y="2"/>
                    <a:pt x="8" y="0"/>
                    <a:pt x="6" y="5"/>
                  </a:cubicBezTo>
                  <a:cubicBezTo>
                    <a:pt x="0" y="19"/>
                    <a:pt x="32" y="21"/>
                    <a:pt x="38" y="23"/>
                  </a:cubicBezTo>
                  <a:cubicBezTo>
                    <a:pt x="49" y="6"/>
                    <a:pt x="35" y="3"/>
                    <a:pt x="20" y="1"/>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p20"/>
            <p:cNvSpPr/>
            <p:nvPr/>
          </p:nvSpPr>
          <p:spPr>
            <a:xfrm>
              <a:off x="4098" y="2294"/>
              <a:ext cx="76" cy="114"/>
            </a:xfrm>
            <a:custGeom>
              <a:rect b="b" l="l" r="r" t="t"/>
              <a:pathLst>
                <a:path extrusionOk="0" h="152" w="10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p20"/>
            <p:cNvSpPr/>
            <p:nvPr/>
          </p:nvSpPr>
          <p:spPr>
            <a:xfrm>
              <a:off x="4159" y="2412"/>
              <a:ext cx="55" cy="78"/>
            </a:xfrm>
            <a:custGeom>
              <a:rect b="b" l="l" r="r" t="t"/>
              <a:pathLst>
                <a:path extrusionOk="0" h="103" w="74">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p20"/>
            <p:cNvSpPr/>
            <p:nvPr/>
          </p:nvSpPr>
          <p:spPr>
            <a:xfrm>
              <a:off x="4123" y="2492"/>
              <a:ext cx="109" cy="189"/>
            </a:xfrm>
            <a:custGeom>
              <a:rect b="b" l="l" r="r" t="t"/>
              <a:pathLst>
                <a:path extrusionOk="0" h="252" w="146">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20"/>
            <p:cNvSpPr/>
            <p:nvPr/>
          </p:nvSpPr>
          <p:spPr>
            <a:xfrm>
              <a:off x="3062" y="1988"/>
              <a:ext cx="52" cy="30"/>
            </a:xfrm>
            <a:custGeom>
              <a:rect b="b" l="l" r="r" t="t"/>
              <a:pathLst>
                <a:path extrusionOk="0" h="40" w="7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 name="Google Shape;199;p20"/>
            <p:cNvSpPr/>
            <p:nvPr/>
          </p:nvSpPr>
          <p:spPr>
            <a:xfrm>
              <a:off x="2955" y="1997"/>
              <a:ext cx="19" cy="22"/>
            </a:xfrm>
            <a:custGeom>
              <a:rect b="b" l="l" r="r" t="t"/>
              <a:pathLst>
                <a:path extrusionOk="0" h="29" w="26">
                  <a:moveTo>
                    <a:pt x="18" y="0"/>
                  </a:moveTo>
                  <a:cubicBezTo>
                    <a:pt x="9" y="6"/>
                    <a:pt x="4" y="7"/>
                    <a:pt x="0" y="18"/>
                  </a:cubicBezTo>
                  <a:cubicBezTo>
                    <a:pt x="7" y="25"/>
                    <a:pt x="9" y="29"/>
                    <a:pt x="18" y="26"/>
                  </a:cubicBezTo>
                  <a:cubicBezTo>
                    <a:pt x="22" y="14"/>
                    <a:pt x="26" y="12"/>
                    <a:pt x="18"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20"/>
            <p:cNvSpPr/>
            <p:nvPr/>
          </p:nvSpPr>
          <p:spPr>
            <a:xfrm>
              <a:off x="2979" y="1996"/>
              <a:ext cx="37" cy="27"/>
            </a:xfrm>
            <a:custGeom>
              <a:rect b="b" l="l" r="r" t="t"/>
              <a:pathLst>
                <a:path extrusionOk="0" h="36" w="49">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1" name="Google Shape;201;p20"/>
            <p:cNvSpPr/>
            <p:nvPr/>
          </p:nvSpPr>
          <p:spPr>
            <a:xfrm>
              <a:off x="3040" y="1987"/>
              <a:ext cx="20" cy="16"/>
            </a:xfrm>
            <a:custGeom>
              <a:rect b="b" l="l" r="r" t="t"/>
              <a:pathLst>
                <a:path extrusionOk="0" h="22" w="27">
                  <a:moveTo>
                    <a:pt x="11" y="0"/>
                  </a:moveTo>
                  <a:cubicBezTo>
                    <a:pt x="8" y="4"/>
                    <a:pt x="0" y="8"/>
                    <a:pt x="3" y="12"/>
                  </a:cubicBezTo>
                  <a:cubicBezTo>
                    <a:pt x="6" y="17"/>
                    <a:pt x="19" y="22"/>
                    <a:pt x="19" y="22"/>
                  </a:cubicBezTo>
                  <a:cubicBezTo>
                    <a:pt x="27" y="10"/>
                    <a:pt x="15" y="11"/>
                    <a:pt x="11"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20"/>
            <p:cNvSpPr/>
            <p:nvPr/>
          </p:nvSpPr>
          <p:spPr>
            <a:xfrm>
              <a:off x="3022" y="2005"/>
              <a:ext cx="15" cy="13"/>
            </a:xfrm>
            <a:custGeom>
              <a:rect b="b" l="l" r="r" t="t"/>
              <a:pathLst>
                <a:path extrusionOk="0" h="18" w="20">
                  <a:moveTo>
                    <a:pt x="11" y="0"/>
                  </a:moveTo>
                  <a:cubicBezTo>
                    <a:pt x="1" y="14"/>
                    <a:pt x="0" y="9"/>
                    <a:pt x="9" y="18"/>
                  </a:cubicBezTo>
                  <a:cubicBezTo>
                    <a:pt x="20" y="14"/>
                    <a:pt x="16" y="18"/>
                    <a:pt x="11"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20"/>
            <p:cNvSpPr/>
            <p:nvPr/>
          </p:nvSpPr>
          <p:spPr>
            <a:xfrm>
              <a:off x="4162" y="2021"/>
              <a:ext cx="18" cy="33"/>
            </a:xfrm>
            <a:custGeom>
              <a:rect b="b" l="l" r="r" t="t"/>
              <a:pathLst>
                <a:path extrusionOk="0" h="44" w="2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20"/>
            <p:cNvSpPr/>
            <p:nvPr/>
          </p:nvSpPr>
          <p:spPr>
            <a:xfrm>
              <a:off x="3278" y="3473"/>
              <a:ext cx="31" cy="18"/>
            </a:xfrm>
            <a:custGeom>
              <a:rect b="b" l="l" r="r" t="t"/>
              <a:pathLst>
                <a:path extrusionOk="0" h="24" w="41">
                  <a:moveTo>
                    <a:pt x="30" y="0"/>
                  </a:moveTo>
                  <a:cubicBezTo>
                    <a:pt x="4" y="4"/>
                    <a:pt x="0" y="17"/>
                    <a:pt x="26" y="24"/>
                  </a:cubicBezTo>
                  <a:cubicBezTo>
                    <a:pt x="41" y="19"/>
                    <a:pt x="38" y="10"/>
                    <a:pt x="30"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20"/>
            <p:cNvSpPr/>
            <p:nvPr/>
          </p:nvSpPr>
          <p:spPr>
            <a:xfrm>
              <a:off x="3318" y="3466"/>
              <a:ext cx="10" cy="15"/>
            </a:xfrm>
            <a:custGeom>
              <a:rect b="b" l="l" r="r" t="t"/>
              <a:pathLst>
                <a:path extrusionOk="0" h="20" w="13">
                  <a:moveTo>
                    <a:pt x="10" y="5"/>
                  </a:moveTo>
                  <a:cubicBezTo>
                    <a:pt x="3" y="0"/>
                    <a:pt x="5" y="6"/>
                    <a:pt x="1" y="11"/>
                  </a:cubicBezTo>
                  <a:cubicBezTo>
                    <a:pt x="0" y="18"/>
                    <a:pt x="2" y="19"/>
                    <a:pt x="9" y="20"/>
                  </a:cubicBezTo>
                  <a:cubicBezTo>
                    <a:pt x="13" y="14"/>
                    <a:pt x="10" y="12"/>
                    <a:pt x="10" y="5"/>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20"/>
            <p:cNvSpPr/>
            <p:nvPr/>
          </p:nvSpPr>
          <p:spPr>
            <a:xfrm>
              <a:off x="3251" y="3312"/>
              <a:ext cx="9" cy="15"/>
            </a:xfrm>
            <a:custGeom>
              <a:rect b="b" l="l" r="r" t="t"/>
              <a:pathLst>
                <a:path extrusionOk="0" h="20" w="13">
                  <a:moveTo>
                    <a:pt x="10" y="5"/>
                  </a:moveTo>
                  <a:cubicBezTo>
                    <a:pt x="3" y="0"/>
                    <a:pt x="5" y="6"/>
                    <a:pt x="1" y="11"/>
                  </a:cubicBezTo>
                  <a:cubicBezTo>
                    <a:pt x="0" y="18"/>
                    <a:pt x="2" y="19"/>
                    <a:pt x="9" y="20"/>
                  </a:cubicBezTo>
                  <a:cubicBezTo>
                    <a:pt x="13" y="14"/>
                    <a:pt x="10" y="12"/>
                    <a:pt x="10" y="5"/>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20"/>
            <p:cNvSpPr/>
            <p:nvPr/>
          </p:nvSpPr>
          <p:spPr>
            <a:xfrm>
              <a:off x="3311" y="3239"/>
              <a:ext cx="11" cy="19"/>
            </a:xfrm>
            <a:custGeom>
              <a:rect b="b" l="l" r="r" t="t"/>
              <a:pathLst>
                <a:path extrusionOk="0" h="25" w="14">
                  <a:moveTo>
                    <a:pt x="6" y="0"/>
                  </a:moveTo>
                  <a:cubicBezTo>
                    <a:pt x="4" y="5"/>
                    <a:pt x="3" y="9"/>
                    <a:pt x="0" y="13"/>
                  </a:cubicBezTo>
                  <a:cubicBezTo>
                    <a:pt x="1" y="24"/>
                    <a:pt x="1" y="25"/>
                    <a:pt x="12" y="24"/>
                  </a:cubicBezTo>
                  <a:cubicBezTo>
                    <a:pt x="14" y="12"/>
                    <a:pt x="8" y="10"/>
                    <a:pt x="6"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20"/>
            <p:cNvSpPr/>
            <p:nvPr/>
          </p:nvSpPr>
          <p:spPr>
            <a:xfrm>
              <a:off x="3287" y="3238"/>
              <a:ext cx="11" cy="19"/>
            </a:xfrm>
            <a:custGeom>
              <a:rect b="b" l="l" r="r" t="t"/>
              <a:pathLst>
                <a:path extrusionOk="0" h="25" w="14">
                  <a:moveTo>
                    <a:pt x="6" y="0"/>
                  </a:moveTo>
                  <a:cubicBezTo>
                    <a:pt x="4" y="5"/>
                    <a:pt x="3" y="9"/>
                    <a:pt x="0" y="13"/>
                  </a:cubicBezTo>
                  <a:cubicBezTo>
                    <a:pt x="1" y="24"/>
                    <a:pt x="1" y="25"/>
                    <a:pt x="12" y="24"/>
                  </a:cubicBezTo>
                  <a:cubicBezTo>
                    <a:pt x="14" y="12"/>
                    <a:pt x="8" y="10"/>
                    <a:pt x="6" y="0"/>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20"/>
            <p:cNvSpPr/>
            <p:nvPr/>
          </p:nvSpPr>
          <p:spPr>
            <a:xfrm>
              <a:off x="3276" y="3260"/>
              <a:ext cx="10" cy="15"/>
            </a:xfrm>
            <a:custGeom>
              <a:rect b="b" l="l" r="r" t="t"/>
              <a:pathLst>
                <a:path extrusionOk="0" h="20" w="13">
                  <a:moveTo>
                    <a:pt x="10" y="5"/>
                  </a:moveTo>
                  <a:cubicBezTo>
                    <a:pt x="3" y="0"/>
                    <a:pt x="5" y="6"/>
                    <a:pt x="1" y="11"/>
                  </a:cubicBezTo>
                  <a:cubicBezTo>
                    <a:pt x="0" y="18"/>
                    <a:pt x="2" y="19"/>
                    <a:pt x="9" y="20"/>
                  </a:cubicBezTo>
                  <a:cubicBezTo>
                    <a:pt x="13" y="14"/>
                    <a:pt x="10" y="12"/>
                    <a:pt x="10" y="5"/>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20"/>
            <p:cNvSpPr/>
            <p:nvPr/>
          </p:nvSpPr>
          <p:spPr>
            <a:xfrm>
              <a:off x="3251" y="3294"/>
              <a:ext cx="9" cy="15"/>
            </a:xfrm>
            <a:custGeom>
              <a:rect b="b" l="l" r="r" t="t"/>
              <a:pathLst>
                <a:path extrusionOk="0" h="20" w="13">
                  <a:moveTo>
                    <a:pt x="10" y="5"/>
                  </a:moveTo>
                  <a:cubicBezTo>
                    <a:pt x="3" y="0"/>
                    <a:pt x="5" y="6"/>
                    <a:pt x="1" y="11"/>
                  </a:cubicBezTo>
                  <a:cubicBezTo>
                    <a:pt x="0" y="18"/>
                    <a:pt x="2" y="19"/>
                    <a:pt x="9" y="20"/>
                  </a:cubicBezTo>
                  <a:cubicBezTo>
                    <a:pt x="13" y="14"/>
                    <a:pt x="10" y="12"/>
                    <a:pt x="10" y="5"/>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20"/>
            <p:cNvSpPr/>
            <p:nvPr/>
          </p:nvSpPr>
          <p:spPr>
            <a:xfrm>
              <a:off x="3270" y="3281"/>
              <a:ext cx="10" cy="15"/>
            </a:xfrm>
            <a:custGeom>
              <a:rect b="b" l="l" r="r" t="t"/>
              <a:pathLst>
                <a:path extrusionOk="0" h="20" w="13">
                  <a:moveTo>
                    <a:pt x="10" y="5"/>
                  </a:moveTo>
                  <a:cubicBezTo>
                    <a:pt x="3" y="0"/>
                    <a:pt x="5" y="6"/>
                    <a:pt x="1" y="11"/>
                  </a:cubicBezTo>
                  <a:cubicBezTo>
                    <a:pt x="0" y="18"/>
                    <a:pt x="2" y="19"/>
                    <a:pt x="9" y="20"/>
                  </a:cubicBezTo>
                  <a:cubicBezTo>
                    <a:pt x="13" y="14"/>
                    <a:pt x="10" y="12"/>
                    <a:pt x="10" y="5"/>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20"/>
            <p:cNvSpPr/>
            <p:nvPr/>
          </p:nvSpPr>
          <p:spPr>
            <a:xfrm>
              <a:off x="2537" y="2293"/>
              <a:ext cx="10" cy="15"/>
            </a:xfrm>
            <a:custGeom>
              <a:rect b="b" l="l" r="r" t="t"/>
              <a:pathLst>
                <a:path extrusionOk="0" h="20" w="13">
                  <a:moveTo>
                    <a:pt x="10" y="5"/>
                  </a:moveTo>
                  <a:cubicBezTo>
                    <a:pt x="3" y="0"/>
                    <a:pt x="5" y="6"/>
                    <a:pt x="1" y="11"/>
                  </a:cubicBezTo>
                  <a:cubicBezTo>
                    <a:pt x="0" y="18"/>
                    <a:pt x="2" y="19"/>
                    <a:pt x="9" y="20"/>
                  </a:cubicBezTo>
                  <a:cubicBezTo>
                    <a:pt x="13" y="14"/>
                    <a:pt x="10" y="12"/>
                    <a:pt x="10" y="5"/>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20"/>
            <p:cNvSpPr/>
            <p:nvPr/>
          </p:nvSpPr>
          <p:spPr>
            <a:xfrm>
              <a:off x="2476" y="2259"/>
              <a:ext cx="10" cy="15"/>
            </a:xfrm>
            <a:custGeom>
              <a:rect b="b" l="l" r="r" t="t"/>
              <a:pathLst>
                <a:path extrusionOk="0" h="20" w="13">
                  <a:moveTo>
                    <a:pt x="10" y="5"/>
                  </a:moveTo>
                  <a:cubicBezTo>
                    <a:pt x="3" y="0"/>
                    <a:pt x="5" y="6"/>
                    <a:pt x="1" y="11"/>
                  </a:cubicBezTo>
                  <a:cubicBezTo>
                    <a:pt x="0" y="18"/>
                    <a:pt x="2" y="19"/>
                    <a:pt x="9" y="20"/>
                  </a:cubicBezTo>
                  <a:cubicBezTo>
                    <a:pt x="13" y="14"/>
                    <a:pt x="10" y="12"/>
                    <a:pt x="10" y="5"/>
                  </a:cubicBez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20"/>
            <p:cNvSpPr/>
            <p:nvPr/>
          </p:nvSpPr>
          <p:spPr>
            <a:xfrm>
              <a:off x="2238" y="2042"/>
              <a:ext cx="2060" cy="1644"/>
            </a:xfrm>
            <a:custGeom>
              <a:rect b="b" l="l" r="r" t="t"/>
              <a:pathLst>
                <a:path extrusionOk="0" h="1644" w="2060">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descr="G_2_Finel.png" id="215" name="Google Shape;215;p20"/>
          <p:cNvPicPr preferRelativeResize="0"/>
          <p:nvPr/>
        </p:nvPicPr>
        <p:blipFill rotWithShape="1">
          <a:blip r:embed="rId3">
            <a:alphaModFix/>
          </a:blip>
          <a:srcRect b="0" l="0" r="0" t="0"/>
          <a:stretch/>
        </p:blipFill>
        <p:spPr>
          <a:xfrm>
            <a:off x="4554604" y="3124200"/>
            <a:ext cx="4513196" cy="3048000"/>
          </a:xfrm>
          <a:prstGeom prst="rect">
            <a:avLst/>
          </a:prstGeom>
          <a:noFill/>
          <a:ln>
            <a:noFill/>
          </a:ln>
        </p:spPr>
      </p:pic>
      <p:pic>
        <p:nvPicPr>
          <p:cNvPr descr="artplus_nature_naturalcity42_f" id="216" name="Google Shape;216;p20"/>
          <p:cNvPicPr preferRelativeResize="0"/>
          <p:nvPr/>
        </p:nvPicPr>
        <p:blipFill rotWithShape="1">
          <a:blip r:embed="rId4">
            <a:alphaModFix/>
          </a:blip>
          <a:srcRect b="0" l="0" r="0" t="0"/>
          <a:stretch/>
        </p:blipFill>
        <p:spPr>
          <a:xfrm>
            <a:off x="4994275" y="4594225"/>
            <a:ext cx="4911725" cy="1882775"/>
          </a:xfrm>
          <a:prstGeom prst="rect">
            <a:avLst/>
          </a:prstGeom>
          <a:noFill/>
          <a:ln>
            <a:noFill/>
          </a:ln>
        </p:spPr>
      </p:pic>
      <p:sp>
        <p:nvSpPr>
          <p:cNvPr id="217" name="Google Shape;217;p20"/>
          <p:cNvSpPr txBox="1"/>
          <p:nvPr>
            <p:ph type="ctrTitle"/>
          </p:nvPr>
        </p:nvSpPr>
        <p:spPr>
          <a:xfrm>
            <a:off x="304800" y="4419600"/>
            <a:ext cx="6400800" cy="11430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lt1"/>
              </a:buClr>
              <a:buSzPts val="3400"/>
              <a:buFont typeface="Arial"/>
              <a:buNone/>
              <a:defRPr b="1" i="0" sz="3400">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artplus_nature_naturalcity42_b" id="218" name="Google Shape;218;p20"/>
          <p:cNvPicPr preferRelativeResize="0"/>
          <p:nvPr/>
        </p:nvPicPr>
        <p:blipFill rotWithShape="1">
          <a:blip r:embed="rId5">
            <a:alphaModFix/>
          </a:blip>
          <a:srcRect b="0" l="0" r="0" t="0"/>
          <a:stretch/>
        </p:blipFill>
        <p:spPr>
          <a:xfrm>
            <a:off x="5195888" y="3097213"/>
            <a:ext cx="2971800" cy="571500"/>
          </a:xfrm>
          <a:prstGeom prst="rect">
            <a:avLst/>
          </a:prstGeom>
          <a:noFill/>
          <a:ln>
            <a:noFill/>
          </a:ln>
        </p:spPr>
      </p:pic>
      <p:pic>
        <p:nvPicPr>
          <p:cNvPr descr="artplus_nature_naturalcity42_e" id="219" name="Google Shape;219;p20"/>
          <p:cNvPicPr preferRelativeResize="0"/>
          <p:nvPr/>
        </p:nvPicPr>
        <p:blipFill rotWithShape="1">
          <a:blip r:embed="rId6">
            <a:alphaModFix/>
          </a:blip>
          <a:srcRect b="0" l="0" r="0" t="0"/>
          <a:stretch/>
        </p:blipFill>
        <p:spPr>
          <a:xfrm>
            <a:off x="5925312" y="1993900"/>
            <a:ext cx="1546225" cy="1663700"/>
          </a:xfrm>
          <a:prstGeom prst="rect">
            <a:avLst/>
          </a:prstGeom>
          <a:noFill/>
          <a:ln>
            <a:noFill/>
          </a:ln>
        </p:spPr>
      </p:pic>
      <p:pic>
        <p:nvPicPr>
          <p:cNvPr descr="artplus_nature_naturalcity42_d" id="220" name="Google Shape;220;p20"/>
          <p:cNvPicPr preferRelativeResize="0"/>
          <p:nvPr/>
        </p:nvPicPr>
        <p:blipFill rotWithShape="1">
          <a:blip r:embed="rId7">
            <a:alphaModFix/>
          </a:blip>
          <a:srcRect b="0" l="0" r="0" t="0"/>
          <a:stretch/>
        </p:blipFill>
        <p:spPr>
          <a:xfrm>
            <a:off x="5626100" y="2862263"/>
            <a:ext cx="623888" cy="5794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0" y="0"/>
            <a:ext cx="3000000" cy="30000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3000"/>
              <a:buFont typeface="Arial"/>
              <a:buNone/>
              <a:defRPr b="1" sz="3000">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3"/>
          <p:cNvSpPr txBox="1"/>
          <p:nvPr>
            <p:ph idx="1" type="body"/>
          </p:nvPr>
        </p:nvSpPr>
        <p:spPr>
          <a:xfrm>
            <a:off x="457200" y="1362456"/>
            <a:ext cx="8229600" cy="4525963"/>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Google Shape;24;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Arial"/>
                <a:ea typeface="Arial"/>
                <a:cs typeface="Arial"/>
                <a:sym typeface="Arial"/>
              </a:defRPr>
            </a:lvl1pPr>
            <a:lvl2pPr indent="0" lvl="1" marL="0" marR="0" rtl="0" algn="l">
              <a:spcBef>
                <a:spcPts val="0"/>
              </a:spcBef>
              <a:spcAft>
                <a:spcPts val="0"/>
              </a:spcAft>
              <a:buNone/>
              <a:defRPr sz="1800">
                <a:solidFill>
                  <a:schemeClr val="dk1"/>
                </a:solidFill>
                <a:latin typeface="Arial"/>
                <a:ea typeface="Arial"/>
                <a:cs typeface="Arial"/>
                <a:sym typeface="Arial"/>
              </a:defRPr>
            </a:lvl2pPr>
            <a:lvl3pPr indent="0" lvl="2" marL="0" marR="0" rtl="0" algn="l">
              <a:spcBef>
                <a:spcPts val="0"/>
              </a:spcBef>
              <a:spcAft>
                <a:spcPts val="0"/>
              </a:spcAft>
              <a:buNone/>
              <a:defRPr sz="1800">
                <a:solidFill>
                  <a:schemeClr val="dk1"/>
                </a:solidFill>
                <a:latin typeface="Arial"/>
                <a:ea typeface="Arial"/>
                <a:cs typeface="Arial"/>
                <a:sym typeface="Arial"/>
              </a:defRPr>
            </a:lvl3pPr>
            <a:lvl4pPr indent="0" lvl="3" marL="0" marR="0" rtl="0" algn="l">
              <a:spcBef>
                <a:spcPts val="0"/>
              </a:spcBef>
              <a:spcAft>
                <a:spcPts val="0"/>
              </a:spcAft>
              <a:buNone/>
              <a:defRPr sz="1800">
                <a:solidFill>
                  <a:schemeClr val="dk1"/>
                </a:solidFill>
                <a:latin typeface="Arial"/>
                <a:ea typeface="Arial"/>
                <a:cs typeface="Arial"/>
                <a:sym typeface="Arial"/>
              </a:defRPr>
            </a:lvl4pPr>
            <a:lvl5pPr indent="0" lvl="4" marL="0" marR="0" rtl="0" algn="l">
              <a:spcBef>
                <a:spcPts val="0"/>
              </a:spcBef>
              <a:spcAft>
                <a:spcPts val="0"/>
              </a:spcAft>
              <a:buNone/>
              <a:defRPr sz="1800">
                <a:solidFill>
                  <a:schemeClr val="dk1"/>
                </a:solidFill>
                <a:latin typeface="Arial"/>
                <a:ea typeface="Arial"/>
                <a:cs typeface="Arial"/>
                <a:sym typeface="Arial"/>
              </a:defRPr>
            </a:lvl5pPr>
            <a:lvl6pPr indent="0" lvl="5" marL="0" marR="0" rtl="0" algn="l">
              <a:spcBef>
                <a:spcPts val="0"/>
              </a:spcBef>
              <a:spcAft>
                <a:spcPts val="0"/>
              </a:spcAft>
              <a:buNone/>
              <a:defRPr sz="1800">
                <a:solidFill>
                  <a:schemeClr val="dk1"/>
                </a:solidFill>
                <a:latin typeface="Arial"/>
                <a:ea typeface="Arial"/>
                <a:cs typeface="Arial"/>
                <a:sym typeface="Arial"/>
              </a:defRPr>
            </a:lvl6pPr>
            <a:lvl7pPr indent="0" lvl="6" marL="0" marR="0" rtl="0" algn="l">
              <a:spcBef>
                <a:spcPts val="0"/>
              </a:spcBef>
              <a:spcAft>
                <a:spcPts val="0"/>
              </a:spcAft>
              <a:buNone/>
              <a:defRPr sz="1800">
                <a:solidFill>
                  <a:schemeClr val="dk1"/>
                </a:solidFill>
                <a:latin typeface="Arial"/>
                <a:ea typeface="Arial"/>
                <a:cs typeface="Arial"/>
                <a:sym typeface="Arial"/>
              </a:defRPr>
            </a:lvl7pPr>
            <a:lvl8pPr indent="0" lvl="7" marL="0" marR="0" rtl="0" algn="l">
              <a:spcBef>
                <a:spcPts val="0"/>
              </a:spcBef>
              <a:spcAft>
                <a:spcPts val="0"/>
              </a:spcAft>
              <a:buNone/>
              <a:defRPr sz="1800">
                <a:solidFill>
                  <a:schemeClr val="dk1"/>
                </a:solidFill>
                <a:latin typeface="Arial"/>
                <a:ea typeface="Arial"/>
                <a:cs typeface="Arial"/>
                <a:sym typeface="Arial"/>
              </a:defRPr>
            </a:lvl8pPr>
            <a:lvl9pPr indent="0" lvl="8" marL="0" marR="0" rtl="0" algn="l">
              <a:spcBef>
                <a:spcPts val="0"/>
              </a:spcBef>
              <a:spcAft>
                <a:spcPts val="0"/>
              </a:spcAft>
              <a:buNone/>
              <a:defRPr sz="1800">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ext Layout 1">
  <p:cSld name="1_Text Layout 1">
    <p:spTree>
      <p:nvGrpSpPr>
        <p:cNvPr id="221" name="Shape 221"/>
        <p:cNvGrpSpPr/>
        <p:nvPr/>
      </p:nvGrpSpPr>
      <p:grpSpPr>
        <a:xfrm>
          <a:off x="0" y="0"/>
          <a:ext cx="0" cy="0"/>
          <a:chOff x="0" y="0"/>
          <a:chExt cx="0" cy="0"/>
        </a:xfrm>
      </p:grpSpPr>
      <p:sp>
        <p:nvSpPr>
          <p:cNvPr id="222" name="Google Shape;222;p21"/>
          <p:cNvSpPr txBox="1"/>
          <p:nvPr>
            <p:ph idx="1" type="body"/>
          </p:nvPr>
        </p:nvSpPr>
        <p:spPr>
          <a:xfrm>
            <a:off x="460376" y="145140"/>
            <a:ext cx="8229600" cy="553998"/>
          </a:xfrm>
          <a:prstGeom prst="rect">
            <a:avLst/>
          </a:prstGeom>
          <a:noFill/>
          <a:ln>
            <a:noFill/>
          </a:ln>
        </p:spPr>
        <p:txBody>
          <a:bodyPr anchorCtr="0" anchor="t" bIns="45700" lIns="91425" spcFirstLastPara="1" rIns="91425" wrap="square" tIns="45700"/>
          <a:lstStyle>
            <a:lvl1pPr indent="-228600" lvl="0" marL="457200" algn="ctr">
              <a:spcBef>
                <a:spcPts val="0"/>
              </a:spcBef>
              <a:spcAft>
                <a:spcPts val="0"/>
              </a:spcAft>
              <a:buClr>
                <a:schemeClr val="dk1"/>
              </a:buClr>
              <a:buSzPts val="3000"/>
              <a:buNone/>
              <a:defRPr b="1" sz="3000">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3" name="Google Shape;223;p21"/>
          <p:cNvSpPr txBox="1"/>
          <p:nvPr>
            <p:ph idx="2" type="body"/>
          </p:nvPr>
        </p:nvSpPr>
        <p:spPr>
          <a:xfrm>
            <a:off x="457200" y="1360488"/>
            <a:ext cx="8240713" cy="4473575"/>
          </a:xfrm>
          <a:prstGeom prst="rect">
            <a:avLst/>
          </a:prstGeom>
          <a:noFill/>
          <a:ln>
            <a:noFill/>
          </a:ln>
        </p:spPr>
        <p:txBody>
          <a:bodyPr anchorCtr="0" anchor="t" bIns="45700" lIns="91425" spcFirstLastPara="1" rIns="91425" wrap="square" tIns="45700"/>
          <a:lstStyle>
            <a:lvl1pPr indent="-368300" lvl="0" marL="457200" algn="l">
              <a:spcBef>
                <a:spcPts val="440"/>
              </a:spcBef>
              <a:spcAft>
                <a:spcPts val="0"/>
              </a:spcAft>
              <a:buClr>
                <a:srgbClr val="0070C0"/>
              </a:buClr>
              <a:buSzPts val="2200"/>
              <a:buChar char="•"/>
              <a:defRPr sz="2200">
                <a:solidFill>
                  <a:schemeClr val="dk1"/>
                </a:solidFill>
              </a:defRPr>
            </a:lvl1pPr>
            <a:lvl2pPr indent="-342900" lvl="1" marL="914400" algn="l">
              <a:spcBef>
                <a:spcPts val="360"/>
              </a:spcBef>
              <a:spcAft>
                <a:spcPts val="0"/>
              </a:spcAft>
              <a:buClr>
                <a:srgbClr val="0070C0"/>
              </a:buClr>
              <a:buSzPts val="1800"/>
              <a:buFont typeface="Arial"/>
              <a:buChar char="•"/>
              <a:defRPr>
                <a:solidFill>
                  <a:schemeClr val="dk1"/>
                </a:solidFill>
              </a:defRPr>
            </a:lvl2pPr>
            <a:lvl3pPr indent="-330200" lvl="2" marL="1371600" algn="l">
              <a:spcBef>
                <a:spcPts val="320"/>
              </a:spcBef>
              <a:spcAft>
                <a:spcPts val="0"/>
              </a:spcAft>
              <a:buClr>
                <a:srgbClr val="0070C0"/>
              </a:buClr>
              <a:buSzPts val="1600"/>
              <a:buFont typeface="Arial"/>
              <a:buChar char="•"/>
              <a:defRPr>
                <a:solidFill>
                  <a:schemeClr val="dk1"/>
                </a:solidFill>
              </a:defRPr>
            </a:lvl3pPr>
            <a:lvl4pPr indent="-317500" lvl="3" marL="1828800" algn="l">
              <a:spcBef>
                <a:spcPts val="280"/>
              </a:spcBef>
              <a:spcAft>
                <a:spcPts val="0"/>
              </a:spcAft>
              <a:buClr>
                <a:srgbClr val="0070C0"/>
              </a:buClr>
              <a:buSzPts val="1400"/>
              <a:buFont typeface="Arial"/>
              <a:buChar char="•"/>
              <a:defRPr>
                <a:solidFill>
                  <a:schemeClr val="dk1"/>
                </a:solidFill>
              </a:defRPr>
            </a:lvl4pPr>
            <a:lvl5pPr indent="-304800" lvl="4" marL="2286000" algn="l">
              <a:spcBef>
                <a:spcPts val="240"/>
              </a:spcBef>
              <a:spcAft>
                <a:spcPts val="0"/>
              </a:spcAft>
              <a:buClr>
                <a:srgbClr val="0070C0"/>
              </a:buClr>
              <a:buSzPts val="1200"/>
              <a:buFont typeface="Arial"/>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gradFill>
          <a:gsLst>
            <a:gs pos="0">
              <a:srgbClr val="CBCBCF"/>
            </a:gs>
            <a:gs pos="40000">
              <a:srgbClr val="C1C1C8"/>
            </a:gs>
            <a:gs pos="100000">
              <a:srgbClr val="171926"/>
            </a:gs>
          </a:gsLst>
          <a:path path="circle">
            <a:fillToRect b="50%" l="50%" r="50%" t="50%"/>
          </a:path>
          <a:tileRect/>
        </a:gradFill>
      </p:bgPr>
    </p:bg>
    <p:spTree>
      <p:nvGrpSpPr>
        <p:cNvPr id="224" name="Shape 224"/>
        <p:cNvGrpSpPr/>
        <p:nvPr/>
      </p:nvGrpSpPr>
      <p:grpSpPr>
        <a:xfrm>
          <a:off x="0" y="0"/>
          <a:ext cx="0" cy="0"/>
          <a:chOff x="0" y="0"/>
          <a:chExt cx="0" cy="0"/>
        </a:xfrm>
      </p:grpSpPr>
      <p:sp>
        <p:nvSpPr>
          <p:cNvPr id="225" name="Google Shape;225;p22"/>
          <p:cNvSpPr/>
          <p:nvPr/>
        </p:nvSpPr>
        <p:spPr>
          <a:xfrm>
            <a:off x="0" y="1"/>
            <a:ext cx="9144000" cy="260252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6" name="Google Shape;226;p22"/>
          <p:cNvSpPr/>
          <p:nvPr/>
        </p:nvSpPr>
        <p:spPr>
          <a:xfrm>
            <a:off x="0" y="260252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7" name="Google Shape;227;p22"/>
          <p:cNvSpPr txBox="1"/>
          <p:nvPr>
            <p:ph type="title"/>
          </p:nvPr>
        </p:nvSpPr>
        <p:spPr>
          <a:xfrm>
            <a:off x="749808" y="118872"/>
            <a:ext cx="8013192" cy="1636776"/>
          </a:xfrm>
          <a:prstGeom prst="rect">
            <a:avLst/>
          </a:prstGeom>
          <a:noFill/>
          <a:ln>
            <a:noFill/>
          </a:ln>
        </p:spPr>
        <p:txBody>
          <a:bodyPr anchorCtr="0" anchor="b" bIns="0" lIns="91425" spcFirstLastPara="1" rIns="91425" wrap="square" tIns="0"/>
          <a:lstStyle>
            <a:lvl1pPr lvl="0" marR="0" rtl="0" algn="l">
              <a:spcBef>
                <a:spcPts val="0"/>
              </a:spcBef>
              <a:spcAft>
                <a:spcPts val="0"/>
              </a:spcAft>
              <a:buClr>
                <a:schemeClr val="lt1"/>
              </a:buClr>
              <a:buSzPts val="4700"/>
              <a:buFont typeface="Arial"/>
              <a:buNone/>
              <a:defRPr b="1" sz="4700"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8" name="Google Shape;228;p22"/>
          <p:cNvSpPr txBox="1"/>
          <p:nvPr>
            <p:ph idx="1" type="body"/>
          </p:nvPr>
        </p:nvSpPr>
        <p:spPr>
          <a:xfrm>
            <a:off x="740664" y="1828800"/>
            <a:ext cx="8022336" cy="685800"/>
          </a:xfrm>
          <a:prstGeom prst="rect">
            <a:avLst/>
          </a:prstGeom>
          <a:noFill/>
          <a:ln>
            <a:noFill/>
          </a:ln>
        </p:spPr>
        <p:txBody>
          <a:bodyPr anchorCtr="0" anchor="t" bIns="0" lIns="146300" spcFirstLastPara="1" rIns="45700" wrap="square" tIns="0"/>
          <a:lstStyle>
            <a:lvl1pPr indent="-228600" lvl="0" marL="457200" algn="l">
              <a:spcBef>
                <a:spcPts val="400"/>
              </a:spcBef>
              <a:spcAft>
                <a:spcPts val="0"/>
              </a:spcAft>
              <a:buClr>
                <a:srgbClr val="FFFFFF"/>
              </a:buClr>
              <a:buSzPts val="2000"/>
              <a:buNone/>
              <a:defRPr sz="2000">
                <a:solidFill>
                  <a:srgbClr val="FFFFFF"/>
                </a:solidFill>
              </a:defRPr>
            </a:lvl1pPr>
            <a:lvl2pPr indent="-228600" lvl="1" marL="914400" algn="l">
              <a:spcBef>
                <a:spcPts val="360"/>
              </a:spcBef>
              <a:spcAft>
                <a:spcPts val="0"/>
              </a:spcAft>
              <a:buClr>
                <a:schemeClr val="lt1"/>
              </a:buClr>
              <a:buSzPts val="1800"/>
              <a:buNone/>
              <a:defRPr sz="1800">
                <a:solidFill>
                  <a:schemeClr val="lt1"/>
                </a:solidFill>
              </a:defRPr>
            </a:lvl2pPr>
            <a:lvl3pPr indent="-228600" lvl="2" marL="1371600" algn="l">
              <a:spcBef>
                <a:spcPts val="320"/>
              </a:spcBef>
              <a:spcAft>
                <a:spcPts val="0"/>
              </a:spcAft>
              <a:buClr>
                <a:schemeClr val="lt1"/>
              </a:buClr>
              <a:buSzPts val="1600"/>
              <a:buNone/>
              <a:defRPr sz="1600">
                <a:solidFill>
                  <a:schemeClr val="lt1"/>
                </a:solidFill>
              </a:defRPr>
            </a:lvl3pPr>
            <a:lvl4pPr indent="-228600" lvl="3" marL="1828800" algn="l">
              <a:spcBef>
                <a:spcPts val="280"/>
              </a:spcBef>
              <a:spcAft>
                <a:spcPts val="0"/>
              </a:spcAft>
              <a:buClr>
                <a:schemeClr val="lt1"/>
              </a:buClr>
              <a:buSzPts val="1400"/>
              <a:buNone/>
              <a:defRPr sz="1400">
                <a:solidFill>
                  <a:schemeClr val="lt1"/>
                </a:solidFill>
              </a:defRPr>
            </a:lvl4pPr>
            <a:lvl5pPr indent="-228600" lvl="4" marL="2286000" algn="l">
              <a:spcBef>
                <a:spcPts val="280"/>
              </a:spcBef>
              <a:spcAft>
                <a:spcPts val="0"/>
              </a:spcAft>
              <a:buClr>
                <a:schemeClr val="lt1"/>
              </a:buClr>
              <a:buSzPts val="1400"/>
              <a:buNone/>
              <a:defRPr sz="1400">
                <a:solidFill>
                  <a:schemeClr val="lt1"/>
                </a:solidFill>
              </a:defRPr>
            </a:lvl5pPr>
            <a:lvl6pPr indent="-228600" lvl="5" marL="2743200" algn="l">
              <a:spcBef>
                <a:spcPts val="280"/>
              </a:spcBef>
              <a:spcAft>
                <a:spcPts val="0"/>
              </a:spcAft>
              <a:buClr>
                <a:schemeClr val="lt1"/>
              </a:buClr>
              <a:buSzPts val="1400"/>
              <a:buNone/>
              <a:defRPr sz="1400">
                <a:solidFill>
                  <a:schemeClr val="lt1"/>
                </a:solidFill>
              </a:defRPr>
            </a:lvl6pPr>
            <a:lvl7pPr indent="-228600" lvl="6" marL="3200400" algn="l">
              <a:spcBef>
                <a:spcPts val="280"/>
              </a:spcBef>
              <a:spcAft>
                <a:spcPts val="0"/>
              </a:spcAft>
              <a:buClr>
                <a:schemeClr val="lt1"/>
              </a:buClr>
              <a:buSzPts val="1400"/>
              <a:buNone/>
              <a:defRPr sz="1400">
                <a:solidFill>
                  <a:schemeClr val="lt1"/>
                </a:solidFill>
              </a:defRPr>
            </a:lvl7pPr>
            <a:lvl8pPr indent="-228600" lvl="7" marL="3657600" algn="l">
              <a:spcBef>
                <a:spcPts val="280"/>
              </a:spcBef>
              <a:spcAft>
                <a:spcPts val="0"/>
              </a:spcAft>
              <a:buClr>
                <a:schemeClr val="lt1"/>
              </a:buClr>
              <a:buSzPts val="1400"/>
              <a:buNone/>
              <a:defRPr sz="1400">
                <a:solidFill>
                  <a:schemeClr val="lt1"/>
                </a:solidFill>
              </a:defRPr>
            </a:lvl8pPr>
            <a:lvl9pPr indent="-228600" lvl="8" marL="4114800" algn="l">
              <a:spcBef>
                <a:spcPts val="280"/>
              </a:spcBef>
              <a:spcAft>
                <a:spcPts val="0"/>
              </a:spcAft>
              <a:buClr>
                <a:schemeClr val="lt1"/>
              </a:buClr>
              <a:buSzPts val="1400"/>
              <a:buNone/>
              <a:defRPr sz="1400">
                <a:solidFill>
                  <a:schemeClr val="lt1"/>
                </a:solidFill>
              </a:defRPr>
            </a:lvl9pPr>
          </a:lstStyle>
          <a:p/>
        </p:txBody>
      </p:sp>
      <p:sp>
        <p:nvSpPr>
          <p:cNvPr id="229" name="Google Shape;229;p22"/>
          <p:cNvSpPr txBox="1"/>
          <p:nvPr>
            <p:ph idx="10" type="dt"/>
          </p:nvPr>
        </p:nvSpPr>
        <p:spPr>
          <a:xfrm>
            <a:off x="457200" y="6476999"/>
            <a:ext cx="2133600" cy="27432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30" name="Google Shape;230;p22"/>
          <p:cNvSpPr txBox="1"/>
          <p:nvPr>
            <p:ph idx="11" type="ftr"/>
          </p:nvPr>
        </p:nvSpPr>
        <p:spPr>
          <a:xfrm>
            <a:off x="2640596" y="6476999"/>
            <a:ext cx="5507719" cy="27432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31" name="Google Shape;231;p22"/>
          <p:cNvSpPr txBox="1"/>
          <p:nvPr>
            <p:ph idx="12" type="sldNum"/>
          </p:nvPr>
        </p:nvSpPr>
        <p:spPr>
          <a:xfrm>
            <a:off x="8204396" y="6476999"/>
            <a:ext cx="733864" cy="27432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lt1"/>
                </a:solidFill>
                <a:latin typeface="Arial"/>
                <a:ea typeface="Arial"/>
                <a:cs typeface="Arial"/>
                <a:sym typeface="Arial"/>
              </a:defRPr>
            </a:lvl1pPr>
            <a:lvl2pPr indent="0" lvl="1" marL="0" marR="0" rtl="0" algn="l">
              <a:spcBef>
                <a:spcPts val="0"/>
              </a:spcBef>
              <a:spcAft>
                <a:spcPts val="0"/>
              </a:spcAft>
              <a:buNone/>
              <a:defRPr sz="1800">
                <a:solidFill>
                  <a:schemeClr val="lt1"/>
                </a:solidFill>
                <a:latin typeface="Arial"/>
                <a:ea typeface="Arial"/>
                <a:cs typeface="Arial"/>
                <a:sym typeface="Arial"/>
              </a:defRPr>
            </a:lvl2pPr>
            <a:lvl3pPr indent="0" lvl="2" marL="0" marR="0" rtl="0" algn="l">
              <a:spcBef>
                <a:spcPts val="0"/>
              </a:spcBef>
              <a:spcAft>
                <a:spcPts val="0"/>
              </a:spcAft>
              <a:buNone/>
              <a:defRPr sz="1800">
                <a:solidFill>
                  <a:schemeClr val="lt1"/>
                </a:solidFill>
                <a:latin typeface="Arial"/>
                <a:ea typeface="Arial"/>
                <a:cs typeface="Arial"/>
                <a:sym typeface="Arial"/>
              </a:defRPr>
            </a:lvl3pPr>
            <a:lvl4pPr indent="0" lvl="3" marL="0" marR="0" rtl="0" algn="l">
              <a:spcBef>
                <a:spcPts val="0"/>
              </a:spcBef>
              <a:spcAft>
                <a:spcPts val="0"/>
              </a:spcAft>
              <a:buNone/>
              <a:defRPr sz="1800">
                <a:solidFill>
                  <a:schemeClr val="lt1"/>
                </a:solidFill>
                <a:latin typeface="Arial"/>
                <a:ea typeface="Arial"/>
                <a:cs typeface="Arial"/>
                <a:sym typeface="Arial"/>
              </a:defRPr>
            </a:lvl4pPr>
            <a:lvl5pPr indent="0" lvl="4" marL="0" marR="0" rtl="0" algn="l">
              <a:spcBef>
                <a:spcPts val="0"/>
              </a:spcBef>
              <a:spcAft>
                <a:spcPts val="0"/>
              </a:spcAft>
              <a:buNone/>
              <a:defRPr sz="1800">
                <a:solidFill>
                  <a:schemeClr val="lt1"/>
                </a:solidFill>
                <a:latin typeface="Arial"/>
                <a:ea typeface="Arial"/>
                <a:cs typeface="Arial"/>
                <a:sym typeface="Arial"/>
              </a:defRPr>
            </a:lvl5pPr>
            <a:lvl6pPr indent="0" lvl="5" marL="0" marR="0" rtl="0" algn="l">
              <a:spcBef>
                <a:spcPts val="0"/>
              </a:spcBef>
              <a:spcAft>
                <a:spcPts val="0"/>
              </a:spcAft>
              <a:buNone/>
              <a:defRPr sz="1800">
                <a:solidFill>
                  <a:schemeClr val="lt1"/>
                </a:solidFill>
                <a:latin typeface="Arial"/>
                <a:ea typeface="Arial"/>
                <a:cs typeface="Arial"/>
                <a:sym typeface="Arial"/>
              </a:defRPr>
            </a:lvl6pPr>
            <a:lvl7pPr indent="0" lvl="6" marL="0" marR="0" rtl="0" algn="l">
              <a:spcBef>
                <a:spcPts val="0"/>
              </a:spcBef>
              <a:spcAft>
                <a:spcPts val="0"/>
              </a:spcAft>
              <a:buNone/>
              <a:defRPr sz="1800">
                <a:solidFill>
                  <a:schemeClr val="lt1"/>
                </a:solidFill>
                <a:latin typeface="Arial"/>
                <a:ea typeface="Arial"/>
                <a:cs typeface="Arial"/>
                <a:sym typeface="Arial"/>
              </a:defRPr>
            </a:lvl7pPr>
            <a:lvl8pPr indent="0" lvl="7" marL="0" marR="0" rtl="0" algn="l">
              <a:spcBef>
                <a:spcPts val="0"/>
              </a:spcBef>
              <a:spcAft>
                <a:spcPts val="0"/>
              </a:spcAft>
              <a:buNone/>
              <a:defRPr sz="1800">
                <a:solidFill>
                  <a:schemeClr val="lt1"/>
                </a:solidFill>
                <a:latin typeface="Arial"/>
                <a:ea typeface="Arial"/>
                <a:cs typeface="Arial"/>
                <a:sym typeface="Arial"/>
              </a:defRPr>
            </a:lvl8pPr>
            <a:lvl9pPr indent="0" lvl="8" marL="0" marR="0" rtl="0" algn="l">
              <a:spcBef>
                <a:spcPts val="0"/>
              </a:spcBef>
              <a:spcAft>
                <a:spcPts val="0"/>
              </a:spcAft>
              <a:buNone/>
              <a:defRPr sz="18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bg>
      <p:bgPr>
        <a:solidFill>
          <a:schemeClr val="lt1"/>
        </a:solidFill>
      </p:bgPr>
    </p:bg>
    <p:spTree>
      <p:nvGrpSpPr>
        <p:cNvPr id="232" name="Shape 232"/>
        <p:cNvGrpSpPr/>
        <p:nvPr/>
      </p:nvGrpSpPr>
      <p:grpSpPr>
        <a:xfrm>
          <a:off x="0" y="0"/>
          <a:ext cx="0" cy="0"/>
          <a:chOff x="0" y="0"/>
          <a:chExt cx="0" cy="0"/>
        </a:xfrm>
      </p:grpSpPr>
      <p:pic>
        <p:nvPicPr>
          <p:cNvPr descr="WIPRO PPT Design.jpg" id="233" name="Google Shape;233;p23"/>
          <p:cNvPicPr preferRelativeResize="0"/>
          <p:nvPr/>
        </p:nvPicPr>
        <p:blipFill rotWithShape="1">
          <a:blip r:embed="rId2">
            <a:alphaModFix/>
          </a:blip>
          <a:srcRect b="0" l="0" r="0" t="0"/>
          <a:stretch/>
        </p:blipFill>
        <p:spPr>
          <a:xfrm>
            <a:off x="5121" y="4471039"/>
            <a:ext cx="9133758" cy="2171061"/>
          </a:xfrm>
          <a:prstGeom prst="rect">
            <a:avLst/>
          </a:prstGeom>
          <a:noFill/>
          <a:ln>
            <a:noFill/>
          </a:ln>
        </p:spPr>
      </p:pic>
      <p:sp>
        <p:nvSpPr>
          <p:cNvPr id="234" name="Google Shape;234;p23"/>
          <p:cNvSpPr txBox="1"/>
          <p:nvPr>
            <p:ph type="ctrTitle"/>
          </p:nvPr>
        </p:nvSpPr>
        <p:spPr>
          <a:xfrm>
            <a:off x="4547710" y="1480457"/>
            <a:ext cx="4142266" cy="1547161"/>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rgbClr val="595959"/>
              </a:buClr>
              <a:buSzPts val="3400"/>
              <a:buFont typeface="Arial"/>
              <a:buNone/>
              <a:defRPr b="1" sz="3400">
                <a:solidFill>
                  <a:srgbClr val="59595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5" name="Google Shape;235;p23"/>
          <p:cNvSpPr txBox="1"/>
          <p:nvPr>
            <p:ph idx="1" type="subTitle"/>
          </p:nvPr>
        </p:nvSpPr>
        <p:spPr>
          <a:xfrm>
            <a:off x="4547710" y="3318659"/>
            <a:ext cx="4142266" cy="338554"/>
          </a:xfrm>
          <a:prstGeom prst="rect">
            <a:avLst/>
          </a:prstGeom>
          <a:noFill/>
          <a:ln>
            <a:noFill/>
          </a:ln>
        </p:spPr>
        <p:txBody>
          <a:bodyPr anchorCtr="0" anchor="t" bIns="45700" lIns="91425" spcFirstLastPara="1" rIns="91425" wrap="square" tIns="45700"/>
          <a:lstStyle>
            <a:lvl1pPr lvl="0" marR="0" algn="l">
              <a:lnSpc>
                <a:spcPct val="100000"/>
              </a:lnSpc>
              <a:spcBef>
                <a:spcPts val="320"/>
              </a:spcBef>
              <a:spcAft>
                <a:spcPts val="0"/>
              </a:spcAft>
              <a:buClr>
                <a:srgbClr val="595959"/>
              </a:buClr>
              <a:buSzPts val="1600"/>
              <a:buFont typeface="Arial"/>
              <a:buNone/>
              <a:defRPr sz="1600">
                <a:solidFill>
                  <a:srgbClr val="595959"/>
                </a:solidFill>
                <a:latin typeface="Arial"/>
                <a:ea typeface="Arial"/>
                <a:cs typeface="Arial"/>
                <a:sym typeface="Aria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236" name="Google Shape;236;p23"/>
          <p:cNvSpPr/>
          <p:nvPr/>
        </p:nvSpPr>
        <p:spPr>
          <a:xfrm>
            <a:off x="0" y="647700"/>
            <a:ext cx="91440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7" name="Google Shape;237;p23"/>
          <p:cNvSpPr txBox="1"/>
          <p:nvPr>
            <p:ph idx="2" type="body"/>
          </p:nvPr>
        </p:nvSpPr>
        <p:spPr>
          <a:xfrm>
            <a:off x="4549775" y="3766911"/>
            <a:ext cx="4148138" cy="347889"/>
          </a:xfrm>
          <a:prstGeom prst="rect">
            <a:avLst/>
          </a:prstGeom>
          <a:noFill/>
          <a:ln>
            <a:noFill/>
          </a:ln>
        </p:spPr>
        <p:txBody>
          <a:bodyPr anchorCtr="0" anchor="t" bIns="45700" lIns="91425" spcFirstLastPara="1" rIns="91425" wrap="square" tIns="45700"/>
          <a:lstStyle>
            <a:lvl1pPr indent="-228600" lvl="0" marL="457200" algn="l">
              <a:spcBef>
                <a:spcPts val="320"/>
              </a:spcBef>
              <a:spcAft>
                <a:spcPts val="0"/>
              </a:spcAft>
              <a:buClr>
                <a:srgbClr val="595959"/>
              </a:buClr>
              <a:buSzPts val="1600"/>
              <a:buNone/>
              <a:defRPr b="0" i="0" sz="1600" u="none" cap="none" strike="noStrike">
                <a:solidFill>
                  <a:srgbClr val="595959"/>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Green">
  <p:cSld name="Content Green">
    <p:spTree>
      <p:nvGrpSpPr>
        <p:cNvPr id="238" name="Shape 238"/>
        <p:cNvGrpSpPr/>
        <p:nvPr/>
      </p:nvGrpSpPr>
      <p:grpSpPr>
        <a:xfrm>
          <a:off x="0" y="0"/>
          <a:ext cx="0" cy="0"/>
          <a:chOff x="0" y="0"/>
          <a:chExt cx="0" cy="0"/>
        </a:xfrm>
      </p:grpSpPr>
      <p:pic>
        <p:nvPicPr>
          <p:cNvPr descr="E:\My Documents\1 Temple\1 Wipro\1 On-going Jobs\Corporate ppt\z+ final\TMPLTS\8a.gif" id="239" name="Google Shape;239;p24"/>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40" name="Google Shape;240;p24"/>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lstStyle>
            <a:lvl1pPr indent="-355600" lvl="0" marL="457200" algn="l">
              <a:spcBef>
                <a:spcPts val="400"/>
              </a:spcBef>
              <a:spcAft>
                <a:spcPts val="0"/>
              </a:spcAft>
              <a:buClr>
                <a:schemeClr val="dk1"/>
              </a:buClr>
              <a:buSzPts val="2000"/>
              <a:buChar char="•"/>
              <a:defRPr sz="2000">
                <a:latin typeface="Cabin"/>
                <a:ea typeface="Cabin"/>
                <a:cs typeface="Cabin"/>
                <a:sym typeface="Cabin"/>
              </a:defRPr>
            </a:lvl1pPr>
            <a:lvl2pPr indent="-342900" lvl="1" marL="914400" algn="l">
              <a:spcBef>
                <a:spcPts val="360"/>
              </a:spcBef>
              <a:spcAft>
                <a:spcPts val="0"/>
              </a:spcAft>
              <a:buClr>
                <a:schemeClr val="dk1"/>
              </a:buClr>
              <a:buSzPts val="1800"/>
              <a:buChar char="–"/>
              <a:defRPr sz="1800">
                <a:latin typeface="Cabin"/>
                <a:ea typeface="Cabin"/>
                <a:cs typeface="Cabin"/>
                <a:sym typeface="Cabin"/>
              </a:defRPr>
            </a:lvl2pPr>
            <a:lvl3pPr indent="-330200" lvl="2" marL="1371600" algn="l">
              <a:spcBef>
                <a:spcPts val="320"/>
              </a:spcBef>
              <a:spcAft>
                <a:spcPts val="0"/>
              </a:spcAft>
              <a:buClr>
                <a:schemeClr val="dk1"/>
              </a:buClr>
              <a:buSzPts val="1600"/>
              <a:buChar char="•"/>
              <a:defRPr sz="1600">
                <a:latin typeface="Cabin"/>
                <a:ea typeface="Cabin"/>
                <a:cs typeface="Cabin"/>
                <a:sym typeface="Cabin"/>
              </a:defRPr>
            </a:lvl3pPr>
            <a:lvl4pPr indent="-317500" lvl="3" marL="1828800" algn="l">
              <a:spcBef>
                <a:spcPts val="280"/>
              </a:spcBef>
              <a:spcAft>
                <a:spcPts val="0"/>
              </a:spcAft>
              <a:buClr>
                <a:schemeClr val="dk1"/>
              </a:buClr>
              <a:buSzPts val="1400"/>
              <a:buChar char="–"/>
              <a:defRPr sz="1400">
                <a:latin typeface="Cabin"/>
                <a:ea typeface="Cabin"/>
                <a:cs typeface="Cabin"/>
                <a:sym typeface="Cabin"/>
              </a:defRPr>
            </a:lvl4pPr>
            <a:lvl5pPr indent="-304800" lvl="4" marL="2286000" algn="l">
              <a:spcBef>
                <a:spcPts val="240"/>
              </a:spcBef>
              <a:spcAft>
                <a:spcPts val="0"/>
              </a:spcAft>
              <a:buClr>
                <a:schemeClr val="dk1"/>
              </a:buClr>
              <a:buSzPts val="1200"/>
              <a:buChar char="»"/>
              <a:defRPr sz="1200">
                <a:latin typeface="Cabin"/>
                <a:ea typeface="Cabin"/>
                <a:cs typeface="Cabin"/>
                <a:sym typeface="Cabin"/>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Yellow">
  <p:cSld name="Two Content Yellow">
    <p:spTree>
      <p:nvGrpSpPr>
        <p:cNvPr id="241" name="Shape 241"/>
        <p:cNvGrpSpPr/>
        <p:nvPr/>
      </p:nvGrpSpPr>
      <p:grpSpPr>
        <a:xfrm>
          <a:off x="0" y="0"/>
          <a:ext cx="0" cy="0"/>
          <a:chOff x="0" y="0"/>
          <a:chExt cx="0" cy="0"/>
        </a:xfrm>
      </p:grpSpPr>
      <p:pic>
        <p:nvPicPr>
          <p:cNvPr descr="E:\My Documents\1 Temple\1 Wipro\1 On-going Jobs\Corporate ppt\z+ final\TMPLTS\6a.gif" id="242" name="Google Shape;242;p2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43" name="Google Shape;243;p25"/>
          <p:cNvSpPr txBox="1"/>
          <p:nvPr>
            <p:ph idx="1" type="body"/>
          </p:nvPr>
        </p:nvSpPr>
        <p:spPr>
          <a:xfrm>
            <a:off x="457200" y="1637778"/>
            <a:ext cx="4038600" cy="4525963"/>
          </a:xfrm>
          <a:prstGeom prst="rect">
            <a:avLst/>
          </a:prstGeom>
          <a:noFill/>
          <a:ln>
            <a:noFill/>
          </a:ln>
        </p:spPr>
        <p:txBody>
          <a:bodyPr anchorCtr="0" anchor="t" bIns="45700" lIns="91425" spcFirstLastPara="1" rIns="91425" wrap="square" tIns="45700"/>
          <a:lstStyle>
            <a:lvl1pPr indent="-355600" lvl="0" marL="457200" algn="l">
              <a:spcBef>
                <a:spcPts val="400"/>
              </a:spcBef>
              <a:spcAft>
                <a:spcPts val="0"/>
              </a:spcAft>
              <a:buClr>
                <a:schemeClr val="dk1"/>
              </a:buClr>
              <a:buSzPts val="2000"/>
              <a:buChar char="•"/>
              <a:defRPr sz="2000"/>
            </a:lvl1pPr>
            <a:lvl2pPr indent="-342900" lvl="1" marL="914400" algn="l">
              <a:spcBef>
                <a:spcPts val="360"/>
              </a:spcBef>
              <a:spcAft>
                <a:spcPts val="0"/>
              </a:spcAft>
              <a:buClr>
                <a:schemeClr val="dk1"/>
              </a:buClr>
              <a:buSzPts val="1800"/>
              <a:buChar char="–"/>
              <a:defRPr sz="1800"/>
            </a:lvl2pPr>
            <a:lvl3pPr indent="-330200" lvl="2" marL="1371600" algn="l">
              <a:spcBef>
                <a:spcPts val="320"/>
              </a:spcBef>
              <a:spcAft>
                <a:spcPts val="0"/>
              </a:spcAft>
              <a:buClr>
                <a:schemeClr val="dk1"/>
              </a:buClr>
              <a:buSzPts val="1600"/>
              <a:buChar char="•"/>
              <a:defRPr sz="1600"/>
            </a:lvl3pPr>
            <a:lvl4pPr indent="-317500" lvl="3" marL="1828800" algn="l">
              <a:spcBef>
                <a:spcPts val="280"/>
              </a:spcBef>
              <a:spcAft>
                <a:spcPts val="0"/>
              </a:spcAft>
              <a:buClr>
                <a:schemeClr val="dk1"/>
              </a:buClr>
              <a:buSzPts val="1400"/>
              <a:buChar char="–"/>
              <a:defRPr sz="1400"/>
            </a:lvl4pPr>
            <a:lvl5pPr indent="-317500" lvl="4" marL="2286000" algn="l">
              <a:spcBef>
                <a:spcPts val="280"/>
              </a:spcBef>
              <a:spcAft>
                <a:spcPts val="0"/>
              </a:spcAft>
              <a:buClr>
                <a:schemeClr val="dk1"/>
              </a:buClr>
              <a:buSzPts val="1400"/>
              <a:buChar char="»"/>
              <a:defRPr sz="14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44" name="Google Shape;244;p25"/>
          <p:cNvSpPr txBox="1"/>
          <p:nvPr>
            <p:ph idx="2" type="body"/>
          </p:nvPr>
        </p:nvSpPr>
        <p:spPr>
          <a:xfrm>
            <a:off x="4648200" y="1637778"/>
            <a:ext cx="4038600" cy="4525963"/>
          </a:xfrm>
          <a:prstGeom prst="rect">
            <a:avLst/>
          </a:prstGeom>
          <a:noFill/>
          <a:ln>
            <a:noFill/>
          </a:ln>
        </p:spPr>
        <p:txBody>
          <a:bodyPr anchorCtr="0" anchor="t" bIns="45700" lIns="91425" spcFirstLastPara="1" rIns="91425" wrap="square" tIns="45700"/>
          <a:lstStyle>
            <a:lvl1pPr indent="-355600" lvl="0" marL="457200" algn="l">
              <a:spcBef>
                <a:spcPts val="400"/>
              </a:spcBef>
              <a:spcAft>
                <a:spcPts val="0"/>
              </a:spcAft>
              <a:buClr>
                <a:schemeClr val="dk1"/>
              </a:buClr>
              <a:buSzPts val="2000"/>
              <a:buChar char="•"/>
              <a:defRPr sz="2000"/>
            </a:lvl1pPr>
            <a:lvl2pPr indent="-342900" lvl="1" marL="914400" algn="l">
              <a:spcBef>
                <a:spcPts val="360"/>
              </a:spcBef>
              <a:spcAft>
                <a:spcPts val="0"/>
              </a:spcAft>
              <a:buClr>
                <a:schemeClr val="dk1"/>
              </a:buClr>
              <a:buSzPts val="1800"/>
              <a:buChar char="–"/>
              <a:defRPr sz="1800"/>
            </a:lvl2pPr>
            <a:lvl3pPr indent="-330200" lvl="2" marL="1371600" algn="l">
              <a:spcBef>
                <a:spcPts val="320"/>
              </a:spcBef>
              <a:spcAft>
                <a:spcPts val="0"/>
              </a:spcAft>
              <a:buClr>
                <a:schemeClr val="dk1"/>
              </a:buClr>
              <a:buSzPts val="1600"/>
              <a:buChar char="•"/>
              <a:defRPr sz="1600"/>
            </a:lvl3pPr>
            <a:lvl4pPr indent="-317500" lvl="3" marL="1828800" algn="l">
              <a:spcBef>
                <a:spcPts val="280"/>
              </a:spcBef>
              <a:spcAft>
                <a:spcPts val="0"/>
              </a:spcAft>
              <a:buClr>
                <a:schemeClr val="dk1"/>
              </a:buClr>
              <a:buSzPts val="1400"/>
              <a:buChar char="–"/>
              <a:defRPr sz="1400"/>
            </a:lvl4pPr>
            <a:lvl5pPr indent="-317500" lvl="4" marL="2286000" algn="l">
              <a:spcBef>
                <a:spcPts val="280"/>
              </a:spcBef>
              <a:spcAft>
                <a:spcPts val="0"/>
              </a:spcAft>
              <a:buClr>
                <a:schemeClr val="dk1"/>
              </a:buClr>
              <a:buSzPts val="1400"/>
              <a:buChar char="»"/>
              <a:defRPr sz="14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45" name="Google Shape;245;p25"/>
          <p:cNvSpPr txBox="1"/>
          <p:nvPr>
            <p:ph type="title"/>
          </p:nvPr>
        </p:nvSpPr>
        <p:spPr>
          <a:xfrm>
            <a:off x="0" y="178103"/>
            <a:ext cx="7696200" cy="11430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3000"/>
              <a:buFont typeface="Arial"/>
              <a:buNone/>
              <a:defRPr b="1" sz="3000">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Red">
  <p:cSld name="Content Red">
    <p:spTree>
      <p:nvGrpSpPr>
        <p:cNvPr id="246" name="Shape 246"/>
        <p:cNvGrpSpPr/>
        <p:nvPr/>
      </p:nvGrpSpPr>
      <p:grpSpPr>
        <a:xfrm>
          <a:off x="0" y="0"/>
          <a:ext cx="0" cy="0"/>
          <a:chOff x="0" y="0"/>
          <a:chExt cx="0" cy="0"/>
        </a:xfrm>
      </p:grpSpPr>
      <p:pic>
        <p:nvPicPr>
          <p:cNvPr descr="E:\My Documents\1 Temple\1 Wipro\1 On-going Jobs\Corporate ppt\z+ final\TMPLTS\4a.gif" id="247" name="Google Shape;247;p26"/>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48" name="Google Shape;248;p26"/>
          <p:cNvSpPr txBox="1"/>
          <p:nvPr>
            <p:ph idx="1" type="body"/>
          </p:nvPr>
        </p:nvSpPr>
        <p:spPr>
          <a:xfrm>
            <a:off x="457200" y="1371600"/>
            <a:ext cx="8229600" cy="5029200"/>
          </a:xfrm>
          <a:prstGeom prst="rect">
            <a:avLst/>
          </a:prstGeom>
          <a:noFill/>
          <a:ln>
            <a:noFill/>
          </a:ln>
        </p:spPr>
        <p:txBody>
          <a:bodyPr anchorCtr="0" anchor="t" bIns="45700" lIns="91425" spcFirstLastPara="1" rIns="91425" wrap="square" tIns="45700"/>
          <a:lstStyle>
            <a:lvl1pPr indent="-355600" lvl="0" marL="457200" algn="l">
              <a:spcBef>
                <a:spcPts val="400"/>
              </a:spcBef>
              <a:spcAft>
                <a:spcPts val="0"/>
              </a:spcAft>
              <a:buClr>
                <a:schemeClr val="dk1"/>
              </a:buClr>
              <a:buSzPts val="2000"/>
              <a:buChar char="•"/>
              <a:defRPr sz="2000">
                <a:latin typeface="Cabin"/>
                <a:ea typeface="Cabin"/>
                <a:cs typeface="Cabin"/>
                <a:sym typeface="Cabin"/>
              </a:defRPr>
            </a:lvl1pPr>
            <a:lvl2pPr indent="-342900" lvl="1" marL="914400" algn="l">
              <a:spcBef>
                <a:spcPts val="360"/>
              </a:spcBef>
              <a:spcAft>
                <a:spcPts val="0"/>
              </a:spcAft>
              <a:buClr>
                <a:schemeClr val="dk1"/>
              </a:buClr>
              <a:buSzPts val="1800"/>
              <a:buChar char="–"/>
              <a:defRPr sz="1800">
                <a:latin typeface="Cabin"/>
                <a:ea typeface="Cabin"/>
                <a:cs typeface="Cabin"/>
                <a:sym typeface="Cabin"/>
              </a:defRPr>
            </a:lvl2pPr>
            <a:lvl3pPr indent="-330200" lvl="2" marL="1371600" algn="l">
              <a:spcBef>
                <a:spcPts val="320"/>
              </a:spcBef>
              <a:spcAft>
                <a:spcPts val="0"/>
              </a:spcAft>
              <a:buClr>
                <a:schemeClr val="dk1"/>
              </a:buClr>
              <a:buSzPts val="1600"/>
              <a:buChar char="•"/>
              <a:defRPr sz="1600">
                <a:latin typeface="Cabin"/>
                <a:ea typeface="Cabin"/>
                <a:cs typeface="Cabin"/>
                <a:sym typeface="Cabin"/>
              </a:defRPr>
            </a:lvl3pPr>
            <a:lvl4pPr indent="-317500" lvl="3" marL="1828800" algn="l">
              <a:spcBef>
                <a:spcPts val="280"/>
              </a:spcBef>
              <a:spcAft>
                <a:spcPts val="0"/>
              </a:spcAft>
              <a:buClr>
                <a:schemeClr val="dk1"/>
              </a:buClr>
              <a:buSzPts val="1400"/>
              <a:buChar char="–"/>
              <a:defRPr sz="1400">
                <a:latin typeface="Cabin"/>
                <a:ea typeface="Cabin"/>
                <a:cs typeface="Cabin"/>
                <a:sym typeface="Cabin"/>
              </a:defRPr>
            </a:lvl4pPr>
            <a:lvl5pPr indent="-304800" lvl="4" marL="2286000" algn="l">
              <a:spcBef>
                <a:spcPts val="240"/>
              </a:spcBef>
              <a:spcAft>
                <a:spcPts val="0"/>
              </a:spcAft>
              <a:buClr>
                <a:schemeClr val="dk1"/>
              </a:buClr>
              <a:buSzPts val="1200"/>
              <a:buChar char="»"/>
              <a:defRPr sz="1200">
                <a:latin typeface="Cabin"/>
                <a:ea typeface="Cabin"/>
                <a:cs typeface="Cabin"/>
                <a:sym typeface="Cabin"/>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9" name="Google Shape;249;p26"/>
          <p:cNvSpPr txBox="1"/>
          <p:nvPr>
            <p:ph type="title"/>
          </p:nvPr>
        </p:nvSpPr>
        <p:spPr>
          <a:xfrm>
            <a:off x="0" y="0"/>
            <a:ext cx="7563358" cy="9144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3200"/>
              <a:buFont typeface="Cabin"/>
              <a:buNone/>
              <a:defRPr b="1" sz="3200">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50" name="Shape 25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Name Here">
  <p:cSld name="Section Name Here">
    <p:bg>
      <p:bgPr>
        <a:solidFill>
          <a:schemeClr val="lt1"/>
        </a:solidFill>
      </p:bgPr>
    </p:bg>
    <p:spTree>
      <p:nvGrpSpPr>
        <p:cNvPr id="26" name="Shape 26"/>
        <p:cNvGrpSpPr/>
        <p:nvPr/>
      </p:nvGrpSpPr>
      <p:grpSpPr>
        <a:xfrm>
          <a:off x="0" y="0"/>
          <a:ext cx="0" cy="0"/>
          <a:chOff x="0" y="0"/>
          <a:chExt cx="0" cy="0"/>
        </a:xfrm>
      </p:grpSpPr>
      <p:sp>
        <p:nvSpPr>
          <p:cNvPr id="27" name="Google Shape;27;p4"/>
          <p:cNvSpPr/>
          <p:nvPr/>
        </p:nvSpPr>
        <p:spPr>
          <a:xfrm>
            <a:off x="0" y="647700"/>
            <a:ext cx="91440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 name="Google Shape;28;p4"/>
          <p:cNvSpPr txBox="1"/>
          <p:nvPr>
            <p:ph idx="1" type="body"/>
          </p:nvPr>
        </p:nvSpPr>
        <p:spPr>
          <a:xfrm>
            <a:off x="469901" y="2612799"/>
            <a:ext cx="8220074" cy="623887"/>
          </a:xfrm>
          <a:prstGeom prst="rect">
            <a:avLst/>
          </a:prstGeom>
          <a:noFill/>
          <a:ln>
            <a:noFill/>
          </a:ln>
        </p:spPr>
        <p:txBody>
          <a:bodyPr anchorCtr="0" anchor="t" bIns="45700" lIns="91425" spcFirstLastPara="1" rIns="91425" wrap="square" tIns="45700"/>
          <a:lstStyle>
            <a:lvl1pPr indent="-228600" lvl="0" marL="457200" algn="ctr">
              <a:spcBef>
                <a:spcPts val="680"/>
              </a:spcBef>
              <a:spcAft>
                <a:spcPts val="0"/>
              </a:spcAft>
              <a:buClr>
                <a:schemeClr val="dk1"/>
              </a:buClr>
              <a:buSzPts val="3400"/>
              <a:buNone/>
              <a:defRPr b="1" i="0" sz="3400" u="none" cap="none" strike="noStrike">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4"/>
          <p:cNvSpPr txBox="1"/>
          <p:nvPr>
            <p:ph idx="2" type="body"/>
          </p:nvPr>
        </p:nvSpPr>
        <p:spPr>
          <a:xfrm>
            <a:off x="469901" y="3290677"/>
            <a:ext cx="8220074" cy="439496"/>
          </a:xfrm>
          <a:prstGeom prst="rect">
            <a:avLst/>
          </a:prstGeom>
          <a:noFill/>
          <a:ln>
            <a:noFill/>
          </a:ln>
        </p:spPr>
        <p:txBody>
          <a:bodyPr anchorCtr="0" anchor="t" bIns="45700" lIns="91425" spcFirstLastPara="1" rIns="91425" wrap="square" tIns="45700"/>
          <a:lstStyle>
            <a:lvl1pPr indent="-228600" lvl="0" marL="457200" algn="ctr">
              <a:spcBef>
                <a:spcPts val="400"/>
              </a:spcBef>
              <a:spcAft>
                <a:spcPts val="0"/>
              </a:spcAft>
              <a:buClr>
                <a:srgbClr val="595959"/>
              </a:buClr>
              <a:buSzPts val="2000"/>
              <a:buNone/>
              <a:defRPr b="0" i="0" sz="2000" u="none" cap="none" strike="noStrike">
                <a:solidFill>
                  <a:srgbClr val="595959"/>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
          <p:cNvSpPr/>
          <p:nvPr/>
        </p:nvSpPr>
        <p:spPr>
          <a:xfrm>
            <a:off x="0" y="0"/>
            <a:ext cx="9144000" cy="1219200"/>
          </a:xfrm>
          <a:prstGeom prst="rect">
            <a:avLst/>
          </a:prstGeom>
          <a:gradFill>
            <a:gsLst>
              <a:gs pos="0">
                <a:schemeClr val="accent1"/>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ith 2 lists">
  <p:cSld name="Slide with 2 lists">
    <p:spTree>
      <p:nvGrpSpPr>
        <p:cNvPr id="31" name="Shape 31"/>
        <p:cNvGrpSpPr/>
        <p:nvPr/>
      </p:nvGrpSpPr>
      <p:grpSpPr>
        <a:xfrm>
          <a:off x="0" y="0"/>
          <a:ext cx="0" cy="0"/>
          <a:chOff x="0" y="0"/>
          <a:chExt cx="0" cy="0"/>
        </a:xfrm>
      </p:grpSpPr>
      <p:sp>
        <p:nvSpPr>
          <p:cNvPr id="32" name="Google Shape;32;p5"/>
          <p:cNvSpPr/>
          <p:nvPr/>
        </p:nvSpPr>
        <p:spPr>
          <a:xfrm>
            <a:off x="751112" y="2394858"/>
            <a:ext cx="3624943" cy="631371"/>
          </a:xfrm>
          <a:prstGeom prst="rect">
            <a:avLst/>
          </a:prstGeom>
          <a:solidFill>
            <a:srgbClr val="0070C0"/>
          </a:solidFill>
          <a:ln cap="flat" cmpd="sng" w="9525">
            <a:solidFill>
              <a:srgbClr val="00A0DE"/>
            </a:solidFill>
            <a:prstDash val="solid"/>
            <a:round/>
            <a:headEnd len="sm" w="sm" type="none"/>
            <a:tailEnd len="sm" w="sm" type="none"/>
          </a:ln>
        </p:spPr>
        <p:txBody>
          <a:bodyPr anchorCtr="0" anchor="ctr" bIns="45700" lIns="91425" spcFirstLastPara="1" rIns="91425" wrap="square" tIns="45700">
            <a:noAutofit/>
          </a:bodyPr>
          <a:lstStyle/>
          <a:p>
            <a:pPr indent="0" lvl="1" marL="0" marR="0" rtl="0" algn="l">
              <a:spcBef>
                <a:spcPts val="0"/>
              </a:spcBef>
              <a:spcAft>
                <a:spcPts val="0"/>
              </a:spcAft>
              <a:buClr>
                <a:schemeClr val="dk1"/>
              </a:buClr>
              <a:buSzPts val="2600"/>
              <a:buFont typeface="Arial"/>
              <a:buNone/>
            </a:pPr>
            <a:r>
              <a:t/>
            </a:r>
            <a:endParaRPr b="0" i="0" sz="2600" u="none" cap="none" strike="noStrike">
              <a:solidFill>
                <a:schemeClr val="lt1"/>
              </a:solidFill>
              <a:latin typeface="Arial"/>
              <a:ea typeface="Arial"/>
              <a:cs typeface="Arial"/>
              <a:sym typeface="Arial"/>
            </a:endParaRPr>
          </a:p>
        </p:txBody>
      </p:sp>
      <p:sp>
        <p:nvSpPr>
          <p:cNvPr id="33" name="Google Shape;33;p5"/>
          <p:cNvSpPr txBox="1"/>
          <p:nvPr>
            <p:ph idx="1" type="body"/>
          </p:nvPr>
        </p:nvSpPr>
        <p:spPr>
          <a:xfrm>
            <a:off x="751339" y="3178402"/>
            <a:ext cx="3635375" cy="2344093"/>
          </a:xfrm>
          <a:prstGeom prst="rect">
            <a:avLst/>
          </a:prstGeom>
          <a:noFill/>
          <a:ln cap="flat" cmpd="sng" w="12700">
            <a:solidFill>
              <a:srgbClr val="D2D2D2"/>
            </a:solidFill>
            <a:prstDash val="solid"/>
            <a:round/>
            <a:headEnd len="sm" w="sm" type="none"/>
            <a:tailEnd len="sm" w="sm" type="none"/>
          </a:ln>
        </p:spPr>
        <p:txBody>
          <a:bodyPr anchorCtr="0" anchor="t" bIns="45700" lIns="91425" spcFirstLastPara="1" rIns="91425" wrap="square" tIns="45700"/>
          <a:lstStyle>
            <a:lvl1pPr indent="-355600" lvl="0" marL="457200" marR="0" algn="l">
              <a:lnSpc>
                <a:spcPct val="100000"/>
              </a:lnSpc>
              <a:spcBef>
                <a:spcPts val="400"/>
              </a:spcBef>
              <a:spcAft>
                <a:spcPts val="0"/>
              </a:spcAft>
              <a:buClr>
                <a:srgbClr val="0070C0"/>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5"/>
          <p:cNvSpPr txBox="1"/>
          <p:nvPr>
            <p:ph idx="2" type="body"/>
          </p:nvPr>
        </p:nvSpPr>
        <p:spPr>
          <a:xfrm>
            <a:off x="729340" y="2384652"/>
            <a:ext cx="3679372" cy="663575"/>
          </a:xfrm>
          <a:prstGeom prst="rect">
            <a:avLst/>
          </a:prstGeom>
          <a:noFill/>
          <a:ln>
            <a:noFill/>
          </a:ln>
        </p:spPr>
        <p:txBody>
          <a:bodyPr anchorCtr="0" anchor="ctr" bIns="45700" lIns="91425" spcFirstLastPara="1" rIns="91425" wrap="square" tIns="45700"/>
          <a:lstStyle>
            <a:lvl1pPr indent="-228600" lvl="0" marL="457200" algn="l">
              <a:spcBef>
                <a:spcPts val="600"/>
              </a:spcBef>
              <a:spcAft>
                <a:spcPts val="0"/>
              </a:spcAft>
              <a:buClr>
                <a:schemeClr val="lt1"/>
              </a:buClr>
              <a:buSzPts val="3000"/>
              <a:buNone/>
              <a:defRPr b="0" i="0" sz="3000" u="none" cap="none" strike="noStrike">
                <a:solidFill>
                  <a:schemeClr val="lt1"/>
                </a:solidFill>
                <a:latin typeface="Arial"/>
                <a:ea typeface="Arial"/>
                <a:cs typeface="Arial"/>
                <a:sym typeface="Arial"/>
              </a:defRPr>
            </a:lvl1pPr>
            <a:lvl2pPr indent="-368300" lvl="1" marL="914400" algn="l">
              <a:spcBef>
                <a:spcPts val="440"/>
              </a:spcBef>
              <a:spcAft>
                <a:spcPts val="0"/>
              </a:spcAft>
              <a:buClr>
                <a:schemeClr val="lt1"/>
              </a:buClr>
              <a:buSzPts val="2200"/>
              <a:buChar char="–"/>
              <a:defRPr b="0" i="0" sz="2200" u="none" cap="none" strike="noStrike">
                <a:solidFill>
                  <a:schemeClr val="lt1"/>
                </a:solidFill>
                <a:latin typeface="Arial"/>
                <a:ea typeface="Arial"/>
                <a:cs typeface="Arial"/>
                <a:sym typeface="Arial"/>
              </a:defRPr>
            </a:lvl2pPr>
            <a:lvl3pPr indent="-368300" lvl="2" marL="1371600" algn="l">
              <a:spcBef>
                <a:spcPts val="440"/>
              </a:spcBef>
              <a:spcAft>
                <a:spcPts val="0"/>
              </a:spcAft>
              <a:buClr>
                <a:schemeClr val="lt1"/>
              </a:buClr>
              <a:buSzPts val="2200"/>
              <a:buChar char="•"/>
              <a:defRPr b="0" i="0" sz="2200" u="none" cap="none" strike="noStrike">
                <a:solidFill>
                  <a:schemeClr val="lt1"/>
                </a:solidFill>
                <a:latin typeface="Arial"/>
                <a:ea typeface="Arial"/>
                <a:cs typeface="Arial"/>
                <a:sym typeface="Arial"/>
              </a:defRPr>
            </a:lvl3pPr>
            <a:lvl4pPr indent="-368300" lvl="3" marL="1828800" algn="l">
              <a:spcBef>
                <a:spcPts val="440"/>
              </a:spcBef>
              <a:spcAft>
                <a:spcPts val="0"/>
              </a:spcAft>
              <a:buClr>
                <a:schemeClr val="lt1"/>
              </a:buClr>
              <a:buSzPts val="2200"/>
              <a:buChar char="–"/>
              <a:defRPr b="0" i="0" sz="2200" u="none" cap="none" strike="noStrike">
                <a:solidFill>
                  <a:schemeClr val="lt1"/>
                </a:solidFill>
                <a:latin typeface="Arial"/>
                <a:ea typeface="Arial"/>
                <a:cs typeface="Arial"/>
                <a:sym typeface="Arial"/>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5"/>
          <p:cNvSpPr/>
          <p:nvPr/>
        </p:nvSpPr>
        <p:spPr>
          <a:xfrm>
            <a:off x="4751389" y="2394858"/>
            <a:ext cx="3624943" cy="631371"/>
          </a:xfrm>
          <a:prstGeom prst="rect">
            <a:avLst/>
          </a:prstGeom>
          <a:solidFill>
            <a:srgbClr val="0070C0"/>
          </a:solidFill>
          <a:ln cap="flat" cmpd="sng" w="9525">
            <a:solidFill>
              <a:srgbClr val="00A0DE"/>
            </a:solidFill>
            <a:prstDash val="solid"/>
            <a:round/>
            <a:headEnd len="sm" w="sm" type="none"/>
            <a:tailEnd len="sm" w="sm" type="none"/>
          </a:ln>
        </p:spPr>
        <p:txBody>
          <a:bodyPr anchorCtr="0" anchor="ctr" bIns="45700" lIns="91425" spcFirstLastPara="1" rIns="91425" wrap="square" tIns="45700">
            <a:noAutofit/>
          </a:bodyPr>
          <a:lstStyle/>
          <a:p>
            <a:pPr indent="0" lvl="1" marL="0" marR="0" rtl="0" algn="l">
              <a:spcBef>
                <a:spcPts val="0"/>
              </a:spcBef>
              <a:spcAft>
                <a:spcPts val="0"/>
              </a:spcAft>
              <a:buClr>
                <a:schemeClr val="dk1"/>
              </a:buClr>
              <a:buSzPts val="2600"/>
              <a:buFont typeface="Arial"/>
              <a:buNone/>
            </a:pPr>
            <a:r>
              <a:t/>
            </a:r>
            <a:endParaRPr b="0" i="0" sz="2600" u="none" cap="none" strike="noStrike">
              <a:solidFill>
                <a:schemeClr val="lt1"/>
              </a:solidFill>
              <a:latin typeface="Arial"/>
              <a:ea typeface="Arial"/>
              <a:cs typeface="Arial"/>
              <a:sym typeface="Arial"/>
            </a:endParaRPr>
          </a:p>
        </p:txBody>
      </p:sp>
      <p:sp>
        <p:nvSpPr>
          <p:cNvPr id="36" name="Google Shape;36;p5"/>
          <p:cNvSpPr txBox="1"/>
          <p:nvPr>
            <p:ph idx="3" type="body"/>
          </p:nvPr>
        </p:nvSpPr>
        <p:spPr>
          <a:xfrm>
            <a:off x="4751616" y="3178402"/>
            <a:ext cx="3635375" cy="2344093"/>
          </a:xfrm>
          <a:prstGeom prst="rect">
            <a:avLst/>
          </a:prstGeom>
          <a:noFill/>
          <a:ln cap="flat" cmpd="sng" w="12700">
            <a:solidFill>
              <a:srgbClr val="D2D2D2"/>
            </a:solidFill>
            <a:prstDash val="solid"/>
            <a:round/>
            <a:headEnd len="sm" w="sm" type="none"/>
            <a:tailEnd len="sm" w="sm" type="none"/>
          </a:ln>
        </p:spPr>
        <p:txBody>
          <a:bodyPr anchorCtr="0" anchor="t" bIns="45700" lIns="91425" spcFirstLastPara="1" rIns="91425" wrap="square" tIns="45700"/>
          <a:lstStyle>
            <a:lvl1pPr indent="-355600" lvl="0" marL="457200" marR="0" algn="l">
              <a:lnSpc>
                <a:spcPct val="100000"/>
              </a:lnSpc>
              <a:spcBef>
                <a:spcPts val="400"/>
              </a:spcBef>
              <a:spcAft>
                <a:spcPts val="0"/>
              </a:spcAft>
              <a:buClr>
                <a:srgbClr val="0070C0"/>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5"/>
          <p:cNvSpPr txBox="1"/>
          <p:nvPr>
            <p:ph idx="4" type="body"/>
          </p:nvPr>
        </p:nvSpPr>
        <p:spPr>
          <a:xfrm>
            <a:off x="4729617" y="2384652"/>
            <a:ext cx="3679372" cy="663575"/>
          </a:xfrm>
          <a:prstGeom prst="rect">
            <a:avLst/>
          </a:prstGeom>
          <a:noFill/>
          <a:ln>
            <a:noFill/>
          </a:ln>
        </p:spPr>
        <p:txBody>
          <a:bodyPr anchorCtr="0" anchor="ctr" bIns="45700" lIns="91425" spcFirstLastPara="1" rIns="91425" wrap="square" tIns="45700"/>
          <a:lstStyle>
            <a:lvl1pPr indent="-228600" lvl="0" marL="457200" algn="l">
              <a:spcBef>
                <a:spcPts val="600"/>
              </a:spcBef>
              <a:spcAft>
                <a:spcPts val="0"/>
              </a:spcAft>
              <a:buClr>
                <a:schemeClr val="lt1"/>
              </a:buClr>
              <a:buSzPts val="3000"/>
              <a:buNone/>
              <a:defRPr b="0" i="0" sz="3000" u="none" cap="none" strike="noStrike">
                <a:solidFill>
                  <a:schemeClr val="lt1"/>
                </a:solidFill>
                <a:latin typeface="Arial"/>
                <a:ea typeface="Arial"/>
                <a:cs typeface="Arial"/>
                <a:sym typeface="Arial"/>
              </a:defRPr>
            </a:lvl1pPr>
            <a:lvl2pPr indent="-368300" lvl="1" marL="914400" algn="l">
              <a:spcBef>
                <a:spcPts val="440"/>
              </a:spcBef>
              <a:spcAft>
                <a:spcPts val="0"/>
              </a:spcAft>
              <a:buClr>
                <a:schemeClr val="lt1"/>
              </a:buClr>
              <a:buSzPts val="2200"/>
              <a:buChar char="–"/>
              <a:defRPr b="0" i="0" sz="2200" u="none" cap="none" strike="noStrike">
                <a:solidFill>
                  <a:schemeClr val="lt1"/>
                </a:solidFill>
                <a:latin typeface="Arial"/>
                <a:ea typeface="Arial"/>
                <a:cs typeface="Arial"/>
                <a:sym typeface="Arial"/>
              </a:defRPr>
            </a:lvl2pPr>
            <a:lvl3pPr indent="-368300" lvl="2" marL="1371600" algn="l">
              <a:spcBef>
                <a:spcPts val="440"/>
              </a:spcBef>
              <a:spcAft>
                <a:spcPts val="0"/>
              </a:spcAft>
              <a:buClr>
                <a:schemeClr val="lt1"/>
              </a:buClr>
              <a:buSzPts val="2200"/>
              <a:buChar char="•"/>
              <a:defRPr b="0" i="0" sz="2200" u="none" cap="none" strike="noStrike">
                <a:solidFill>
                  <a:schemeClr val="lt1"/>
                </a:solidFill>
                <a:latin typeface="Arial"/>
                <a:ea typeface="Arial"/>
                <a:cs typeface="Arial"/>
                <a:sym typeface="Arial"/>
              </a:defRPr>
            </a:lvl3pPr>
            <a:lvl4pPr indent="-368300" lvl="3" marL="1828800" algn="l">
              <a:spcBef>
                <a:spcPts val="440"/>
              </a:spcBef>
              <a:spcAft>
                <a:spcPts val="0"/>
              </a:spcAft>
              <a:buClr>
                <a:schemeClr val="lt1"/>
              </a:buClr>
              <a:buSzPts val="2200"/>
              <a:buChar char="–"/>
              <a:defRPr b="0" i="0" sz="2200" u="none" cap="none" strike="noStrike">
                <a:solidFill>
                  <a:schemeClr val="lt1"/>
                </a:solidFill>
                <a:latin typeface="Arial"/>
                <a:ea typeface="Arial"/>
                <a:cs typeface="Arial"/>
                <a:sym typeface="Arial"/>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5" type="body"/>
          </p:nvPr>
        </p:nvSpPr>
        <p:spPr>
          <a:xfrm>
            <a:off x="460376" y="145140"/>
            <a:ext cx="8229600" cy="553998"/>
          </a:xfrm>
          <a:prstGeom prst="rect">
            <a:avLst/>
          </a:prstGeom>
          <a:noFill/>
          <a:ln>
            <a:noFill/>
          </a:ln>
        </p:spPr>
        <p:txBody>
          <a:bodyPr anchorCtr="0" anchor="t" bIns="45700" lIns="91425" spcFirstLastPara="1" rIns="91425" wrap="square" tIns="45700"/>
          <a:lstStyle>
            <a:lvl1pPr indent="-228600" lvl="0" marL="457200" algn="ctr">
              <a:spcBef>
                <a:spcPts val="0"/>
              </a:spcBef>
              <a:spcAft>
                <a:spcPts val="0"/>
              </a:spcAft>
              <a:buClr>
                <a:schemeClr val="dk1"/>
              </a:buClr>
              <a:buSzPts val="3000"/>
              <a:buNone/>
              <a:defRPr b="1" sz="3000">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6" type="body"/>
          </p:nvPr>
        </p:nvSpPr>
        <p:spPr>
          <a:xfrm>
            <a:off x="451301" y="1465489"/>
            <a:ext cx="8238674" cy="360000"/>
          </a:xfrm>
          <a:prstGeom prst="rect">
            <a:avLst/>
          </a:prstGeom>
          <a:noFill/>
          <a:ln>
            <a:noFill/>
          </a:ln>
        </p:spPr>
        <p:txBody>
          <a:bodyPr anchorCtr="0" anchor="t" bIns="45700" lIns="91425" spcFirstLastPara="1" rIns="91425" wrap="square" tIns="45700"/>
          <a:lstStyle>
            <a:lvl1pPr indent="-228600" lvl="0" marL="457200" algn="ctr">
              <a:spcBef>
                <a:spcPts val="440"/>
              </a:spcBef>
              <a:spcAft>
                <a:spcPts val="0"/>
              </a:spcAft>
              <a:buClr>
                <a:schemeClr val="dk1"/>
              </a:buClr>
              <a:buSzPts val="2200"/>
              <a:buFont typeface="Arial"/>
              <a:buNone/>
              <a:defRPr b="1" i="0" sz="2200" u="none" cap="none" strike="noStrike">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Layout 1">
  <p:cSld name="Text Layout 1">
    <p:spTree>
      <p:nvGrpSpPr>
        <p:cNvPr id="40" name="Shape 40"/>
        <p:cNvGrpSpPr/>
        <p:nvPr/>
      </p:nvGrpSpPr>
      <p:grpSpPr>
        <a:xfrm>
          <a:off x="0" y="0"/>
          <a:ext cx="0" cy="0"/>
          <a:chOff x="0" y="0"/>
          <a:chExt cx="0" cy="0"/>
        </a:xfrm>
      </p:grpSpPr>
      <p:sp>
        <p:nvSpPr>
          <p:cNvPr id="41" name="Google Shape;41;p6"/>
          <p:cNvSpPr txBox="1"/>
          <p:nvPr>
            <p:ph idx="1" type="body"/>
          </p:nvPr>
        </p:nvSpPr>
        <p:spPr>
          <a:xfrm>
            <a:off x="460376" y="145140"/>
            <a:ext cx="8229600" cy="553998"/>
          </a:xfrm>
          <a:prstGeom prst="rect">
            <a:avLst/>
          </a:prstGeom>
          <a:noFill/>
          <a:ln>
            <a:noFill/>
          </a:ln>
        </p:spPr>
        <p:txBody>
          <a:bodyPr anchorCtr="0" anchor="t" bIns="45700" lIns="91425" spcFirstLastPara="1" rIns="91425" wrap="square" tIns="45700"/>
          <a:lstStyle>
            <a:lvl1pPr indent="-228600" lvl="0" marL="457200" algn="ctr">
              <a:spcBef>
                <a:spcPts val="0"/>
              </a:spcBef>
              <a:spcAft>
                <a:spcPts val="0"/>
              </a:spcAft>
              <a:buClr>
                <a:schemeClr val="dk1"/>
              </a:buClr>
              <a:buSzPts val="3000"/>
              <a:buNone/>
              <a:defRPr b="1" sz="3000">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 name="Google Shape;42;p6"/>
          <p:cNvSpPr txBox="1"/>
          <p:nvPr>
            <p:ph idx="2" type="body"/>
          </p:nvPr>
        </p:nvSpPr>
        <p:spPr>
          <a:xfrm>
            <a:off x="457200" y="1360488"/>
            <a:ext cx="8240713" cy="4473575"/>
          </a:xfrm>
          <a:prstGeom prst="rect">
            <a:avLst/>
          </a:prstGeom>
          <a:noFill/>
          <a:ln>
            <a:noFill/>
          </a:ln>
        </p:spPr>
        <p:txBody>
          <a:bodyPr anchorCtr="0" anchor="t" bIns="45700" lIns="91425" spcFirstLastPara="1" rIns="91425" wrap="square" tIns="45700"/>
          <a:lstStyle>
            <a:lvl1pPr indent="-368300" lvl="0" marL="457200" algn="l">
              <a:spcBef>
                <a:spcPts val="440"/>
              </a:spcBef>
              <a:spcAft>
                <a:spcPts val="0"/>
              </a:spcAft>
              <a:buClr>
                <a:srgbClr val="0070C0"/>
              </a:buClr>
              <a:buSzPts val="2200"/>
              <a:buChar char="•"/>
              <a:defRPr sz="2200">
                <a:solidFill>
                  <a:schemeClr val="dk1"/>
                </a:solidFill>
              </a:defRPr>
            </a:lvl1pPr>
            <a:lvl2pPr indent="-342900" lvl="1" marL="914400" algn="l">
              <a:spcBef>
                <a:spcPts val="360"/>
              </a:spcBef>
              <a:spcAft>
                <a:spcPts val="0"/>
              </a:spcAft>
              <a:buClr>
                <a:srgbClr val="0070C0"/>
              </a:buClr>
              <a:buSzPts val="1800"/>
              <a:buFont typeface="Arial"/>
              <a:buChar char="•"/>
              <a:defRPr>
                <a:solidFill>
                  <a:schemeClr val="dk1"/>
                </a:solidFill>
              </a:defRPr>
            </a:lvl2pPr>
            <a:lvl3pPr indent="-330200" lvl="2" marL="1371600" algn="l">
              <a:spcBef>
                <a:spcPts val="320"/>
              </a:spcBef>
              <a:spcAft>
                <a:spcPts val="0"/>
              </a:spcAft>
              <a:buClr>
                <a:srgbClr val="0070C0"/>
              </a:buClr>
              <a:buSzPts val="1600"/>
              <a:buFont typeface="Arial"/>
              <a:buChar char="•"/>
              <a:defRPr>
                <a:solidFill>
                  <a:schemeClr val="dk1"/>
                </a:solidFill>
              </a:defRPr>
            </a:lvl3pPr>
            <a:lvl4pPr indent="-317500" lvl="3" marL="1828800" algn="l">
              <a:spcBef>
                <a:spcPts val="280"/>
              </a:spcBef>
              <a:spcAft>
                <a:spcPts val="0"/>
              </a:spcAft>
              <a:buClr>
                <a:srgbClr val="0070C0"/>
              </a:buClr>
              <a:buSzPts val="1400"/>
              <a:buFont typeface="Arial"/>
              <a:buChar char="•"/>
              <a:defRPr>
                <a:solidFill>
                  <a:schemeClr val="dk1"/>
                </a:solidFill>
              </a:defRPr>
            </a:lvl4pPr>
            <a:lvl5pPr indent="-304800" lvl="4" marL="2286000" algn="l">
              <a:spcBef>
                <a:spcPts val="240"/>
              </a:spcBef>
              <a:spcAft>
                <a:spcPts val="0"/>
              </a:spcAft>
              <a:buClr>
                <a:srgbClr val="0070C0"/>
              </a:buClr>
              <a:buSzPts val="1200"/>
              <a:buFont typeface="Arial"/>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Layout">
  <p:cSld name="Picture Layout">
    <p:spTree>
      <p:nvGrpSpPr>
        <p:cNvPr id="43" name="Shape 43"/>
        <p:cNvGrpSpPr/>
        <p:nvPr/>
      </p:nvGrpSpPr>
      <p:grpSpPr>
        <a:xfrm>
          <a:off x="0" y="0"/>
          <a:ext cx="0" cy="0"/>
          <a:chOff x="0" y="0"/>
          <a:chExt cx="0" cy="0"/>
        </a:xfrm>
      </p:grpSpPr>
      <p:sp>
        <p:nvSpPr>
          <p:cNvPr id="44" name="Google Shape;44;p7"/>
          <p:cNvSpPr/>
          <p:nvPr>
            <p:ph idx="2" type="pic"/>
          </p:nvPr>
        </p:nvSpPr>
        <p:spPr>
          <a:xfrm>
            <a:off x="0" y="957943"/>
            <a:ext cx="9144000" cy="5442858"/>
          </a:xfrm>
          <a:prstGeom prst="rect">
            <a:avLst/>
          </a:prstGeom>
          <a:noFill/>
          <a:ln>
            <a:noFill/>
          </a:ln>
        </p:spPr>
        <p:txBody>
          <a:bodyPr anchorCtr="0" anchor="ctr" bIns="45700" lIns="91425" spcFirstLastPara="1" rIns="91425" wrap="square" tIns="45700"/>
          <a:lstStyle>
            <a:lvl1pPr lvl="0" marR="0" rtl="0" algn="ctr">
              <a:spcBef>
                <a:spcPts val="1080"/>
              </a:spcBef>
              <a:spcAft>
                <a:spcPts val="0"/>
              </a:spcAft>
              <a:buClr>
                <a:schemeClr val="dk1"/>
              </a:buClr>
              <a:buSzPts val="5400"/>
              <a:buFont typeface="Arial"/>
              <a:buNone/>
              <a:defRPr b="0" i="0" sz="5400" u="none" cap="none" strike="noStrike">
                <a:solidFill>
                  <a:schemeClr val="dk1"/>
                </a:solidFill>
                <a:latin typeface="Arial"/>
                <a:ea typeface="Arial"/>
                <a:cs typeface="Arial"/>
                <a:sym typeface="Arial"/>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spcBef>
                <a:spcPts val="24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5" name="Google Shape;45;p7"/>
          <p:cNvSpPr txBox="1"/>
          <p:nvPr>
            <p:ph idx="1" type="body"/>
          </p:nvPr>
        </p:nvSpPr>
        <p:spPr>
          <a:xfrm>
            <a:off x="0" y="4517571"/>
            <a:ext cx="9144000" cy="1110343"/>
          </a:xfrm>
          <a:prstGeom prst="rect">
            <a:avLst/>
          </a:prstGeom>
          <a:solidFill>
            <a:srgbClr val="D8D9DF">
              <a:alpha val="74901"/>
            </a:srgbClr>
          </a:solidFill>
          <a:ln>
            <a:noFill/>
          </a:ln>
        </p:spPr>
        <p:txBody>
          <a:bodyPr anchorCtr="0" anchor="ctr" bIns="45700" lIns="91425" spcFirstLastPara="1" rIns="91425" wrap="square" tIns="45700"/>
          <a:lstStyle>
            <a:lvl1pPr indent="-228600" lvl="0" marL="457200" algn="ctr">
              <a:spcBef>
                <a:spcPts val="400"/>
              </a:spcBef>
              <a:spcAft>
                <a:spcPts val="0"/>
              </a:spcAft>
              <a:buClr>
                <a:schemeClr val="dk1"/>
              </a:buClr>
              <a:buSzPts val="2000"/>
              <a:buNone/>
              <a:defRPr b="1" sz="2000">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with Paragarph Text">
  <p:cSld name="Image with Paragarph Text">
    <p:spTree>
      <p:nvGrpSpPr>
        <p:cNvPr id="46" name="Shape 46"/>
        <p:cNvGrpSpPr/>
        <p:nvPr/>
      </p:nvGrpSpPr>
      <p:grpSpPr>
        <a:xfrm>
          <a:off x="0" y="0"/>
          <a:ext cx="0" cy="0"/>
          <a:chOff x="0" y="0"/>
          <a:chExt cx="0" cy="0"/>
        </a:xfrm>
      </p:grpSpPr>
      <p:sp>
        <p:nvSpPr>
          <p:cNvPr id="47" name="Google Shape;47;p8"/>
          <p:cNvSpPr txBox="1"/>
          <p:nvPr>
            <p:ph type="title"/>
          </p:nvPr>
        </p:nvSpPr>
        <p:spPr>
          <a:xfrm>
            <a:off x="448140" y="140511"/>
            <a:ext cx="8229600" cy="553998"/>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Clr>
                <a:schemeClr val="dk1"/>
              </a:buClr>
              <a:buSzPts val="3000"/>
              <a:buFont typeface="Arial"/>
              <a:buNone/>
              <a:defRPr b="1" sz="3000">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8"/>
          <p:cNvSpPr/>
          <p:nvPr>
            <p:ph idx="2" type="pic"/>
          </p:nvPr>
        </p:nvSpPr>
        <p:spPr>
          <a:xfrm>
            <a:off x="448140" y="1208314"/>
            <a:ext cx="4417774" cy="5046436"/>
          </a:xfrm>
          <a:prstGeom prst="rect">
            <a:avLst/>
          </a:prstGeom>
          <a:noFill/>
          <a:ln>
            <a:noFill/>
          </a:ln>
        </p:spPr>
        <p:txBody>
          <a:bodyPr anchorCtr="0" anchor="t" bIns="45700" lIns="91425" spcFirstLastPara="1" rIns="91425" wrap="square" tIns="45700"/>
          <a:lstStyle>
            <a:lvl1pPr lvl="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spcBef>
                <a:spcPts val="24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9" name="Google Shape;49;p8"/>
          <p:cNvSpPr txBox="1"/>
          <p:nvPr>
            <p:ph idx="1" type="body"/>
          </p:nvPr>
        </p:nvSpPr>
        <p:spPr>
          <a:xfrm>
            <a:off x="5159829" y="2331357"/>
            <a:ext cx="3530146" cy="2800350"/>
          </a:xfrm>
          <a:prstGeom prst="rect">
            <a:avLst/>
          </a:prstGeom>
          <a:noFill/>
          <a:ln>
            <a:noFill/>
          </a:ln>
        </p:spPr>
        <p:txBody>
          <a:bodyPr anchorCtr="0" anchor="t" bIns="45700" lIns="91425" spcFirstLastPara="1" rIns="91425" wrap="square" tIns="45700"/>
          <a:lstStyle>
            <a:lvl1pPr indent="-228600" lvl="0" marL="457200" algn="l">
              <a:spcBef>
                <a:spcPts val="4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spcBef>
                <a:spcPts val="400"/>
              </a:spcBef>
              <a:spcAft>
                <a:spcPts val="0"/>
              </a:spcAft>
              <a:buClr>
                <a:srgbClr val="595959"/>
              </a:buClr>
              <a:buSzPts val="2000"/>
              <a:buNone/>
              <a:defRPr sz="2000">
                <a:solidFill>
                  <a:srgbClr val="595959"/>
                </a:solidFill>
                <a:latin typeface="Arial"/>
                <a:ea typeface="Arial"/>
                <a:cs typeface="Arial"/>
                <a:sym typeface="Arial"/>
              </a:defRPr>
            </a:lvl2pPr>
            <a:lvl3pPr indent="-228600" lvl="2" marL="1371600" algn="l">
              <a:spcBef>
                <a:spcPts val="400"/>
              </a:spcBef>
              <a:spcAft>
                <a:spcPts val="0"/>
              </a:spcAft>
              <a:buClr>
                <a:srgbClr val="595959"/>
              </a:buClr>
              <a:buSzPts val="2000"/>
              <a:buNone/>
              <a:defRPr sz="2000">
                <a:solidFill>
                  <a:srgbClr val="595959"/>
                </a:solidFill>
                <a:latin typeface="Arial"/>
                <a:ea typeface="Arial"/>
                <a:cs typeface="Arial"/>
                <a:sym typeface="Arial"/>
              </a:defRPr>
            </a:lvl3pPr>
            <a:lvl4pPr indent="-228600" lvl="3" marL="1828800" algn="l">
              <a:spcBef>
                <a:spcPts val="400"/>
              </a:spcBef>
              <a:spcAft>
                <a:spcPts val="0"/>
              </a:spcAft>
              <a:buClr>
                <a:srgbClr val="595959"/>
              </a:buClr>
              <a:buSzPts val="2000"/>
              <a:buNone/>
              <a:defRPr sz="2000">
                <a:solidFill>
                  <a:srgbClr val="595959"/>
                </a:solidFill>
                <a:latin typeface="Arial"/>
                <a:ea typeface="Arial"/>
                <a:cs typeface="Arial"/>
                <a:sym typeface="Arial"/>
              </a:defRPr>
            </a:lvl4pPr>
            <a:lvl5pPr indent="-228600" lvl="4" marL="2286000" algn="l">
              <a:spcBef>
                <a:spcPts val="400"/>
              </a:spcBef>
              <a:spcAft>
                <a:spcPts val="0"/>
              </a:spcAft>
              <a:buClr>
                <a:srgbClr val="595959"/>
              </a:buClr>
              <a:buSzPts val="2000"/>
              <a:buNone/>
              <a:defRPr sz="2000">
                <a:solidFill>
                  <a:srgbClr val="595959"/>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with Bullet Points">
  <p:cSld name="Image with Bullet Points">
    <p:spTree>
      <p:nvGrpSpPr>
        <p:cNvPr id="50" name="Shape 50"/>
        <p:cNvGrpSpPr/>
        <p:nvPr/>
      </p:nvGrpSpPr>
      <p:grpSpPr>
        <a:xfrm>
          <a:off x="0" y="0"/>
          <a:ext cx="0" cy="0"/>
          <a:chOff x="0" y="0"/>
          <a:chExt cx="0" cy="0"/>
        </a:xfrm>
      </p:grpSpPr>
      <p:sp>
        <p:nvSpPr>
          <p:cNvPr id="51" name="Google Shape;51;p9"/>
          <p:cNvSpPr txBox="1"/>
          <p:nvPr>
            <p:ph idx="1" type="body"/>
          </p:nvPr>
        </p:nvSpPr>
        <p:spPr>
          <a:xfrm>
            <a:off x="5173663" y="2204017"/>
            <a:ext cx="3516312" cy="3055030"/>
          </a:xfrm>
          <a:prstGeom prst="rect">
            <a:avLst/>
          </a:prstGeom>
          <a:noFill/>
          <a:ln>
            <a:noFill/>
          </a:ln>
        </p:spPr>
        <p:txBody>
          <a:bodyPr anchorCtr="0" anchor="t" bIns="45700" lIns="91425" spcFirstLastPara="1" rIns="91425" wrap="square" tIns="45700"/>
          <a:lstStyle>
            <a:lvl1pPr indent="-355600" lvl="0" marL="457200" algn="l">
              <a:spcBef>
                <a:spcPts val="400"/>
              </a:spcBef>
              <a:spcAft>
                <a:spcPts val="0"/>
              </a:spcAft>
              <a:buClr>
                <a:srgbClr val="0070C0"/>
              </a:buClr>
              <a:buSzPts val="2000"/>
              <a:buFont typeface="Arial"/>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2" name="Google Shape;52;p9"/>
          <p:cNvSpPr/>
          <p:nvPr>
            <p:ph idx="2" type="pic"/>
          </p:nvPr>
        </p:nvSpPr>
        <p:spPr>
          <a:xfrm>
            <a:off x="448140" y="1208314"/>
            <a:ext cx="4417774" cy="5046436"/>
          </a:xfrm>
          <a:prstGeom prst="rect">
            <a:avLst/>
          </a:prstGeom>
          <a:noFill/>
          <a:ln>
            <a:noFill/>
          </a:ln>
        </p:spPr>
        <p:txBody>
          <a:bodyPr anchorCtr="0" anchor="t" bIns="45700" lIns="91425" spcFirstLastPara="1" rIns="91425" wrap="square" tIns="45700"/>
          <a:lstStyle>
            <a:lvl1pPr lvl="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spcBef>
                <a:spcPts val="24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3" name="Google Shape;53;p9"/>
          <p:cNvSpPr txBox="1"/>
          <p:nvPr>
            <p:ph type="title"/>
          </p:nvPr>
        </p:nvSpPr>
        <p:spPr>
          <a:xfrm>
            <a:off x="448140" y="140511"/>
            <a:ext cx="8229600" cy="553998"/>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Clr>
                <a:schemeClr val="dk1"/>
              </a:buClr>
              <a:buSzPts val="3000"/>
              <a:buFont typeface="Arial"/>
              <a:buNone/>
              <a:defRPr b="1" sz="3000">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orizonatal image with p text">
  <p:cSld name="Horizonatal image with p text">
    <p:spTree>
      <p:nvGrpSpPr>
        <p:cNvPr id="54" name="Shape 54"/>
        <p:cNvGrpSpPr/>
        <p:nvPr/>
      </p:nvGrpSpPr>
      <p:grpSpPr>
        <a:xfrm>
          <a:off x="0" y="0"/>
          <a:ext cx="0" cy="0"/>
          <a:chOff x="0" y="0"/>
          <a:chExt cx="0" cy="0"/>
        </a:xfrm>
      </p:grpSpPr>
      <p:sp>
        <p:nvSpPr>
          <p:cNvPr id="55" name="Google Shape;55;p10"/>
          <p:cNvSpPr txBox="1"/>
          <p:nvPr>
            <p:ph type="title"/>
          </p:nvPr>
        </p:nvSpPr>
        <p:spPr>
          <a:xfrm>
            <a:off x="457200" y="140511"/>
            <a:ext cx="8229600" cy="553998"/>
          </a:xfrm>
          <a:prstGeom prst="rect">
            <a:avLst/>
          </a:prstGeom>
          <a:noFill/>
          <a:ln>
            <a:noFill/>
          </a:ln>
        </p:spPr>
        <p:txBody>
          <a:bodyPr anchorCtr="0" anchor="t" bIns="45700" lIns="91425" spcFirstLastPara="1" rIns="91425" wrap="square" tIns="45700"/>
          <a:lstStyle>
            <a:lvl1pPr lvl="0" marR="0" rtl="0" algn="ctr">
              <a:lnSpc>
                <a:spcPct val="100000"/>
              </a:lnSpc>
              <a:spcBef>
                <a:spcPts val="0"/>
              </a:spcBef>
              <a:spcAft>
                <a:spcPts val="0"/>
              </a:spcAft>
              <a:buClr>
                <a:schemeClr val="dk1"/>
              </a:buClr>
              <a:buSzPts val="3000"/>
              <a:buFont typeface="Arial"/>
              <a:buNone/>
              <a:defRPr b="1" sz="3000">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10"/>
          <p:cNvSpPr/>
          <p:nvPr>
            <p:ph idx="2" type="pic"/>
          </p:nvPr>
        </p:nvSpPr>
        <p:spPr>
          <a:xfrm>
            <a:off x="460376" y="1103313"/>
            <a:ext cx="8229600" cy="3149600"/>
          </a:xfrm>
          <a:prstGeom prst="rect">
            <a:avLst/>
          </a:prstGeom>
          <a:noFill/>
          <a:ln>
            <a:noFill/>
          </a:ln>
        </p:spPr>
        <p:txBody>
          <a:bodyPr anchorCtr="0" anchor="t" bIns="45700" lIns="91425" spcFirstLastPara="1" rIns="91425" wrap="square" tIns="45700"/>
          <a:lstStyle>
            <a:lvl1pPr lvl="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spcBef>
                <a:spcPts val="24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10"/>
          <p:cNvSpPr txBox="1"/>
          <p:nvPr>
            <p:ph idx="1" type="body"/>
          </p:nvPr>
        </p:nvSpPr>
        <p:spPr>
          <a:xfrm>
            <a:off x="1146289" y="4498975"/>
            <a:ext cx="6851423" cy="1495425"/>
          </a:xfrm>
          <a:prstGeom prst="rect">
            <a:avLst/>
          </a:prstGeom>
          <a:noFill/>
          <a:ln>
            <a:noFill/>
          </a:ln>
        </p:spPr>
        <p:txBody>
          <a:bodyPr anchorCtr="0" anchor="t" bIns="45700" lIns="91425" spcFirstLastPara="1" rIns="91425" wrap="square" tIns="45700"/>
          <a:lstStyle>
            <a:lvl1pPr indent="-228600" lvl="0" marL="457200" algn="l">
              <a:spcBef>
                <a:spcPts val="400"/>
              </a:spcBef>
              <a:spcAft>
                <a:spcPts val="0"/>
              </a:spcAft>
              <a:buClr>
                <a:schemeClr val="dk1"/>
              </a:buClr>
              <a:buSzPts val="2000"/>
              <a:buFont typeface="Arial"/>
              <a:buNone/>
              <a:defRPr sz="2000">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theme" Target="../theme/theme1.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gradFill>
            <a:gsLst>
              <a:gs pos="0">
                <a:schemeClr val="accent1"/>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 name="Google Shape;11;p1"/>
          <p:cNvSpPr txBox="1"/>
          <p:nvPr>
            <p:ph idx="1" type="body"/>
          </p:nvPr>
        </p:nvSpPr>
        <p:spPr>
          <a:xfrm>
            <a:off x="457200" y="1362456"/>
            <a:ext cx="8229600" cy="4525963"/>
          </a:xfrm>
          <a:prstGeom prst="rect">
            <a:avLst/>
          </a:prstGeom>
          <a:noFill/>
          <a:ln>
            <a:noFill/>
          </a:ln>
        </p:spPr>
        <p:txBody>
          <a:bodyPr anchorCtr="0" anchor="t" bIns="45700" lIns="91425" spcFirstLastPara="1" rIns="91425" wrap="square" tIns="45700"/>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nvSpPr>
        <p:spPr>
          <a:xfrm>
            <a:off x="10884" y="6647351"/>
            <a:ext cx="360000" cy="1489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000" u="none" cap="none" strike="noStrike">
                <a:solidFill>
                  <a:srgbClr val="7F7F7F"/>
                </a:solidFill>
                <a:latin typeface="Arial"/>
                <a:ea typeface="Arial"/>
                <a:cs typeface="Arial"/>
                <a:sym typeface="Arial"/>
              </a:rPr>
              <a:t>‹#›</a:t>
            </a:fld>
            <a:endParaRPr b="0" i="0" sz="1000" u="none" cap="none" strike="noStrike">
              <a:solidFill>
                <a:srgbClr val="7F7F7F"/>
              </a:solidFill>
              <a:latin typeface="Arial"/>
              <a:ea typeface="Arial"/>
              <a:cs typeface="Arial"/>
              <a:sym typeface="Arial"/>
            </a:endParaRPr>
          </a:p>
        </p:txBody>
      </p:sp>
      <p:pic>
        <p:nvPicPr>
          <p:cNvPr descr="1" id="13" name="Google Shape;13;p1"/>
          <p:cNvPicPr preferRelativeResize="0"/>
          <p:nvPr/>
        </p:nvPicPr>
        <p:blipFill rotWithShape="1">
          <a:blip r:embed="rId1">
            <a:alphaModFix/>
          </a:blip>
          <a:srcRect b="38461" l="0" r="0" t="0"/>
          <a:stretch/>
        </p:blipFill>
        <p:spPr>
          <a:xfrm>
            <a:off x="0" y="6324600"/>
            <a:ext cx="9144000" cy="542925"/>
          </a:xfrm>
          <a:prstGeom prst="rect">
            <a:avLst/>
          </a:prstGeom>
          <a:noFill/>
          <a:ln>
            <a:noFill/>
          </a:ln>
        </p:spPr>
      </p:pic>
      <p:sp>
        <p:nvSpPr>
          <p:cNvPr id="14" name="Google Shape;14;p1"/>
          <p:cNvSpPr txBox="1"/>
          <p:nvPr/>
        </p:nvSpPr>
        <p:spPr>
          <a:xfrm>
            <a:off x="0" y="0"/>
            <a:ext cx="9144000" cy="523220"/>
          </a:xfrm>
          <a:prstGeom prst="rect">
            <a:avLst/>
          </a:prstGeom>
          <a:solidFill>
            <a:srgbClr val="8EDEF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Introduction to machine learning</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hyperlink" Target="http://www.cs.haifa.ac.il/~rita/uml_course/add_mat/PCA.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www.cs.haifa.ac.il/~rita/uml_course/add_mat/PCA.pdf" TargetMode="Externa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www.cs.haifa.ac.il/~rita/uml_course/add_mat/PCA.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3.png"/><Relationship Id="rId4" Type="http://schemas.openxmlformats.org/officeDocument/2006/relationships/image" Target="../media/image42.png"/><Relationship Id="rId5" Type="http://schemas.openxmlformats.org/officeDocument/2006/relationships/image" Target="../media/image37.png"/><Relationship Id="rId6"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5.png"/><Relationship Id="rId4" Type="http://schemas.openxmlformats.org/officeDocument/2006/relationships/image" Target="../media/image33.png"/><Relationship Id="rId9" Type="http://schemas.openxmlformats.org/officeDocument/2006/relationships/image" Target="../media/image31.png"/><Relationship Id="rId5" Type="http://schemas.openxmlformats.org/officeDocument/2006/relationships/image" Target="../media/image34.png"/><Relationship Id="rId6" Type="http://schemas.openxmlformats.org/officeDocument/2006/relationships/image" Target="../media/image50.png"/><Relationship Id="rId7" Type="http://schemas.openxmlformats.org/officeDocument/2006/relationships/image" Target="../media/image45.png"/><Relationship Id="rId8" Type="http://schemas.openxmlformats.org/officeDocument/2006/relationships/image" Target="../media/image43.png"/><Relationship Id="rId11" Type="http://schemas.openxmlformats.org/officeDocument/2006/relationships/image" Target="../media/image48.png"/><Relationship Id="rId10" Type="http://schemas.openxmlformats.org/officeDocument/2006/relationships/image" Target="../media/image29.png"/><Relationship Id="rId12"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0.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1.png"/><Relationship Id="rId4" Type="http://schemas.openxmlformats.org/officeDocument/2006/relationships/image" Target="../media/image40.png"/><Relationship Id="rId5" Type="http://schemas.openxmlformats.org/officeDocument/2006/relationships/image" Target="../media/image46.png"/><Relationship Id="rId6" Type="http://schemas.openxmlformats.org/officeDocument/2006/relationships/image" Target="../media/image44.png"/><Relationship Id="rId7"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6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51.png"/><Relationship Id="rId4" Type="http://schemas.openxmlformats.org/officeDocument/2006/relationships/image" Target="../media/image64.png"/><Relationship Id="rId5" Type="http://schemas.openxmlformats.org/officeDocument/2006/relationships/image" Target="../media/image53.png"/><Relationship Id="rId6" Type="http://schemas.openxmlformats.org/officeDocument/2006/relationships/image" Target="../media/image60.png"/><Relationship Id="rId7" Type="http://schemas.openxmlformats.org/officeDocument/2006/relationships/image" Target="../media/image5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5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57.png"/><Relationship Id="rId4" Type="http://schemas.openxmlformats.org/officeDocument/2006/relationships/image" Target="../media/image5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6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38.png"/><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en.wikipedia.org/wiki/Linear_discriminant_analysi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8"/>
          <p:cNvSpPr txBox="1"/>
          <p:nvPr>
            <p:ph idx="4294967295" type="body"/>
          </p:nvPr>
        </p:nvSpPr>
        <p:spPr>
          <a:xfrm>
            <a:off x="3276600" y="2895600"/>
            <a:ext cx="2819400" cy="646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None/>
            </a:pPr>
            <a:r>
              <a:rPr b="1" lang="en-US" sz="1800" u="sng"/>
              <a:t>Feature Engineering and PCA</a:t>
            </a:r>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37"/>
          <p:cNvSpPr txBox="1"/>
          <p:nvPr>
            <p:ph type="title"/>
          </p:nvPr>
        </p:nvSpPr>
        <p:spPr>
          <a:xfrm>
            <a:off x="188682" y="653130"/>
            <a:ext cx="8421918" cy="4136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Principal Component Analysis</a:t>
            </a:r>
            <a:endParaRPr/>
          </a:p>
        </p:txBody>
      </p:sp>
      <p:sp>
        <p:nvSpPr>
          <p:cNvPr id="348" name="Google Shape;348;p37"/>
          <p:cNvSpPr txBox="1"/>
          <p:nvPr>
            <p:ph idx="4294967295" type="body"/>
          </p:nvPr>
        </p:nvSpPr>
        <p:spPr>
          <a:xfrm>
            <a:off x="413657" y="1143000"/>
            <a:ext cx="8349343" cy="472129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600"/>
              <a:buFont typeface="Arial"/>
              <a:buAutoNum type="arabicPeriod"/>
            </a:pPr>
            <a:r>
              <a:rPr lang="en-US" sz="1600"/>
              <a:t>Main idea: seek most accurate data representation in a lower dimensional space</a:t>
            </a:r>
            <a:endParaRPr/>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a:pPr>
            <a:r>
              <a:rPr lang="en-US" sz="1600"/>
              <a:t>Example in 2-D, project data to 1-D subspace (a line) with minimal projection error</a:t>
            </a:r>
            <a:endParaRPr/>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a:pPr>
            <a:r>
              <a:rPr lang="en-US" sz="1600"/>
              <a:t>In both the pictures above, the data points (black dots) are projected to one line but the second line is closer to the actual points (less projection errors) than first one</a:t>
            </a:r>
            <a:endParaRPr/>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a:pPr>
            <a:r>
              <a:rPr lang="en-US" sz="1600"/>
              <a:t>Notice that the good line to use for projection lies in the direction of largest variance</a:t>
            </a:r>
            <a:endParaRPr/>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p:txBody>
      </p:sp>
      <p:pic>
        <p:nvPicPr>
          <p:cNvPr id="349" name="Google Shape;349;p37"/>
          <p:cNvPicPr preferRelativeResize="0"/>
          <p:nvPr/>
        </p:nvPicPr>
        <p:blipFill rotWithShape="1">
          <a:blip r:embed="rId3">
            <a:alphaModFix/>
          </a:blip>
          <a:srcRect b="0" l="0" r="0" t="0"/>
          <a:stretch/>
        </p:blipFill>
        <p:spPr>
          <a:xfrm>
            <a:off x="1524000" y="2438400"/>
            <a:ext cx="5353959" cy="1294046"/>
          </a:xfrm>
          <a:prstGeom prst="rect">
            <a:avLst/>
          </a:prstGeom>
          <a:noFill/>
          <a:ln>
            <a:noFill/>
          </a:ln>
        </p:spPr>
      </p:pic>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188682" y="653130"/>
            <a:ext cx="8421918" cy="4136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Principal Component Analysis</a:t>
            </a:r>
            <a:endParaRPr/>
          </a:p>
        </p:txBody>
      </p:sp>
      <p:sp>
        <p:nvSpPr>
          <p:cNvPr id="356" name="Google Shape;356;p38"/>
          <p:cNvSpPr txBox="1"/>
          <p:nvPr>
            <p:ph idx="4294967295" type="body"/>
          </p:nvPr>
        </p:nvSpPr>
        <p:spPr>
          <a:xfrm>
            <a:off x="413657" y="1143000"/>
            <a:ext cx="8349343" cy="467204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600"/>
              <a:buFont typeface="Arial"/>
              <a:buAutoNum type="arabicPeriod" startAt="5"/>
            </a:pPr>
            <a:r>
              <a:rPr lang="en-US" sz="1600"/>
              <a:t>Main idea: seek most accurate data representation in a lower dimensional space</a:t>
            </a:r>
            <a:endParaRPr/>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startAt="5"/>
            </a:pPr>
            <a:r>
              <a:rPr lang="en-US" sz="1600"/>
              <a:t>Example in 2-D, project data to 1-D subspace (a line) with minimal projection error</a:t>
            </a:r>
            <a:endParaRPr/>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startAt="5"/>
            </a:pPr>
            <a:r>
              <a:rPr lang="en-US" sz="1600"/>
              <a:t>After the data is projected on the best line, need to transform the coordinate system to get 1D representation for vector y</a:t>
            </a:r>
            <a:endParaRPr/>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startAt="5"/>
            </a:pPr>
            <a:r>
              <a:rPr lang="en-US" sz="1600"/>
              <a:t>Note that new data y has the same variance as old data x in the direction of the green line</a:t>
            </a:r>
            <a:endParaRPr/>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startAt="5"/>
            </a:pPr>
            <a:r>
              <a:rPr lang="en-US" sz="1600"/>
              <a:t>PCA preserves largest variances in the data</a:t>
            </a:r>
            <a:endParaRPr/>
          </a:p>
          <a:p>
            <a:pPr indent="-241300" lvl="0" marL="342900" rtl="0" algn="l">
              <a:spcBef>
                <a:spcPts val="320"/>
              </a:spcBef>
              <a:spcAft>
                <a:spcPts val="0"/>
              </a:spcAft>
              <a:buClr>
                <a:schemeClr val="dk1"/>
              </a:buClr>
              <a:buSzPts val="1600"/>
              <a:buFont typeface="Arial"/>
              <a:buNone/>
            </a:pPr>
            <a:r>
              <a:t/>
            </a:r>
            <a:endParaRPr sz="1600"/>
          </a:p>
        </p:txBody>
      </p:sp>
      <p:pic>
        <p:nvPicPr>
          <p:cNvPr id="357" name="Google Shape;357;p38"/>
          <p:cNvPicPr preferRelativeResize="0"/>
          <p:nvPr/>
        </p:nvPicPr>
        <p:blipFill rotWithShape="1">
          <a:blip r:embed="rId3">
            <a:alphaModFix/>
          </a:blip>
          <a:srcRect b="0" l="0" r="0" t="0"/>
          <a:stretch/>
        </p:blipFill>
        <p:spPr>
          <a:xfrm>
            <a:off x="1752600" y="2971800"/>
            <a:ext cx="4903430" cy="1127360"/>
          </a:xfrm>
          <a:prstGeom prst="rect">
            <a:avLst/>
          </a:prstGeom>
          <a:noFill/>
          <a:ln>
            <a:noFill/>
          </a:ln>
        </p:spPr>
      </p:pic>
      <p:sp>
        <p:nvSpPr>
          <p:cNvPr id="358" name="Google Shape;358;p38"/>
          <p:cNvSpPr txBox="1"/>
          <p:nvPr/>
        </p:nvSpPr>
        <p:spPr>
          <a:xfrm>
            <a:off x="304800" y="6096000"/>
            <a:ext cx="8534400" cy="61555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Ref:</a:t>
            </a:r>
            <a:r>
              <a:rPr lang="en-US" sz="1600">
                <a:solidFill>
                  <a:srgbClr val="7F7F7F"/>
                </a:solidFill>
                <a:latin typeface="Arial"/>
                <a:ea typeface="Arial"/>
                <a:cs typeface="Arial"/>
                <a:sym typeface="Arial"/>
              </a:rPr>
              <a:t> </a:t>
            </a:r>
            <a:r>
              <a:rPr lang="en-US" sz="1600" u="sng">
                <a:solidFill>
                  <a:schemeClr val="hlink"/>
                </a:solidFill>
                <a:latin typeface="Arial"/>
                <a:ea typeface="Arial"/>
                <a:cs typeface="Arial"/>
                <a:sym typeface="Arial"/>
                <a:hlinkClick r:id="rId4"/>
              </a:rPr>
              <a:t>http://www.cs.haifa.ac.il/~rita/uml_course/add_mat/PCA.pdf</a:t>
            </a:r>
            <a:endParaRPr sz="1600">
              <a:solidFill>
                <a:srgbClr val="7F7F7F"/>
              </a:solidFill>
              <a:latin typeface="Arial"/>
              <a:ea typeface="Arial"/>
              <a:cs typeface="Arial"/>
              <a:sym typeface="Arial"/>
            </a:endParaRPr>
          </a:p>
          <a:p>
            <a:pPr indent="0" lvl="0" marL="0" marR="0" rtl="0" algn="l">
              <a:spcBef>
                <a:spcPts val="0"/>
              </a:spcBef>
              <a:spcAft>
                <a:spcPts val="0"/>
              </a:spcAft>
              <a:buNone/>
            </a:pPr>
            <a:r>
              <a:t/>
            </a:r>
            <a:endParaRPr sz="1800">
              <a:solidFill>
                <a:srgbClr val="7F7F7F"/>
              </a:solidFill>
              <a:latin typeface="Arial"/>
              <a:ea typeface="Arial"/>
              <a:cs typeface="Arial"/>
              <a:sym typeface="Arial"/>
            </a:endParaRPr>
          </a:p>
        </p:txBody>
      </p:sp>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39"/>
          <p:cNvSpPr txBox="1"/>
          <p:nvPr>
            <p:ph type="title"/>
          </p:nvPr>
        </p:nvSpPr>
        <p:spPr>
          <a:xfrm>
            <a:off x="188682" y="653130"/>
            <a:ext cx="8421918" cy="4136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Principal Component Analysis</a:t>
            </a:r>
            <a:endParaRPr/>
          </a:p>
        </p:txBody>
      </p:sp>
      <p:sp>
        <p:nvSpPr>
          <p:cNvPr id="365" name="Google Shape;365;p39"/>
          <p:cNvSpPr txBox="1"/>
          <p:nvPr>
            <p:ph idx="4294967295" type="body"/>
          </p:nvPr>
        </p:nvSpPr>
        <p:spPr>
          <a:xfrm>
            <a:off x="413657" y="1143000"/>
            <a:ext cx="8349343" cy="437658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600"/>
              <a:buFont typeface="Arial"/>
              <a:buAutoNum type="arabicPeriod" startAt="10"/>
            </a:pPr>
            <a:r>
              <a:rPr lang="en-US" sz="1600"/>
              <a:t>In general PCA on n dimensions will result in another set of new n dimensions. The one which captures maximum variance in the underlying data is the principal component 1, principal component 2 is orthogonal to it </a:t>
            </a:r>
            <a:endParaRPr/>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startAt="10"/>
            </a:pPr>
            <a:r>
              <a:rPr lang="en-US" sz="1600"/>
              <a:t>Example in 2-D, project data to 1-D subspace (a line) with minimal projection error</a:t>
            </a:r>
            <a:endParaRPr/>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p:txBody>
      </p:sp>
      <p:sp>
        <p:nvSpPr>
          <p:cNvPr id="366" name="Google Shape;366;p39"/>
          <p:cNvSpPr txBox="1"/>
          <p:nvPr/>
        </p:nvSpPr>
        <p:spPr>
          <a:xfrm>
            <a:off x="304800" y="6096000"/>
            <a:ext cx="8534400" cy="61555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Ref:</a:t>
            </a:r>
            <a:r>
              <a:rPr lang="en-US" sz="1600">
                <a:solidFill>
                  <a:srgbClr val="7F7F7F"/>
                </a:solidFill>
                <a:latin typeface="Arial"/>
                <a:ea typeface="Arial"/>
                <a:cs typeface="Arial"/>
                <a:sym typeface="Arial"/>
              </a:rPr>
              <a:t> </a:t>
            </a:r>
            <a:r>
              <a:rPr lang="en-US" sz="1600" u="sng">
                <a:solidFill>
                  <a:schemeClr val="hlink"/>
                </a:solidFill>
                <a:latin typeface="Arial"/>
                <a:ea typeface="Arial"/>
                <a:cs typeface="Arial"/>
                <a:sym typeface="Arial"/>
                <a:hlinkClick r:id="rId3"/>
              </a:rPr>
              <a:t>http://www.cs.haifa.ac.il/~rita/uml_course/add_mat/PCA.pdf</a:t>
            </a:r>
            <a:endParaRPr sz="1600">
              <a:solidFill>
                <a:srgbClr val="7F7F7F"/>
              </a:solidFill>
              <a:latin typeface="Arial"/>
              <a:ea typeface="Arial"/>
              <a:cs typeface="Arial"/>
              <a:sym typeface="Arial"/>
            </a:endParaRPr>
          </a:p>
          <a:p>
            <a:pPr indent="0" lvl="0" marL="0" marR="0" rtl="0" algn="l">
              <a:spcBef>
                <a:spcPts val="0"/>
              </a:spcBef>
              <a:spcAft>
                <a:spcPts val="0"/>
              </a:spcAft>
              <a:buNone/>
            </a:pPr>
            <a:r>
              <a:t/>
            </a:r>
            <a:endParaRPr sz="1800">
              <a:solidFill>
                <a:srgbClr val="7F7F7F"/>
              </a:solidFill>
              <a:latin typeface="Arial"/>
              <a:ea typeface="Arial"/>
              <a:cs typeface="Arial"/>
              <a:sym typeface="Arial"/>
            </a:endParaRPr>
          </a:p>
        </p:txBody>
      </p:sp>
      <p:pic>
        <p:nvPicPr>
          <p:cNvPr id="367" name="Google Shape;367;p39"/>
          <p:cNvPicPr preferRelativeResize="0"/>
          <p:nvPr/>
        </p:nvPicPr>
        <p:blipFill rotWithShape="1">
          <a:blip r:embed="rId4">
            <a:alphaModFix/>
          </a:blip>
          <a:srcRect b="0" l="0" r="0" t="0"/>
          <a:stretch/>
        </p:blipFill>
        <p:spPr>
          <a:xfrm>
            <a:off x="2819400" y="2819400"/>
            <a:ext cx="3043237" cy="2033587"/>
          </a:xfrm>
          <a:prstGeom prst="rect">
            <a:avLst/>
          </a:prstGeom>
          <a:noFill/>
          <a:ln>
            <a:noFill/>
          </a:ln>
        </p:spPr>
      </p:pic>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0"/>
          <p:cNvSpPr txBox="1"/>
          <p:nvPr>
            <p:ph idx="4294967295" type="body"/>
          </p:nvPr>
        </p:nvSpPr>
        <p:spPr>
          <a:xfrm>
            <a:off x="1676400" y="2895600"/>
            <a:ext cx="5257800" cy="36933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None/>
            </a:pPr>
            <a:r>
              <a:rPr b="1" lang="en-US" sz="1800" u="sng"/>
              <a:t>Mechanics of Principal Component Analysis</a:t>
            </a:r>
            <a:endParaRPr/>
          </a:p>
        </p:txBody>
      </p:sp>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41"/>
          <p:cNvSpPr txBox="1"/>
          <p:nvPr>
            <p:ph type="title"/>
          </p:nvPr>
        </p:nvSpPr>
        <p:spPr>
          <a:xfrm>
            <a:off x="188682" y="653130"/>
            <a:ext cx="8421918" cy="4136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Principal Component Analysis steps</a:t>
            </a:r>
            <a:endParaRPr/>
          </a:p>
        </p:txBody>
      </p:sp>
      <p:sp>
        <p:nvSpPr>
          <p:cNvPr id="380" name="Google Shape;380;p41"/>
          <p:cNvSpPr txBox="1"/>
          <p:nvPr>
            <p:ph idx="4294967295" type="body"/>
          </p:nvPr>
        </p:nvSpPr>
        <p:spPr>
          <a:xfrm>
            <a:off x="413657" y="1143000"/>
            <a:ext cx="8349343" cy="363791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600"/>
              <a:buFont typeface="Arial"/>
              <a:buAutoNum type="arabicPeriod"/>
            </a:pPr>
            <a:r>
              <a:rPr lang="en-US" sz="1600"/>
              <a:t>Begins by standardizing the data. Data on all the dimensions are subtracted from their means to shift the data points to the origin. i.e. the data is centered on the origins</a:t>
            </a:r>
            <a:endParaRPr/>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a:pPr>
            <a:r>
              <a:rPr lang="en-US" sz="1600"/>
              <a:t>Generate the covariance matrix / correlation matrix for all the dimensions</a:t>
            </a:r>
            <a:endParaRPr/>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a:pPr>
            <a:r>
              <a:rPr lang="en-US" sz="1600"/>
              <a:t>Perform eigen decomposition, that is, compute eigen vectors which are the principal components and the corresponding eigen values which are the magnitudes of variance captured</a:t>
            </a:r>
            <a:endParaRPr/>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a:pPr>
            <a:r>
              <a:rPr lang="en-US" sz="1600"/>
              <a:t>Sort the eigen pairs in descending order of eigen values and select he one with the largest value. This is the first principal component that covers the maximum information from the original data</a:t>
            </a:r>
            <a:endParaRPr/>
          </a:p>
          <a:p>
            <a:pPr indent="-241300" lvl="0" marL="342900" rtl="0" algn="l">
              <a:spcBef>
                <a:spcPts val="320"/>
              </a:spcBef>
              <a:spcAft>
                <a:spcPts val="0"/>
              </a:spcAft>
              <a:buClr>
                <a:schemeClr val="dk1"/>
              </a:buClr>
              <a:buSzPts val="1600"/>
              <a:buFont typeface="Arial"/>
              <a:buNone/>
            </a:pPr>
            <a:r>
              <a:t/>
            </a:r>
            <a:endParaRPr sz="1600"/>
          </a:p>
        </p:txBody>
      </p:sp>
      <p:sp>
        <p:nvSpPr>
          <p:cNvPr id="381" name="Google Shape;381;p41"/>
          <p:cNvSpPr txBox="1"/>
          <p:nvPr/>
        </p:nvSpPr>
        <p:spPr>
          <a:xfrm>
            <a:off x="304800" y="6096000"/>
            <a:ext cx="8534400" cy="61555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Ref:</a:t>
            </a:r>
            <a:r>
              <a:rPr lang="en-US" sz="1600">
                <a:solidFill>
                  <a:srgbClr val="7F7F7F"/>
                </a:solidFill>
                <a:latin typeface="Arial"/>
                <a:ea typeface="Arial"/>
                <a:cs typeface="Arial"/>
                <a:sym typeface="Arial"/>
              </a:rPr>
              <a:t> </a:t>
            </a:r>
            <a:r>
              <a:rPr lang="en-US" sz="1600" u="sng">
                <a:solidFill>
                  <a:schemeClr val="hlink"/>
                </a:solidFill>
                <a:latin typeface="Arial"/>
                <a:ea typeface="Arial"/>
                <a:cs typeface="Arial"/>
                <a:sym typeface="Arial"/>
                <a:hlinkClick r:id="rId3"/>
              </a:rPr>
              <a:t>http://www.cs.haifa.ac.il/~rita/uml_course/add_mat/PCA.pdf</a:t>
            </a:r>
            <a:endParaRPr sz="1600">
              <a:solidFill>
                <a:srgbClr val="7F7F7F"/>
              </a:solidFill>
              <a:latin typeface="Arial"/>
              <a:ea typeface="Arial"/>
              <a:cs typeface="Arial"/>
              <a:sym typeface="Arial"/>
            </a:endParaRPr>
          </a:p>
          <a:p>
            <a:pPr indent="0" lvl="0" marL="0" marR="0" rtl="0" algn="l">
              <a:spcBef>
                <a:spcPts val="0"/>
              </a:spcBef>
              <a:spcAft>
                <a:spcPts val="0"/>
              </a:spcAft>
              <a:buNone/>
            </a:pPr>
            <a:r>
              <a:t/>
            </a:r>
            <a:endParaRPr sz="1800">
              <a:solidFill>
                <a:srgbClr val="7F7F7F"/>
              </a:solidFill>
              <a:latin typeface="Arial"/>
              <a:ea typeface="Arial"/>
              <a:cs typeface="Arial"/>
              <a:sym typeface="Arial"/>
            </a:endParaRPr>
          </a:p>
        </p:txBody>
      </p:sp>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42"/>
          <p:cNvSpPr txBox="1"/>
          <p:nvPr>
            <p:ph idx="4294967295" type="body"/>
          </p:nvPr>
        </p:nvSpPr>
        <p:spPr>
          <a:xfrm>
            <a:off x="348336" y="1066800"/>
            <a:ext cx="8229600" cy="158812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None/>
            </a:pPr>
            <a:r>
              <a:rPr lang="en-US" sz="1800"/>
              <a:t>Lab-3 Principal Component Analysis on iris data set</a:t>
            </a:r>
            <a:endParaRPr/>
          </a:p>
          <a:p>
            <a:pPr indent="0" lvl="0" marL="0" rtl="0" algn="l">
              <a:spcBef>
                <a:spcPts val="360"/>
              </a:spcBef>
              <a:spcAft>
                <a:spcPts val="0"/>
              </a:spcAft>
              <a:buClr>
                <a:schemeClr val="dk1"/>
              </a:buClr>
              <a:buSzPts val="1800"/>
              <a:buNone/>
            </a:pPr>
            <a:r>
              <a:t/>
            </a:r>
            <a:endParaRPr sz="1800"/>
          </a:p>
          <a:p>
            <a:pPr indent="0" lvl="0" marL="0" rtl="0" algn="just">
              <a:spcBef>
                <a:spcPts val="360"/>
              </a:spcBef>
              <a:spcAft>
                <a:spcPts val="0"/>
              </a:spcAft>
              <a:buClr>
                <a:schemeClr val="dk1"/>
              </a:buClr>
              <a:buSzPts val="1800"/>
              <a:buNone/>
            </a:pPr>
            <a:r>
              <a:rPr lang="en-US" sz="1800"/>
              <a:t>Description – </a:t>
            </a:r>
            <a:r>
              <a:rPr lang="en-US" sz="1400"/>
              <a:t>Explore the iris data set and perform PCA </a:t>
            </a:r>
            <a:endParaRPr/>
          </a:p>
          <a:p>
            <a:pPr indent="0" lvl="0" marL="0" rtl="0" algn="l">
              <a:spcBef>
                <a:spcPts val="280"/>
              </a:spcBef>
              <a:spcAft>
                <a:spcPts val="0"/>
              </a:spcAft>
              <a:buClr>
                <a:schemeClr val="dk1"/>
              </a:buClr>
              <a:buSzPts val="1400"/>
              <a:buNone/>
            </a:pPr>
            <a:r>
              <a:t/>
            </a:r>
            <a:endParaRPr sz="1400"/>
          </a:p>
          <a:p>
            <a:pPr indent="0" lvl="0" marL="0" rtl="0" algn="l">
              <a:spcBef>
                <a:spcPts val="320"/>
              </a:spcBef>
              <a:spcAft>
                <a:spcPts val="0"/>
              </a:spcAft>
              <a:buClr>
                <a:schemeClr val="dk1"/>
              </a:buClr>
              <a:buSzPts val="1400"/>
              <a:buNone/>
            </a:pPr>
            <a:r>
              <a:rPr lang="en-US" sz="1400"/>
              <a:t>The data set is </a:t>
            </a:r>
            <a:r>
              <a:rPr lang="en-US" sz="1600"/>
              <a:t>winequality-red.csv</a:t>
            </a:r>
            <a:endParaRPr/>
          </a:p>
        </p:txBody>
      </p:sp>
      <p:sp>
        <p:nvSpPr>
          <p:cNvPr id="388" name="Google Shape;388;p42"/>
          <p:cNvSpPr txBox="1"/>
          <p:nvPr/>
        </p:nvSpPr>
        <p:spPr>
          <a:xfrm>
            <a:off x="4724400" y="6019800"/>
            <a:ext cx="4114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000000"/>
                </a:solidFill>
                <a:latin typeface="Arial"/>
                <a:ea typeface="Arial"/>
                <a:cs typeface="Arial"/>
                <a:sym typeface="Arial"/>
              </a:rPr>
              <a:t>Sol:</a:t>
            </a:r>
            <a:r>
              <a:rPr lang="en-US" sz="1800">
                <a:solidFill>
                  <a:srgbClr val="000000"/>
                </a:solidFill>
                <a:latin typeface="Arial"/>
                <a:ea typeface="Arial"/>
                <a:cs typeface="Arial"/>
                <a:sym typeface="Arial"/>
              </a:rPr>
              <a:t> </a:t>
            </a:r>
            <a:r>
              <a:rPr lang="en-US" sz="1600">
                <a:solidFill>
                  <a:srgbClr val="000000"/>
                </a:solidFill>
                <a:latin typeface="Arial"/>
                <a:ea typeface="Arial"/>
                <a:cs typeface="Arial"/>
                <a:sym typeface="Arial"/>
              </a:rPr>
              <a:t>PCA-iris.ipynb</a:t>
            </a:r>
            <a:endParaRPr sz="1600">
              <a:solidFill>
                <a:srgbClr val="000000"/>
              </a:solidFill>
              <a:latin typeface="Arial"/>
              <a:ea typeface="Arial"/>
              <a:cs typeface="Arial"/>
              <a:sym typeface="Arial"/>
            </a:endParaRPr>
          </a:p>
        </p:txBody>
      </p:sp>
      <p:sp>
        <p:nvSpPr>
          <p:cNvPr id="389" name="Google Shape;389;p42"/>
          <p:cNvSpPr txBox="1"/>
          <p:nvPr/>
        </p:nvSpPr>
        <p:spPr>
          <a:xfrm>
            <a:off x="188682" y="653130"/>
            <a:ext cx="8421918" cy="4136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Principal Component Analysis steps</a:t>
            </a:r>
            <a:endParaRPr/>
          </a:p>
        </p:txBody>
      </p:sp>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43"/>
          <p:cNvSpPr txBox="1"/>
          <p:nvPr>
            <p:ph idx="4294967295" type="body"/>
          </p:nvPr>
        </p:nvSpPr>
        <p:spPr>
          <a:xfrm>
            <a:off x="1676400" y="2895600"/>
            <a:ext cx="5257800" cy="70173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None/>
            </a:pPr>
            <a:r>
              <a:rPr b="1" lang="en-US" sz="1800" u="sng"/>
              <a:t>PCA </a:t>
            </a:r>
            <a:endParaRPr/>
          </a:p>
          <a:p>
            <a:pPr indent="0" lvl="0" marL="0" rtl="0" algn="ctr">
              <a:spcBef>
                <a:spcPts val="360"/>
              </a:spcBef>
              <a:spcAft>
                <a:spcPts val="0"/>
              </a:spcAft>
              <a:buClr>
                <a:schemeClr val="dk1"/>
              </a:buClr>
              <a:buSzPts val="1800"/>
              <a:buNone/>
            </a:pPr>
            <a:r>
              <a:rPr b="1" lang="en-US" sz="1800" u="sng"/>
              <a:t>The Algebraic Operations</a:t>
            </a:r>
            <a:endParaRPr/>
          </a:p>
        </p:txBody>
      </p:sp>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44"/>
          <p:cNvSpPr txBox="1"/>
          <p:nvPr/>
        </p:nvSpPr>
        <p:spPr>
          <a:xfrm>
            <a:off x="762000" y="2743200"/>
            <a:ext cx="7696200"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PART – I</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What is Principal Component Analysis</a:t>
            </a:r>
            <a:endParaRPr/>
          </a:p>
          <a:p>
            <a:pPr indent="-342900" lvl="0" marL="342900" marR="0" rtl="0" algn="l">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Concept of Noise and Signal and SNR</a:t>
            </a:r>
            <a:endParaRPr/>
          </a:p>
          <a:p>
            <a:pPr indent="-342900" lvl="0" marL="342900" marR="0" rtl="0" algn="l">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Variance, Covariance and Covariance matrix</a:t>
            </a:r>
            <a:endParaRPr/>
          </a:p>
          <a:p>
            <a:pPr indent="-342900" lvl="0" marL="342900" marR="0" rtl="0" algn="l">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Objective of increasing Signal over noise</a:t>
            </a:r>
            <a:endParaRPr/>
          </a:p>
          <a:p>
            <a:pPr indent="-342900" lvl="0" marL="342900" marR="0" rtl="0" algn="l">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Axis rotation and stretch to increase signal and reduce noise</a:t>
            </a:r>
            <a:endParaRPr/>
          </a:p>
          <a:p>
            <a:pPr indent="-228600" lvl="0" marL="342900" marR="0" rtl="0" algn="l">
              <a:spcBef>
                <a:spcPts val="0"/>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45"/>
          <p:cNvSpPr txBox="1"/>
          <p:nvPr/>
        </p:nvSpPr>
        <p:spPr>
          <a:xfrm>
            <a:off x="533400" y="1371600"/>
            <a:ext cx="7696200"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Principal Component Analysis attempts to hit two birds with same stone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It  transform existing dimensions to increase the SNR. It creates a new dimension out of the original two </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Helps Remove redundancy by eliminating attributes /dimensions which contain same information as another attribute. </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08" name="Google Shape;408;p45"/>
          <p:cNvSpPr txBox="1"/>
          <p:nvPr/>
        </p:nvSpPr>
        <p:spPr>
          <a:xfrm>
            <a:off x="188682" y="653130"/>
            <a:ext cx="8421918" cy="4136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Principal Component Analysis - Repeat</a:t>
            </a:r>
            <a:endParaRPr/>
          </a:p>
        </p:txBody>
      </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pic>
        <p:nvPicPr>
          <p:cNvPr id="414" name="Google Shape;414;p46"/>
          <p:cNvPicPr preferRelativeResize="0"/>
          <p:nvPr/>
        </p:nvPicPr>
        <p:blipFill rotWithShape="1">
          <a:blip r:embed="rId3">
            <a:alphaModFix/>
          </a:blip>
          <a:srcRect b="0" l="0" r="0" t="0"/>
          <a:stretch/>
        </p:blipFill>
        <p:spPr>
          <a:xfrm>
            <a:off x="533400" y="1634613"/>
            <a:ext cx="2514600" cy="1946787"/>
          </a:xfrm>
          <a:prstGeom prst="rect">
            <a:avLst/>
          </a:prstGeom>
          <a:noFill/>
          <a:ln>
            <a:noFill/>
          </a:ln>
        </p:spPr>
      </p:pic>
      <p:cxnSp>
        <p:nvCxnSpPr>
          <p:cNvPr id="415" name="Google Shape;415;p46"/>
          <p:cNvCxnSpPr/>
          <p:nvPr/>
        </p:nvCxnSpPr>
        <p:spPr>
          <a:xfrm>
            <a:off x="2819400" y="2590800"/>
            <a:ext cx="0" cy="990600"/>
          </a:xfrm>
          <a:prstGeom prst="straightConnector1">
            <a:avLst/>
          </a:prstGeom>
          <a:noFill/>
          <a:ln cap="flat" cmpd="sng" w="25400">
            <a:solidFill>
              <a:schemeClr val="dk1"/>
            </a:solidFill>
            <a:prstDash val="dash"/>
            <a:round/>
            <a:headEnd len="sm" w="sm" type="none"/>
            <a:tailEnd len="sm" w="sm" type="none"/>
          </a:ln>
          <a:effectLst>
            <a:outerShdw blurRad="40000" rotWithShape="0" dir="5400000" dist="20000">
              <a:srgbClr val="000000">
                <a:alpha val="37647"/>
              </a:srgbClr>
            </a:outerShdw>
          </a:effectLst>
        </p:spPr>
      </p:cxnSp>
      <p:cxnSp>
        <p:nvCxnSpPr>
          <p:cNvPr id="416" name="Google Shape;416;p46"/>
          <p:cNvCxnSpPr/>
          <p:nvPr/>
        </p:nvCxnSpPr>
        <p:spPr>
          <a:xfrm>
            <a:off x="899160" y="3276600"/>
            <a:ext cx="0" cy="304800"/>
          </a:xfrm>
          <a:prstGeom prst="straightConnector1">
            <a:avLst/>
          </a:prstGeom>
          <a:noFill/>
          <a:ln cap="flat" cmpd="sng" w="25400">
            <a:solidFill>
              <a:schemeClr val="dk1"/>
            </a:solidFill>
            <a:prstDash val="dash"/>
            <a:round/>
            <a:headEnd len="sm" w="sm" type="none"/>
            <a:tailEnd len="sm" w="sm" type="none"/>
          </a:ln>
          <a:effectLst>
            <a:outerShdw blurRad="40000" rotWithShape="0" dir="5400000" dist="20000">
              <a:srgbClr val="000000">
                <a:alpha val="37647"/>
              </a:srgbClr>
            </a:outerShdw>
          </a:effectLst>
        </p:spPr>
      </p:cxnSp>
      <p:sp>
        <p:nvSpPr>
          <p:cNvPr id="417" name="Google Shape;417;p46"/>
          <p:cNvSpPr txBox="1"/>
          <p:nvPr/>
        </p:nvSpPr>
        <p:spPr>
          <a:xfrm>
            <a:off x="762000" y="3639979"/>
            <a:ext cx="533400"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X min</a:t>
            </a:r>
            <a:endParaRPr/>
          </a:p>
        </p:txBody>
      </p:sp>
      <p:sp>
        <p:nvSpPr>
          <p:cNvPr id="418" name="Google Shape;418;p46"/>
          <p:cNvSpPr txBox="1"/>
          <p:nvPr/>
        </p:nvSpPr>
        <p:spPr>
          <a:xfrm>
            <a:off x="2590800" y="3639979"/>
            <a:ext cx="685800"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X max</a:t>
            </a:r>
            <a:endParaRPr/>
          </a:p>
        </p:txBody>
      </p:sp>
      <p:sp>
        <p:nvSpPr>
          <p:cNvPr id="419" name="Google Shape;419;p46"/>
          <p:cNvSpPr/>
          <p:nvPr/>
        </p:nvSpPr>
        <p:spPr>
          <a:xfrm rot="-2376398">
            <a:off x="2692797" y="1532981"/>
            <a:ext cx="381000" cy="696233"/>
          </a:xfrm>
          <a:prstGeom prst="rightBrace">
            <a:avLst>
              <a:gd fmla="val 8333" name="adj1"/>
              <a:gd fmla="val 50000" name="adj2"/>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20" name="Google Shape;420;p46"/>
          <p:cNvSpPr txBox="1"/>
          <p:nvPr/>
        </p:nvSpPr>
        <p:spPr>
          <a:xfrm rot="-2606616">
            <a:off x="2897335" y="1178201"/>
            <a:ext cx="914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Noise</a:t>
            </a:r>
            <a:endParaRPr/>
          </a:p>
        </p:txBody>
      </p:sp>
      <p:sp>
        <p:nvSpPr>
          <p:cNvPr id="421" name="Google Shape;421;p46"/>
          <p:cNvSpPr/>
          <p:nvPr/>
        </p:nvSpPr>
        <p:spPr>
          <a:xfrm rot="-5400000">
            <a:off x="1562100" y="3162300"/>
            <a:ext cx="609600" cy="1905000"/>
          </a:xfrm>
          <a:prstGeom prst="leftBrace">
            <a:avLst>
              <a:gd fmla="val 8333" name="adj1"/>
              <a:gd fmla="val 50000" name="adj2"/>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22" name="Google Shape;422;p46"/>
          <p:cNvSpPr txBox="1"/>
          <p:nvPr/>
        </p:nvSpPr>
        <p:spPr>
          <a:xfrm>
            <a:off x="1447800" y="4495800"/>
            <a:ext cx="8382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Signal</a:t>
            </a:r>
            <a:endParaRPr/>
          </a:p>
        </p:txBody>
      </p:sp>
      <p:sp>
        <p:nvSpPr>
          <p:cNvPr id="423" name="Google Shape;423;p46"/>
          <p:cNvSpPr txBox="1"/>
          <p:nvPr/>
        </p:nvSpPr>
        <p:spPr>
          <a:xfrm>
            <a:off x="4419600" y="1066800"/>
            <a:ext cx="4191000"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Signal – all valid values for a variable (show between max and min values for x axis and y axis). Represents a valid data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Noise – The spread of data points across the best fit line. For a given value of x, there are multiple values of y (some on line and some around the line). This spread is due to random factors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Signal to Noise Ratio – Variance of signal / variance in noise.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Greater the SNR the better the model will be</a:t>
            </a:r>
            <a:endParaRPr sz="1800">
              <a:solidFill>
                <a:srgbClr val="7F7F7F"/>
              </a:solidFill>
              <a:latin typeface="Arial"/>
              <a:ea typeface="Arial"/>
              <a:cs typeface="Arial"/>
              <a:sym typeface="Arial"/>
            </a:endParaRPr>
          </a:p>
        </p:txBody>
      </p:sp>
      <p:cxnSp>
        <p:nvCxnSpPr>
          <p:cNvPr id="424" name="Google Shape;424;p46"/>
          <p:cNvCxnSpPr/>
          <p:nvPr/>
        </p:nvCxnSpPr>
        <p:spPr>
          <a:xfrm rot="10800000">
            <a:off x="685800" y="1887379"/>
            <a:ext cx="1371600" cy="0"/>
          </a:xfrm>
          <a:prstGeom prst="straightConnector1">
            <a:avLst/>
          </a:prstGeom>
          <a:noFill/>
          <a:ln cap="flat" cmpd="sng" w="25400">
            <a:solidFill>
              <a:srgbClr val="00B050"/>
            </a:solidFill>
            <a:prstDash val="dash"/>
            <a:round/>
            <a:headEnd len="sm" w="sm" type="none"/>
            <a:tailEnd len="sm" w="sm" type="none"/>
          </a:ln>
          <a:effectLst>
            <a:outerShdw blurRad="40000" rotWithShape="0" dir="5400000" dist="20000">
              <a:srgbClr val="000000">
                <a:alpha val="37647"/>
              </a:srgbClr>
            </a:outerShdw>
          </a:effectLst>
        </p:spPr>
      </p:cxnSp>
      <p:sp>
        <p:nvSpPr>
          <p:cNvPr id="425" name="Google Shape;425;p46"/>
          <p:cNvSpPr txBox="1"/>
          <p:nvPr/>
        </p:nvSpPr>
        <p:spPr>
          <a:xfrm>
            <a:off x="152400" y="1811179"/>
            <a:ext cx="685800"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Y max</a:t>
            </a:r>
            <a:endParaRPr/>
          </a:p>
        </p:txBody>
      </p:sp>
      <p:sp>
        <p:nvSpPr>
          <p:cNvPr id="426" name="Google Shape;426;p46"/>
          <p:cNvSpPr txBox="1"/>
          <p:nvPr/>
        </p:nvSpPr>
        <p:spPr>
          <a:xfrm>
            <a:off x="76200" y="3352800"/>
            <a:ext cx="685800"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Y min</a:t>
            </a:r>
            <a:endParaRPr/>
          </a:p>
        </p:txBody>
      </p:sp>
      <p:pic>
        <p:nvPicPr>
          <p:cNvPr id="427" name="Google Shape;427;p46"/>
          <p:cNvPicPr preferRelativeResize="0"/>
          <p:nvPr/>
        </p:nvPicPr>
        <p:blipFill rotWithShape="1">
          <a:blip r:embed="rId4">
            <a:alphaModFix/>
          </a:blip>
          <a:srcRect b="0" l="0" r="0" t="0"/>
          <a:stretch/>
        </p:blipFill>
        <p:spPr>
          <a:xfrm>
            <a:off x="7162800" y="4648200"/>
            <a:ext cx="685800" cy="552450"/>
          </a:xfrm>
          <a:prstGeom prst="rect">
            <a:avLst/>
          </a:prstGeom>
          <a:noFill/>
          <a:ln>
            <a:noFill/>
          </a:ln>
        </p:spPr>
      </p:pic>
      <p:cxnSp>
        <p:nvCxnSpPr>
          <p:cNvPr id="428" name="Google Shape;428;p46"/>
          <p:cNvCxnSpPr/>
          <p:nvPr/>
        </p:nvCxnSpPr>
        <p:spPr>
          <a:xfrm rot="10800000">
            <a:off x="381000" y="3474720"/>
            <a:ext cx="685800" cy="0"/>
          </a:xfrm>
          <a:prstGeom prst="straightConnector1">
            <a:avLst/>
          </a:prstGeom>
          <a:noFill/>
          <a:ln cap="flat" cmpd="sng" w="25400">
            <a:solidFill>
              <a:srgbClr val="00B050"/>
            </a:solidFill>
            <a:prstDash val="dash"/>
            <a:round/>
            <a:headEnd len="sm" w="sm" type="none"/>
            <a:tailEnd len="sm" w="sm" type="none"/>
          </a:ln>
          <a:effectLst>
            <a:outerShdw blurRad="40000" rotWithShape="0" dir="5400000" dist="20000">
              <a:srgbClr val="000000">
                <a:alpha val="37647"/>
              </a:srgbClr>
            </a:outerShdw>
          </a:effectLst>
        </p:spPr>
      </p:cxnSp>
      <p:cxnSp>
        <p:nvCxnSpPr>
          <p:cNvPr id="429" name="Google Shape;429;p46"/>
          <p:cNvCxnSpPr/>
          <p:nvPr/>
        </p:nvCxnSpPr>
        <p:spPr>
          <a:xfrm>
            <a:off x="609600" y="3581400"/>
            <a:ext cx="2971800" cy="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cxnSp>
        <p:nvCxnSpPr>
          <p:cNvPr id="430" name="Google Shape;430;p46"/>
          <p:cNvCxnSpPr/>
          <p:nvPr/>
        </p:nvCxnSpPr>
        <p:spPr>
          <a:xfrm>
            <a:off x="685800" y="1524000"/>
            <a:ext cx="0" cy="259080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431" name="Google Shape;431;p46"/>
          <p:cNvSpPr txBox="1"/>
          <p:nvPr/>
        </p:nvSpPr>
        <p:spPr>
          <a:xfrm>
            <a:off x="188682" y="653130"/>
            <a:ext cx="8421918" cy="4136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Principal Component Analysis (Signal to noise ratio)</a:t>
            </a:r>
            <a:endParaRPr/>
          </a:p>
        </p:txBody>
      </p:sp>
      <p:sp>
        <p:nvSpPr>
          <p:cNvPr id="432" name="Google Shape;432;p46"/>
          <p:cNvSpPr txBox="1"/>
          <p:nvPr/>
        </p:nvSpPr>
        <p:spPr>
          <a:xfrm>
            <a:off x="188682" y="5105400"/>
            <a:ext cx="4002318"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B050"/>
                </a:solidFill>
                <a:latin typeface="Arial"/>
                <a:ea typeface="Arial"/>
                <a:cs typeface="Arial"/>
                <a:sym typeface="Arial"/>
              </a:rPr>
              <a:t>X_std_df = pd.DataFrame(X_std)</a:t>
            </a:r>
            <a:endParaRPr/>
          </a:p>
          <a:p>
            <a:pPr indent="0" lvl="0" marL="0" marR="0" rtl="0" algn="l">
              <a:spcBef>
                <a:spcPts val="0"/>
              </a:spcBef>
              <a:spcAft>
                <a:spcPts val="0"/>
              </a:spcAft>
              <a:buNone/>
            </a:pPr>
            <a:r>
              <a:rPr lang="en-US" sz="1400">
                <a:solidFill>
                  <a:srgbClr val="00B050"/>
                </a:solidFill>
                <a:latin typeface="Arial"/>
                <a:ea typeface="Arial"/>
                <a:cs typeface="Arial"/>
                <a:sym typeface="Arial"/>
              </a:rPr>
              <a:t>axes = pd.plotting.scatter_matrix(X_std_df)</a:t>
            </a:r>
            <a:endParaRPr/>
          </a:p>
          <a:p>
            <a:pPr indent="0" lvl="0" marL="0" marR="0" rtl="0" algn="l">
              <a:spcBef>
                <a:spcPts val="0"/>
              </a:spcBef>
              <a:spcAft>
                <a:spcPts val="0"/>
              </a:spcAft>
              <a:buNone/>
            </a:pPr>
            <a:r>
              <a:rPr lang="en-US" sz="1400">
                <a:solidFill>
                  <a:srgbClr val="00B050"/>
                </a:solidFill>
                <a:latin typeface="Arial"/>
                <a:ea typeface="Arial"/>
                <a:cs typeface="Arial"/>
                <a:sym typeface="Arial"/>
              </a:rPr>
              <a:t>plt.tight_layout()</a:t>
            </a:r>
            <a:endParaRPr/>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188682" y="653130"/>
            <a:ext cx="8421918" cy="4136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Curse of dimensionality</a:t>
            </a:r>
            <a:endParaRPr/>
          </a:p>
        </p:txBody>
      </p:sp>
      <p:sp>
        <p:nvSpPr>
          <p:cNvPr id="263" name="Google Shape;263;p29"/>
          <p:cNvSpPr txBox="1"/>
          <p:nvPr>
            <p:ph idx="4294967295" type="body"/>
          </p:nvPr>
        </p:nvSpPr>
        <p:spPr>
          <a:xfrm>
            <a:off x="413657" y="1143000"/>
            <a:ext cx="7815943" cy="506600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600"/>
              <a:buFont typeface="Arial"/>
              <a:buAutoNum type="arabicPeriod"/>
            </a:pPr>
            <a:r>
              <a:rPr lang="en-US" sz="1600"/>
              <a:t>If the number of features ‘n’ is large, the number of samples m, may be too small for accurate parameter estimation	</a:t>
            </a:r>
            <a:endParaRPr/>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a:pPr>
            <a:r>
              <a:rPr lang="en-US" sz="1600"/>
              <a:t>covariance matrix has n^2 parameters</a:t>
            </a:r>
            <a:endParaRPr/>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a:pPr>
            <a:r>
              <a:rPr lang="en-US" sz="1600"/>
              <a:t>For accurate estimation, sample size  should be much bigger than n^2,to be able to accurately represent the covariance, otherwise the model may become too complicated for the data, overfitting</a:t>
            </a:r>
            <a:endParaRPr/>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a:pPr>
            <a:r>
              <a:rPr lang="en-US" sz="1600"/>
              <a:t>If m &lt; n^2 we assume that features are uncorrelated (because we cannot represent it accurately with the given m points), even if we know this assumption is wrong. Doing so, we do not represent the covariance as parameters in our model</a:t>
            </a:r>
            <a:endParaRPr/>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p:txBody>
      </p:sp>
      <p:pic>
        <p:nvPicPr>
          <p:cNvPr id="264" name="Google Shape;264;p29"/>
          <p:cNvPicPr preferRelativeResize="0"/>
          <p:nvPr/>
        </p:nvPicPr>
        <p:blipFill rotWithShape="1">
          <a:blip r:embed="rId3">
            <a:alphaModFix/>
          </a:blip>
          <a:srcRect b="0" l="0" r="0" t="0"/>
          <a:stretch/>
        </p:blipFill>
        <p:spPr>
          <a:xfrm>
            <a:off x="2971800" y="2362200"/>
            <a:ext cx="1947862" cy="891950"/>
          </a:xfrm>
          <a:prstGeom prst="rect">
            <a:avLst/>
          </a:prstGeom>
          <a:noFill/>
          <a:ln>
            <a:noFill/>
          </a:ln>
        </p:spPr>
      </p:pic>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47"/>
          <p:cNvSpPr txBox="1"/>
          <p:nvPr/>
        </p:nvSpPr>
        <p:spPr>
          <a:xfrm>
            <a:off x="533400" y="1371600"/>
            <a:ext cx="4267200"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Variance is measured within the dimensions and co-variance is among the dimensions</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Express total variance (variance and cross variance between dimensions as a matrix (variance matrix)</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Covariance matrix is a mathematical representation of the total variance of individual dimension and across dimensions . </a:t>
            </a:r>
            <a:endParaRPr/>
          </a:p>
        </p:txBody>
      </p:sp>
      <p:pic>
        <p:nvPicPr>
          <p:cNvPr id="439" name="Google Shape;439;p47"/>
          <p:cNvPicPr preferRelativeResize="0"/>
          <p:nvPr/>
        </p:nvPicPr>
        <p:blipFill rotWithShape="1">
          <a:blip r:embed="rId3">
            <a:alphaModFix/>
          </a:blip>
          <a:srcRect b="0" l="0" r="0" t="0"/>
          <a:stretch/>
        </p:blipFill>
        <p:spPr>
          <a:xfrm>
            <a:off x="5105400" y="1600200"/>
            <a:ext cx="3314700" cy="1743075"/>
          </a:xfrm>
          <a:prstGeom prst="rect">
            <a:avLst/>
          </a:prstGeom>
          <a:noFill/>
          <a:ln>
            <a:noFill/>
          </a:ln>
        </p:spPr>
      </p:pic>
      <p:pic>
        <p:nvPicPr>
          <p:cNvPr id="440" name="Google Shape;440;p47"/>
          <p:cNvPicPr preferRelativeResize="0"/>
          <p:nvPr/>
        </p:nvPicPr>
        <p:blipFill rotWithShape="1">
          <a:blip r:embed="rId4">
            <a:alphaModFix/>
          </a:blip>
          <a:srcRect b="0" l="0" r="0" t="0"/>
          <a:stretch/>
        </p:blipFill>
        <p:spPr>
          <a:xfrm>
            <a:off x="4876800" y="4186332"/>
            <a:ext cx="4029075" cy="1071468"/>
          </a:xfrm>
          <a:prstGeom prst="rect">
            <a:avLst/>
          </a:prstGeom>
          <a:noFill/>
          <a:ln>
            <a:noFill/>
          </a:ln>
        </p:spPr>
      </p:pic>
      <p:sp>
        <p:nvSpPr>
          <p:cNvPr id="441" name="Google Shape;441;p47"/>
          <p:cNvSpPr txBox="1"/>
          <p:nvPr/>
        </p:nvSpPr>
        <p:spPr>
          <a:xfrm>
            <a:off x="5486400" y="5562600"/>
            <a:ext cx="35052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Covariance matrix for three dimensions x,y and z</a:t>
            </a:r>
            <a:endParaRPr/>
          </a:p>
        </p:txBody>
      </p:sp>
      <p:sp>
        <p:nvSpPr>
          <p:cNvPr id="442" name="Google Shape;442;p47"/>
          <p:cNvSpPr txBox="1"/>
          <p:nvPr/>
        </p:nvSpPr>
        <p:spPr>
          <a:xfrm>
            <a:off x="188682" y="653130"/>
            <a:ext cx="8421918" cy="4136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Principal Component Covariance Matrix</a:t>
            </a:r>
            <a:endParaRPr/>
          </a:p>
        </p:txBody>
      </p:sp>
      <p:sp>
        <p:nvSpPr>
          <p:cNvPr id="443" name="Google Shape;443;p47"/>
          <p:cNvSpPr/>
          <p:nvPr/>
        </p:nvSpPr>
        <p:spPr>
          <a:xfrm>
            <a:off x="3929923" y="5967651"/>
            <a:ext cx="4953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B050"/>
                </a:solidFill>
                <a:latin typeface="Arial"/>
                <a:ea typeface="Arial"/>
                <a:cs typeface="Arial"/>
                <a:sym typeface="Arial"/>
              </a:rPr>
              <a:t>eig_vals, eig_vecs = np.linalg.eig(cov_matrix)</a:t>
            </a:r>
            <a:endParaRPr/>
          </a:p>
        </p:txBody>
      </p:sp>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pic>
        <p:nvPicPr>
          <p:cNvPr id="449" name="Google Shape;449;p48"/>
          <p:cNvPicPr preferRelativeResize="0"/>
          <p:nvPr/>
        </p:nvPicPr>
        <p:blipFill rotWithShape="1">
          <a:blip r:embed="rId3">
            <a:alphaModFix/>
          </a:blip>
          <a:srcRect b="0" l="0" r="0" t="0"/>
          <a:stretch/>
        </p:blipFill>
        <p:spPr>
          <a:xfrm>
            <a:off x="4800600" y="2560320"/>
            <a:ext cx="2952750" cy="2286000"/>
          </a:xfrm>
          <a:prstGeom prst="rect">
            <a:avLst/>
          </a:prstGeom>
          <a:noFill/>
          <a:ln>
            <a:noFill/>
          </a:ln>
        </p:spPr>
      </p:pic>
      <p:sp>
        <p:nvSpPr>
          <p:cNvPr id="450" name="Google Shape;450;p48"/>
          <p:cNvSpPr txBox="1"/>
          <p:nvPr/>
        </p:nvSpPr>
        <p:spPr>
          <a:xfrm>
            <a:off x="381000" y="1371600"/>
            <a:ext cx="4572000"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The mean is subtracted from all the points on both dimensions i.e. (xi – xbar) and (yi – ybar)</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The dimensions are transformed using algebra into new set of dimensions</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The transformation is a rotation of axes in mathematical space</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451" name="Google Shape;451;p48"/>
          <p:cNvGrpSpPr/>
          <p:nvPr/>
        </p:nvGrpSpPr>
        <p:grpSpPr>
          <a:xfrm>
            <a:off x="4206240" y="1524000"/>
            <a:ext cx="4328160" cy="4389120"/>
            <a:chOff x="2545080" y="2057400"/>
            <a:chExt cx="4008120" cy="3886200"/>
          </a:xfrm>
        </p:grpSpPr>
        <p:cxnSp>
          <p:nvCxnSpPr>
            <p:cNvPr id="452" name="Google Shape;452;p48"/>
            <p:cNvCxnSpPr/>
            <p:nvPr/>
          </p:nvCxnSpPr>
          <p:spPr>
            <a:xfrm>
              <a:off x="3916680" y="3962400"/>
              <a:ext cx="2636520" cy="0"/>
            </a:xfrm>
            <a:prstGeom prst="straightConnector1">
              <a:avLst/>
            </a:prstGeom>
            <a:noFill/>
            <a:ln cap="flat" cmpd="sng" w="19050">
              <a:solidFill>
                <a:schemeClr val="dk1"/>
              </a:solidFill>
              <a:prstDash val="solid"/>
              <a:round/>
              <a:headEnd len="sm" w="sm" type="none"/>
              <a:tailEnd len="sm" w="sm" type="none"/>
            </a:ln>
            <a:effectLst>
              <a:outerShdw blurRad="40000" rotWithShape="0" dir="5400000" dist="20000">
                <a:srgbClr val="000000">
                  <a:alpha val="37647"/>
                </a:srgbClr>
              </a:outerShdw>
            </a:effectLst>
          </p:spPr>
        </p:cxnSp>
        <p:cxnSp>
          <p:nvCxnSpPr>
            <p:cNvPr id="453" name="Google Shape;453;p48"/>
            <p:cNvCxnSpPr/>
            <p:nvPr/>
          </p:nvCxnSpPr>
          <p:spPr>
            <a:xfrm>
              <a:off x="4526280" y="2057400"/>
              <a:ext cx="1" cy="2133600"/>
            </a:xfrm>
            <a:prstGeom prst="straightConnector1">
              <a:avLst/>
            </a:prstGeom>
            <a:noFill/>
            <a:ln cap="flat" cmpd="sng" w="19050">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454" name="Google Shape;454;p48"/>
            <p:cNvSpPr/>
            <p:nvPr/>
          </p:nvSpPr>
          <p:spPr>
            <a:xfrm>
              <a:off x="2545080" y="2133600"/>
              <a:ext cx="3931920" cy="3810000"/>
            </a:xfrm>
            <a:prstGeom prst="ellipse">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55" name="Google Shape;455;p48"/>
          <p:cNvSpPr/>
          <p:nvPr/>
        </p:nvSpPr>
        <p:spPr>
          <a:xfrm rot="-5400000">
            <a:off x="7353300" y="3924300"/>
            <a:ext cx="533400" cy="304800"/>
          </a:xfrm>
          <a:prstGeom prst="rightArrow">
            <a:avLst>
              <a:gd fmla="val 50000" name="adj1"/>
              <a:gd fmla="val 50000" name="adj2"/>
            </a:avLst>
          </a:prstGeom>
          <a:gradFill>
            <a:gsLst>
              <a:gs pos="0">
                <a:srgbClr val="00B0FF"/>
              </a:gs>
              <a:gs pos="100000">
                <a:srgbClr val="76DBFF"/>
              </a:gs>
            </a:gsLst>
            <a:lin ang="16200000" scaled="0"/>
          </a:gradFill>
          <a:ln cap="flat" cmpd="sng" w="9525">
            <a:solidFill>
              <a:srgbClr val="00A0DE"/>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6" name="Google Shape;456;p48"/>
          <p:cNvSpPr txBox="1"/>
          <p:nvPr/>
        </p:nvSpPr>
        <p:spPr>
          <a:xfrm>
            <a:off x="6172200" y="4495800"/>
            <a:ext cx="297180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1 st Principal Component</a:t>
            </a:r>
            <a:endParaRPr/>
          </a:p>
        </p:txBody>
      </p:sp>
      <p:sp>
        <p:nvSpPr>
          <p:cNvPr id="457" name="Google Shape;457;p48"/>
          <p:cNvSpPr txBox="1"/>
          <p:nvPr/>
        </p:nvSpPr>
        <p:spPr>
          <a:xfrm rot="-5400000">
            <a:off x="4250325" y="2055911"/>
            <a:ext cx="243840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2</a:t>
            </a:r>
            <a:r>
              <a:rPr baseline="30000" lang="en-US" sz="1400">
                <a:solidFill>
                  <a:schemeClr val="dk1"/>
                </a:solidFill>
                <a:latin typeface="Arial"/>
                <a:ea typeface="Arial"/>
                <a:cs typeface="Arial"/>
                <a:sym typeface="Arial"/>
              </a:rPr>
              <a:t>nd</a:t>
            </a:r>
            <a:r>
              <a:rPr lang="en-US" sz="1400">
                <a:solidFill>
                  <a:schemeClr val="dk1"/>
                </a:solidFill>
                <a:latin typeface="Arial"/>
                <a:ea typeface="Arial"/>
                <a:cs typeface="Arial"/>
                <a:sym typeface="Arial"/>
              </a:rPr>
              <a:t> Principal Component</a:t>
            </a:r>
            <a:endParaRPr/>
          </a:p>
        </p:txBody>
      </p:sp>
      <p:sp>
        <p:nvSpPr>
          <p:cNvPr id="458" name="Google Shape;458;p48"/>
          <p:cNvSpPr/>
          <p:nvPr/>
        </p:nvSpPr>
        <p:spPr>
          <a:xfrm>
            <a:off x="5715000" y="2400300"/>
            <a:ext cx="533400" cy="304800"/>
          </a:xfrm>
          <a:prstGeom prst="rightArrow">
            <a:avLst>
              <a:gd fmla="val 50000" name="adj1"/>
              <a:gd fmla="val 50000" name="adj2"/>
            </a:avLst>
          </a:prstGeom>
          <a:gradFill>
            <a:gsLst>
              <a:gs pos="0">
                <a:srgbClr val="00B0FF"/>
              </a:gs>
              <a:gs pos="100000">
                <a:srgbClr val="76DBFF"/>
              </a:gs>
            </a:gsLst>
            <a:lin ang="16200000" scaled="0"/>
          </a:gradFill>
          <a:ln cap="flat" cmpd="sng" w="9525">
            <a:solidFill>
              <a:srgbClr val="00A0DE"/>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9" name="Google Shape;459;p48"/>
          <p:cNvSpPr txBox="1"/>
          <p:nvPr/>
        </p:nvSpPr>
        <p:spPr>
          <a:xfrm>
            <a:off x="381000" y="838200"/>
            <a:ext cx="8077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Improving SNR  through PCA ( Scaling the dimensions)</a:t>
            </a:r>
            <a:endParaRPr sz="1800">
              <a:solidFill>
                <a:srgbClr val="7F7F7F"/>
              </a:solidFill>
              <a:latin typeface="Arial"/>
              <a:ea typeface="Arial"/>
              <a:cs typeface="Arial"/>
              <a:sym typeface="Arial"/>
            </a:endParaRPr>
          </a:p>
        </p:txBody>
      </p:sp>
      <p:sp>
        <p:nvSpPr>
          <p:cNvPr id="460" name="Google Shape;460;p48"/>
          <p:cNvSpPr/>
          <p:nvPr/>
        </p:nvSpPr>
        <p:spPr>
          <a:xfrm>
            <a:off x="2667000" y="5006340"/>
            <a:ext cx="578511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B050"/>
                </a:solidFill>
                <a:latin typeface="Arial"/>
                <a:ea typeface="Arial"/>
                <a:cs typeface="Arial"/>
                <a:sym typeface="Arial"/>
              </a:rPr>
              <a:t>X_std = StandardScaler().fit_transform(X)</a:t>
            </a:r>
            <a:endParaRPr/>
          </a:p>
          <a:p>
            <a:pPr indent="0" lvl="0" marL="0" marR="0" rtl="0" algn="l">
              <a:spcBef>
                <a:spcPts val="0"/>
              </a:spcBef>
              <a:spcAft>
                <a:spcPts val="0"/>
              </a:spcAft>
              <a:buNone/>
            </a:pPr>
            <a:r>
              <a:rPr lang="en-US" sz="1800">
                <a:solidFill>
                  <a:srgbClr val="00B050"/>
                </a:solidFill>
                <a:latin typeface="Arial"/>
                <a:ea typeface="Arial"/>
                <a:cs typeface="Arial"/>
                <a:sym typeface="Arial"/>
              </a:rPr>
              <a:t>eig_vals, eig_vecs = np.linalg.eig(cov_matrix)</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451"/>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449"/>
                                        </p:tgtEl>
                                        <p:attrNameLst>
                                          <p:attrName>r</p:attrName>
                                        </p:attrNameLst>
                                      </p:cBhvr>
                                    </p:animRot>
                                  </p:childTnLst>
                                </p:cTn>
                              </p:par>
                              <p:par>
                                <p:cTn fill="hold" nodeType="withEffect" presetClass="emph" presetID="8" presetSubtype="0">
                                  <p:stCondLst>
                                    <p:cond delay="0"/>
                                  </p:stCondLst>
                                  <p:childTnLst>
                                    <p:animRot by="-21600000">
                                      <p:cBhvr>
                                        <p:cTn dur="2000" fill="hold"/>
                                        <p:tgtEl>
                                          <p:spTgt spid="451"/>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49"/>
          <p:cNvSpPr txBox="1"/>
          <p:nvPr/>
        </p:nvSpPr>
        <p:spPr>
          <a:xfrm>
            <a:off x="533400" y="1252478"/>
            <a:ext cx="4038600" cy="480131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startAt="4"/>
            </a:pPr>
            <a:r>
              <a:rPr lang="en-US" sz="1800">
                <a:solidFill>
                  <a:schemeClr val="dk1"/>
                </a:solidFill>
                <a:latin typeface="Arial"/>
                <a:ea typeface="Arial"/>
                <a:cs typeface="Arial"/>
                <a:sym typeface="Arial"/>
              </a:rPr>
              <a:t>The original data points are now represented by the red dots on new dimensions</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startAt="4"/>
            </a:pPr>
            <a:r>
              <a:rPr lang="en-US" sz="1800">
                <a:solidFill>
                  <a:schemeClr val="dk1"/>
                </a:solidFill>
                <a:latin typeface="Arial"/>
                <a:ea typeface="Arial"/>
                <a:cs typeface="Arial"/>
                <a:sym typeface="Arial"/>
              </a:rPr>
              <a:t>It also introduces error of representation  (vertical red lines from the blue dots to corresponding red dots on the new dimension)</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startAt="4"/>
            </a:pPr>
            <a:r>
              <a:rPr lang="en-US" sz="1800">
                <a:solidFill>
                  <a:schemeClr val="dk1"/>
                </a:solidFill>
                <a:latin typeface="Arial"/>
                <a:ea typeface="Arial"/>
                <a:cs typeface="Arial"/>
                <a:sym typeface="Arial"/>
              </a:rPr>
              <a:t>The axis rotation is done such that the new dimension </a:t>
            </a:r>
            <a:r>
              <a:rPr lang="en-US" sz="1800" u="sng">
                <a:solidFill>
                  <a:schemeClr val="dk1"/>
                </a:solidFill>
                <a:latin typeface="Arial"/>
                <a:ea typeface="Arial"/>
                <a:cs typeface="Arial"/>
                <a:sym typeface="Arial"/>
              </a:rPr>
              <a:t>captures max variance in the data points and also reduces total error of  representation</a:t>
            </a:r>
            <a:endParaRPr/>
          </a:p>
        </p:txBody>
      </p:sp>
      <p:pic>
        <p:nvPicPr>
          <p:cNvPr id="467" name="Google Shape;467;p49"/>
          <p:cNvPicPr preferRelativeResize="0"/>
          <p:nvPr/>
        </p:nvPicPr>
        <p:blipFill rotWithShape="1">
          <a:blip r:embed="rId3">
            <a:alphaModFix/>
          </a:blip>
          <a:srcRect b="0" l="0" r="0" t="0"/>
          <a:stretch/>
        </p:blipFill>
        <p:spPr>
          <a:xfrm rot="2116873">
            <a:off x="5185906" y="2206598"/>
            <a:ext cx="2714625" cy="1933575"/>
          </a:xfrm>
          <a:prstGeom prst="rect">
            <a:avLst/>
          </a:prstGeom>
          <a:noFill/>
          <a:ln>
            <a:noFill/>
          </a:ln>
        </p:spPr>
      </p:pic>
      <p:cxnSp>
        <p:nvCxnSpPr>
          <p:cNvPr id="468" name="Google Shape;468;p49"/>
          <p:cNvCxnSpPr/>
          <p:nvPr/>
        </p:nvCxnSpPr>
        <p:spPr>
          <a:xfrm>
            <a:off x="4724400" y="3070171"/>
            <a:ext cx="2636520" cy="0"/>
          </a:xfrm>
          <a:prstGeom prst="straightConnector1">
            <a:avLst/>
          </a:prstGeom>
          <a:noFill/>
          <a:ln cap="flat" cmpd="sng" w="19050">
            <a:solidFill>
              <a:schemeClr val="dk1"/>
            </a:solidFill>
            <a:prstDash val="solid"/>
            <a:round/>
            <a:headEnd len="sm" w="sm" type="none"/>
            <a:tailEnd len="sm" w="sm" type="none"/>
          </a:ln>
          <a:effectLst>
            <a:outerShdw blurRad="40000" rotWithShape="0" dir="5400000" dist="20000">
              <a:srgbClr val="000000">
                <a:alpha val="37647"/>
              </a:srgbClr>
            </a:outerShdw>
          </a:effectLst>
        </p:spPr>
      </p:cxnSp>
      <p:cxnSp>
        <p:nvCxnSpPr>
          <p:cNvPr id="469" name="Google Shape;469;p49"/>
          <p:cNvCxnSpPr/>
          <p:nvPr/>
        </p:nvCxnSpPr>
        <p:spPr>
          <a:xfrm flipH="1">
            <a:off x="6477000" y="2133600"/>
            <a:ext cx="15240" cy="1828800"/>
          </a:xfrm>
          <a:prstGeom prst="straightConnector1">
            <a:avLst/>
          </a:prstGeom>
          <a:noFill/>
          <a:ln cap="flat" cmpd="sng" w="19050">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470" name="Google Shape;470;p49"/>
          <p:cNvSpPr txBox="1"/>
          <p:nvPr/>
        </p:nvSpPr>
        <p:spPr>
          <a:xfrm>
            <a:off x="5074920" y="3662150"/>
            <a:ext cx="533400"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X min</a:t>
            </a:r>
            <a:endParaRPr/>
          </a:p>
        </p:txBody>
      </p:sp>
      <p:sp>
        <p:nvSpPr>
          <p:cNvPr id="471" name="Google Shape;471;p49"/>
          <p:cNvSpPr txBox="1"/>
          <p:nvPr/>
        </p:nvSpPr>
        <p:spPr>
          <a:xfrm>
            <a:off x="7218045" y="3662150"/>
            <a:ext cx="685800"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X max</a:t>
            </a:r>
            <a:endParaRPr/>
          </a:p>
        </p:txBody>
      </p:sp>
      <p:sp>
        <p:nvSpPr>
          <p:cNvPr id="472" name="Google Shape;472;p49"/>
          <p:cNvSpPr/>
          <p:nvPr/>
        </p:nvSpPr>
        <p:spPr>
          <a:xfrm rot="-5400000">
            <a:off x="6075046" y="3146372"/>
            <a:ext cx="609600" cy="2133598"/>
          </a:xfrm>
          <a:prstGeom prst="leftBrace">
            <a:avLst>
              <a:gd fmla="val 8333" name="adj1"/>
              <a:gd fmla="val 50000" name="adj2"/>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73" name="Google Shape;473;p49"/>
          <p:cNvSpPr txBox="1"/>
          <p:nvPr/>
        </p:nvSpPr>
        <p:spPr>
          <a:xfrm>
            <a:off x="5998845" y="4365571"/>
            <a:ext cx="8382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Signal</a:t>
            </a:r>
            <a:endParaRPr/>
          </a:p>
        </p:txBody>
      </p:sp>
      <p:cxnSp>
        <p:nvCxnSpPr>
          <p:cNvPr id="474" name="Google Shape;474;p49"/>
          <p:cNvCxnSpPr/>
          <p:nvPr/>
        </p:nvCxnSpPr>
        <p:spPr>
          <a:xfrm>
            <a:off x="5324475" y="2951109"/>
            <a:ext cx="9525" cy="728662"/>
          </a:xfrm>
          <a:prstGeom prst="straightConnector1">
            <a:avLst/>
          </a:prstGeom>
          <a:noFill/>
          <a:ln cap="flat" cmpd="sng" w="25400">
            <a:solidFill>
              <a:schemeClr val="dk1"/>
            </a:solidFill>
            <a:prstDash val="dash"/>
            <a:round/>
            <a:headEnd len="sm" w="sm" type="none"/>
            <a:tailEnd len="sm" w="sm" type="none"/>
          </a:ln>
          <a:effectLst>
            <a:outerShdw blurRad="40000" rotWithShape="0" dir="5400000" dist="20000">
              <a:srgbClr val="000000">
                <a:alpha val="37647"/>
              </a:srgbClr>
            </a:outerShdw>
          </a:effectLst>
        </p:spPr>
      </p:cxnSp>
      <p:cxnSp>
        <p:nvCxnSpPr>
          <p:cNvPr id="475" name="Google Shape;475;p49"/>
          <p:cNvCxnSpPr/>
          <p:nvPr/>
        </p:nvCxnSpPr>
        <p:spPr>
          <a:xfrm>
            <a:off x="7620000" y="2765371"/>
            <a:ext cx="0" cy="914400"/>
          </a:xfrm>
          <a:prstGeom prst="straightConnector1">
            <a:avLst/>
          </a:prstGeom>
          <a:noFill/>
          <a:ln cap="flat" cmpd="sng" w="25400">
            <a:solidFill>
              <a:schemeClr val="dk1"/>
            </a:solidFill>
            <a:prstDash val="dash"/>
            <a:round/>
            <a:headEnd len="sm" w="sm" type="none"/>
            <a:tailEnd len="sm" w="sm" type="none"/>
          </a:ln>
          <a:effectLst>
            <a:outerShdw blurRad="40000" rotWithShape="0" dir="5400000" dist="20000">
              <a:srgbClr val="000000">
                <a:alpha val="37647"/>
              </a:srgbClr>
            </a:outerShdw>
          </a:effectLst>
        </p:spPr>
      </p:cxnSp>
      <p:sp>
        <p:nvSpPr>
          <p:cNvPr id="476" name="Google Shape;476;p49"/>
          <p:cNvSpPr/>
          <p:nvPr/>
        </p:nvSpPr>
        <p:spPr>
          <a:xfrm>
            <a:off x="7718482" y="2718635"/>
            <a:ext cx="358718" cy="656336"/>
          </a:xfrm>
          <a:prstGeom prst="rightBrace">
            <a:avLst>
              <a:gd fmla="val 8333" name="adj1"/>
              <a:gd fmla="val 50000" name="adj2"/>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77" name="Google Shape;477;p49"/>
          <p:cNvSpPr txBox="1"/>
          <p:nvPr/>
        </p:nvSpPr>
        <p:spPr>
          <a:xfrm>
            <a:off x="8153400" y="2841571"/>
            <a:ext cx="914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Noise</a:t>
            </a:r>
            <a:endParaRPr/>
          </a:p>
        </p:txBody>
      </p:sp>
      <p:sp>
        <p:nvSpPr>
          <p:cNvPr id="478" name="Google Shape;478;p49"/>
          <p:cNvSpPr txBox="1"/>
          <p:nvPr/>
        </p:nvSpPr>
        <p:spPr>
          <a:xfrm>
            <a:off x="381000" y="838200"/>
            <a:ext cx="8077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Improving SNR  through PCA (Principal components)</a:t>
            </a:r>
            <a:endParaRPr sz="1800">
              <a:solidFill>
                <a:srgbClr val="7F7F7F"/>
              </a:solidFill>
              <a:latin typeface="Arial"/>
              <a:ea typeface="Arial"/>
              <a:cs typeface="Arial"/>
              <a:sym typeface="Arial"/>
            </a:endParaRPr>
          </a:p>
        </p:txBody>
      </p:sp>
      <p:sp>
        <p:nvSpPr>
          <p:cNvPr id="479" name="Google Shape;479;p49"/>
          <p:cNvSpPr txBox="1"/>
          <p:nvPr/>
        </p:nvSpPr>
        <p:spPr>
          <a:xfrm>
            <a:off x="4814371" y="5149742"/>
            <a:ext cx="43434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B050"/>
                </a:solidFill>
                <a:latin typeface="Arial"/>
                <a:ea typeface="Arial"/>
                <a:cs typeface="Arial"/>
                <a:sym typeface="Arial"/>
              </a:rPr>
              <a:t>print('Eigen Vectors \n%s', eig_vecs)</a:t>
            </a:r>
            <a:endParaRPr/>
          </a:p>
          <a:p>
            <a:pPr indent="0" lvl="0" marL="0" marR="0" rtl="0" algn="l">
              <a:spcBef>
                <a:spcPts val="0"/>
              </a:spcBef>
              <a:spcAft>
                <a:spcPts val="0"/>
              </a:spcAft>
              <a:buNone/>
            </a:pPr>
            <a:r>
              <a:rPr lang="en-US" sz="1800">
                <a:solidFill>
                  <a:srgbClr val="00B050"/>
                </a:solidFill>
                <a:latin typeface="Arial"/>
                <a:ea typeface="Arial"/>
                <a:cs typeface="Arial"/>
                <a:sym typeface="Arial"/>
              </a:rPr>
              <a:t>print('\n Eigen Values \n%s', eig_vals)</a:t>
            </a:r>
            <a:endParaRPr/>
          </a:p>
          <a:p>
            <a:pPr indent="0" lvl="0" marL="0" marR="0" rtl="0" algn="l">
              <a:spcBef>
                <a:spcPts val="0"/>
              </a:spcBef>
              <a:spcAft>
                <a:spcPts val="0"/>
              </a:spcAft>
              <a:buNone/>
            </a:pPr>
            <a:r>
              <a:t/>
            </a:r>
            <a:endParaRPr sz="1800">
              <a:solidFill>
                <a:srgbClr val="7F7F7F"/>
              </a:solidFill>
              <a:latin typeface="Arial"/>
              <a:ea typeface="Arial"/>
              <a:cs typeface="Arial"/>
              <a:sym typeface="Arial"/>
            </a:endParaRPr>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50"/>
          <p:cNvSpPr txBox="1"/>
          <p:nvPr/>
        </p:nvSpPr>
        <p:spPr>
          <a:xfrm>
            <a:off x="533400" y="1252478"/>
            <a:ext cx="82296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startAt="7"/>
            </a:pPr>
            <a:r>
              <a:rPr lang="en-US" sz="1800">
                <a:solidFill>
                  <a:schemeClr val="dk1"/>
                </a:solidFill>
                <a:latin typeface="Arial"/>
                <a:ea typeface="Arial"/>
                <a:cs typeface="Arial"/>
                <a:sym typeface="Arial"/>
              </a:rPr>
              <a:t>The first principal component is thus a new dimension representing the two original dimensions. We do away with the original two dimensions</a:t>
            </a:r>
            <a:endParaRPr/>
          </a:p>
        </p:txBody>
      </p:sp>
      <p:sp>
        <p:nvSpPr>
          <p:cNvPr id="486" name="Google Shape;486;p50"/>
          <p:cNvSpPr txBox="1"/>
          <p:nvPr/>
        </p:nvSpPr>
        <p:spPr>
          <a:xfrm>
            <a:off x="381000" y="838200"/>
            <a:ext cx="8077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Improving SNR  through PCA (Principal components)</a:t>
            </a:r>
            <a:endParaRPr sz="1800">
              <a:solidFill>
                <a:srgbClr val="7F7F7F"/>
              </a:solidFill>
              <a:latin typeface="Arial"/>
              <a:ea typeface="Arial"/>
              <a:cs typeface="Arial"/>
              <a:sym typeface="Arial"/>
            </a:endParaRPr>
          </a:p>
        </p:txBody>
      </p:sp>
      <p:pic>
        <p:nvPicPr>
          <p:cNvPr id="487" name="Google Shape;487;p50"/>
          <p:cNvPicPr preferRelativeResize="0"/>
          <p:nvPr/>
        </p:nvPicPr>
        <p:blipFill rotWithShape="1">
          <a:blip r:embed="rId3">
            <a:alphaModFix/>
          </a:blip>
          <a:srcRect b="0" l="0" r="0" t="0"/>
          <a:stretch/>
        </p:blipFill>
        <p:spPr>
          <a:xfrm>
            <a:off x="3252788" y="3328988"/>
            <a:ext cx="2638425" cy="200025"/>
          </a:xfrm>
          <a:prstGeom prst="rect">
            <a:avLst/>
          </a:prstGeom>
          <a:noFill/>
          <a:ln>
            <a:noFill/>
          </a:ln>
        </p:spPr>
      </p:pic>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51"/>
          <p:cNvSpPr txBox="1"/>
          <p:nvPr/>
        </p:nvSpPr>
        <p:spPr>
          <a:xfrm>
            <a:off x="838200" y="2743200"/>
            <a:ext cx="7696200"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PART -  2</a:t>
            </a:r>
            <a:endParaRPr/>
          </a:p>
          <a:p>
            <a:pPr indent="-228600" lvl="0" marL="342900" marR="0" rtl="0" algn="l">
              <a:spcBef>
                <a:spcPts val="0"/>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Each record in mathematical space is a data point</a:t>
            </a:r>
            <a:endParaRPr/>
          </a:p>
          <a:p>
            <a:pPr indent="-342900" lvl="0" marL="342900" marR="0" rtl="0" algn="l">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Data points in mathematical space as vectors</a:t>
            </a:r>
            <a:endParaRPr/>
          </a:p>
          <a:p>
            <a:pPr indent="-342900" lvl="0" marL="342900" marR="0" rtl="0" algn="l">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Transpose a matrix for cross dimensional analysis</a:t>
            </a:r>
            <a:endParaRPr/>
          </a:p>
          <a:p>
            <a:pPr indent="-342900" lvl="0" marL="342900" marR="0" rtl="0" algn="l">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Covariance as a product of matrix multiplication with its transpose</a:t>
            </a:r>
            <a:endParaRPr/>
          </a:p>
          <a:p>
            <a:pPr indent="-342900" lvl="0" marL="342900" marR="0" rtl="0" algn="ctr">
              <a:spcBef>
                <a:spcPts val="0"/>
              </a:spcBef>
              <a:spcAft>
                <a:spcPts val="0"/>
              </a:spcAft>
              <a:buNone/>
            </a:pPr>
            <a:r>
              <a:rPr b="1" lang="en-US" sz="1800">
                <a:solidFill>
                  <a:schemeClr val="dk1"/>
                </a:solidFill>
                <a:latin typeface="Arial"/>
                <a:ea typeface="Arial"/>
                <a:cs typeface="Arial"/>
                <a:sym typeface="Arial"/>
              </a:rPr>
              <a:t> </a:t>
            </a:r>
            <a:endParaRPr/>
          </a:p>
          <a:p>
            <a:pPr indent="0" lvl="0" marL="0" marR="0" rtl="0" algn="ctr">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52"/>
          <p:cNvSpPr txBox="1"/>
          <p:nvPr/>
        </p:nvSpPr>
        <p:spPr>
          <a:xfrm>
            <a:off x="609600" y="1066800"/>
            <a:ext cx="8077200" cy="1754326"/>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Each data point in mathematical space can be represented as a vector on the dimensions with certain magnitude on each dimension</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Thus, a vector can be represented as single dimension matrix (for e.g. X below) </a:t>
            </a:r>
            <a:endParaRPr/>
          </a:p>
        </p:txBody>
      </p:sp>
      <p:pic>
        <p:nvPicPr>
          <p:cNvPr id="500" name="Google Shape;500;p52"/>
          <p:cNvPicPr preferRelativeResize="0"/>
          <p:nvPr/>
        </p:nvPicPr>
        <p:blipFill rotWithShape="1">
          <a:blip r:embed="rId3">
            <a:alphaModFix/>
          </a:blip>
          <a:srcRect b="0" l="0" r="0" t="0"/>
          <a:stretch/>
        </p:blipFill>
        <p:spPr>
          <a:xfrm>
            <a:off x="1219200" y="3352800"/>
            <a:ext cx="2952750" cy="2286000"/>
          </a:xfrm>
          <a:prstGeom prst="rect">
            <a:avLst/>
          </a:prstGeom>
          <a:noFill/>
          <a:ln>
            <a:noFill/>
          </a:ln>
        </p:spPr>
      </p:pic>
      <p:cxnSp>
        <p:nvCxnSpPr>
          <p:cNvPr id="501" name="Google Shape;501;p52"/>
          <p:cNvCxnSpPr/>
          <p:nvPr/>
        </p:nvCxnSpPr>
        <p:spPr>
          <a:xfrm>
            <a:off x="1295400" y="3048000"/>
            <a:ext cx="0" cy="297180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cxnSp>
        <p:nvCxnSpPr>
          <p:cNvPr id="502" name="Google Shape;502;p52"/>
          <p:cNvCxnSpPr/>
          <p:nvPr/>
        </p:nvCxnSpPr>
        <p:spPr>
          <a:xfrm>
            <a:off x="990600" y="5715000"/>
            <a:ext cx="3352800" cy="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cxnSp>
        <p:nvCxnSpPr>
          <p:cNvPr id="503" name="Google Shape;503;p52"/>
          <p:cNvCxnSpPr/>
          <p:nvPr/>
        </p:nvCxnSpPr>
        <p:spPr>
          <a:xfrm>
            <a:off x="3886200" y="3733800"/>
            <a:ext cx="0" cy="1905000"/>
          </a:xfrm>
          <a:prstGeom prst="straightConnector1">
            <a:avLst/>
          </a:prstGeom>
          <a:noFill/>
          <a:ln cap="flat" cmpd="sng" w="25400">
            <a:solidFill>
              <a:schemeClr val="accent1"/>
            </a:solidFill>
            <a:prstDash val="dash"/>
            <a:round/>
            <a:headEnd len="sm" w="sm" type="none"/>
            <a:tailEnd len="med" w="med" type="triangle"/>
          </a:ln>
          <a:effectLst>
            <a:outerShdw blurRad="40000" rotWithShape="0" dir="5400000" dist="20000">
              <a:srgbClr val="000000">
                <a:alpha val="37647"/>
              </a:srgbClr>
            </a:outerShdw>
          </a:effectLst>
        </p:spPr>
      </p:cxnSp>
      <p:cxnSp>
        <p:nvCxnSpPr>
          <p:cNvPr id="504" name="Google Shape;504;p52"/>
          <p:cNvCxnSpPr/>
          <p:nvPr/>
        </p:nvCxnSpPr>
        <p:spPr>
          <a:xfrm rot="10800000">
            <a:off x="1371600" y="3657600"/>
            <a:ext cx="2514600" cy="0"/>
          </a:xfrm>
          <a:prstGeom prst="straightConnector1">
            <a:avLst/>
          </a:prstGeom>
          <a:noFill/>
          <a:ln cap="flat" cmpd="sng" w="25400">
            <a:solidFill>
              <a:schemeClr val="accent1"/>
            </a:solidFill>
            <a:prstDash val="dash"/>
            <a:round/>
            <a:headEnd len="sm" w="sm" type="none"/>
            <a:tailEnd len="med" w="med" type="triangle"/>
          </a:ln>
          <a:effectLst>
            <a:outerShdw blurRad="40000" rotWithShape="0" dir="5400000" dist="20000">
              <a:srgbClr val="000000">
                <a:alpha val="37647"/>
              </a:srgbClr>
            </a:outerShdw>
          </a:effectLst>
        </p:spPr>
      </p:cxnSp>
      <p:sp>
        <p:nvSpPr>
          <p:cNvPr id="505" name="Google Shape;505;p52"/>
          <p:cNvSpPr txBox="1"/>
          <p:nvPr/>
        </p:nvSpPr>
        <p:spPr>
          <a:xfrm>
            <a:off x="3200400" y="5943600"/>
            <a:ext cx="1143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x  value</a:t>
            </a:r>
            <a:endParaRPr/>
          </a:p>
        </p:txBody>
      </p:sp>
      <p:sp>
        <p:nvSpPr>
          <p:cNvPr id="506" name="Google Shape;506;p52"/>
          <p:cNvSpPr txBox="1"/>
          <p:nvPr/>
        </p:nvSpPr>
        <p:spPr>
          <a:xfrm rot="-5400000">
            <a:off x="304800" y="3505200"/>
            <a:ext cx="1143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  value</a:t>
            </a:r>
            <a:endParaRPr/>
          </a:p>
        </p:txBody>
      </p:sp>
      <p:pic>
        <p:nvPicPr>
          <p:cNvPr id="507" name="Google Shape;507;p52"/>
          <p:cNvPicPr preferRelativeResize="0"/>
          <p:nvPr/>
        </p:nvPicPr>
        <p:blipFill rotWithShape="1">
          <a:blip r:embed="rId4">
            <a:alphaModFix/>
          </a:blip>
          <a:srcRect b="0" l="0" r="0" t="0"/>
          <a:stretch/>
        </p:blipFill>
        <p:spPr>
          <a:xfrm>
            <a:off x="5715000" y="4495800"/>
            <a:ext cx="152400" cy="758683"/>
          </a:xfrm>
          <a:prstGeom prst="rect">
            <a:avLst/>
          </a:prstGeom>
          <a:noFill/>
          <a:ln>
            <a:noFill/>
          </a:ln>
        </p:spPr>
      </p:pic>
      <p:pic>
        <p:nvPicPr>
          <p:cNvPr id="508" name="Google Shape;508;p52"/>
          <p:cNvPicPr preferRelativeResize="0"/>
          <p:nvPr/>
        </p:nvPicPr>
        <p:blipFill rotWithShape="1">
          <a:blip r:embed="rId4">
            <a:alphaModFix/>
          </a:blip>
          <a:srcRect b="0" l="0" r="0" t="0"/>
          <a:stretch/>
        </p:blipFill>
        <p:spPr>
          <a:xfrm rot="10800000">
            <a:off x="5943601" y="4495800"/>
            <a:ext cx="228600" cy="758683"/>
          </a:xfrm>
          <a:prstGeom prst="rect">
            <a:avLst/>
          </a:prstGeom>
          <a:noFill/>
          <a:ln>
            <a:noFill/>
          </a:ln>
        </p:spPr>
      </p:pic>
      <p:sp>
        <p:nvSpPr>
          <p:cNvPr id="509" name="Google Shape;509;p52"/>
          <p:cNvSpPr txBox="1"/>
          <p:nvPr/>
        </p:nvSpPr>
        <p:spPr>
          <a:xfrm>
            <a:off x="5791200" y="4572000"/>
            <a:ext cx="3048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X</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y</a:t>
            </a:r>
            <a:endParaRPr/>
          </a:p>
        </p:txBody>
      </p:sp>
      <p:sp>
        <p:nvSpPr>
          <p:cNvPr id="510" name="Google Shape;510;p52"/>
          <p:cNvSpPr txBox="1"/>
          <p:nvPr/>
        </p:nvSpPr>
        <p:spPr>
          <a:xfrm>
            <a:off x="5486400" y="5486400"/>
            <a:ext cx="914400"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Data point as a vector</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       X</a:t>
            </a:r>
            <a:endParaRPr/>
          </a:p>
        </p:txBody>
      </p:sp>
      <p:cxnSp>
        <p:nvCxnSpPr>
          <p:cNvPr id="511" name="Google Shape;511;p52"/>
          <p:cNvCxnSpPr>
            <a:endCxn id="507" idx="0"/>
          </p:cNvCxnSpPr>
          <p:nvPr/>
        </p:nvCxnSpPr>
        <p:spPr>
          <a:xfrm>
            <a:off x="3962400" y="3657600"/>
            <a:ext cx="1828800" cy="8382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
        <p:nvSpPr>
          <p:cNvPr id="512" name="Google Shape;512;p52"/>
          <p:cNvSpPr txBox="1"/>
          <p:nvPr/>
        </p:nvSpPr>
        <p:spPr>
          <a:xfrm>
            <a:off x="381000" y="838200"/>
            <a:ext cx="8077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PCA (Data points are vectors in feature space)</a:t>
            </a:r>
            <a:endParaRPr sz="1800">
              <a:solidFill>
                <a:srgbClr val="7F7F7F"/>
              </a:solidFill>
              <a:latin typeface="Arial"/>
              <a:ea typeface="Arial"/>
              <a:cs typeface="Arial"/>
              <a:sym typeface="Arial"/>
            </a:endParaRPr>
          </a:p>
        </p:txBody>
      </p:sp>
    </p:spTree>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grpSp>
        <p:nvGrpSpPr>
          <p:cNvPr id="518" name="Google Shape;518;p53"/>
          <p:cNvGrpSpPr/>
          <p:nvPr/>
        </p:nvGrpSpPr>
        <p:grpSpPr>
          <a:xfrm>
            <a:off x="1752600" y="3352800"/>
            <a:ext cx="7391400" cy="2819400"/>
            <a:chOff x="1752600" y="3352800"/>
            <a:chExt cx="7391400" cy="2819400"/>
          </a:xfrm>
        </p:grpSpPr>
        <p:pic>
          <p:nvPicPr>
            <p:cNvPr id="519" name="Google Shape;519;p53"/>
            <p:cNvPicPr preferRelativeResize="0"/>
            <p:nvPr/>
          </p:nvPicPr>
          <p:blipFill rotWithShape="1">
            <a:blip r:embed="rId3">
              <a:alphaModFix/>
            </a:blip>
            <a:srcRect b="0" l="0" r="0" t="0"/>
            <a:stretch/>
          </p:blipFill>
          <p:spPr>
            <a:xfrm>
              <a:off x="1752600" y="4648200"/>
              <a:ext cx="4953000" cy="1476375"/>
            </a:xfrm>
            <a:prstGeom prst="rect">
              <a:avLst/>
            </a:prstGeom>
            <a:noFill/>
            <a:ln>
              <a:noFill/>
            </a:ln>
          </p:spPr>
        </p:pic>
        <p:sp>
          <p:nvSpPr>
            <p:cNvPr id="520" name="Google Shape;520;p53"/>
            <p:cNvSpPr/>
            <p:nvPr/>
          </p:nvSpPr>
          <p:spPr>
            <a:xfrm>
              <a:off x="6934200" y="4724400"/>
              <a:ext cx="228600" cy="1447800"/>
            </a:xfrm>
            <a:prstGeom prst="rightBrace">
              <a:avLst>
                <a:gd fmla="val 8333" name="adj1"/>
                <a:gd fmla="val 50000" name="adj2"/>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21" name="Google Shape;521;p53"/>
            <p:cNvSpPr txBox="1"/>
            <p:nvPr/>
          </p:nvSpPr>
          <p:spPr>
            <a:xfrm>
              <a:off x="7239000" y="5257800"/>
              <a:ext cx="1676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 dimensions</a:t>
              </a:r>
              <a:endParaRPr/>
            </a:p>
          </p:txBody>
        </p:sp>
        <p:cxnSp>
          <p:nvCxnSpPr>
            <p:cNvPr id="522" name="Google Shape;522;p53"/>
            <p:cNvCxnSpPr/>
            <p:nvPr/>
          </p:nvCxnSpPr>
          <p:spPr>
            <a:xfrm>
              <a:off x="4953000" y="4419600"/>
              <a:ext cx="0" cy="38100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sp>
          <p:nvSpPr>
            <p:cNvPr id="523" name="Google Shape;523;p53"/>
            <p:cNvSpPr/>
            <p:nvPr/>
          </p:nvSpPr>
          <p:spPr>
            <a:xfrm rot="-5400000">
              <a:off x="5486400" y="3505200"/>
              <a:ext cx="381000" cy="1752600"/>
            </a:xfrm>
            <a:prstGeom prst="rightBrace">
              <a:avLst>
                <a:gd fmla="val 8333" name="adj1"/>
                <a:gd fmla="val 50000" name="adj2"/>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24" name="Google Shape;524;p53"/>
            <p:cNvSpPr txBox="1"/>
            <p:nvPr/>
          </p:nvSpPr>
          <p:spPr>
            <a:xfrm>
              <a:off x="5257800" y="3352800"/>
              <a:ext cx="3886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n Data points (represented as m dimensional vectors)</a:t>
              </a:r>
              <a:endParaRPr/>
            </a:p>
          </p:txBody>
        </p:sp>
        <p:cxnSp>
          <p:nvCxnSpPr>
            <p:cNvPr id="525" name="Google Shape;525;p53"/>
            <p:cNvCxnSpPr/>
            <p:nvPr/>
          </p:nvCxnSpPr>
          <p:spPr>
            <a:xfrm>
              <a:off x="5486400" y="4419600"/>
              <a:ext cx="0" cy="38100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cxnSp>
          <p:nvCxnSpPr>
            <p:cNvPr id="526" name="Google Shape;526;p53"/>
            <p:cNvCxnSpPr/>
            <p:nvPr/>
          </p:nvCxnSpPr>
          <p:spPr>
            <a:xfrm>
              <a:off x="6324600" y="4419600"/>
              <a:ext cx="0" cy="38100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sp>
          <p:nvSpPr>
            <p:cNvPr id="527" name="Google Shape;527;p53"/>
            <p:cNvSpPr/>
            <p:nvPr/>
          </p:nvSpPr>
          <p:spPr>
            <a:xfrm>
              <a:off x="4800600" y="4800600"/>
              <a:ext cx="304800" cy="1295400"/>
            </a:xfrm>
            <a:prstGeom prst="rect">
              <a:avLst/>
            </a:prstGeom>
            <a:noFill/>
            <a:ln cap="flat" cmpd="sng" w="9525">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528" name="Google Shape;528;p53"/>
            <p:cNvCxnSpPr/>
            <p:nvPr/>
          </p:nvCxnSpPr>
          <p:spPr>
            <a:xfrm rot="10800000">
              <a:off x="6629400" y="4953000"/>
              <a:ext cx="381000" cy="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529" name="Google Shape;529;p53"/>
            <p:cNvCxnSpPr/>
            <p:nvPr/>
          </p:nvCxnSpPr>
          <p:spPr>
            <a:xfrm rot="10800000">
              <a:off x="6629400" y="5257800"/>
              <a:ext cx="381000" cy="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530" name="Google Shape;530;p53"/>
            <p:cNvCxnSpPr/>
            <p:nvPr/>
          </p:nvCxnSpPr>
          <p:spPr>
            <a:xfrm rot="10800000">
              <a:off x="6629400" y="5943600"/>
              <a:ext cx="381000" cy="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
          <p:nvSpPr>
            <p:cNvPr id="531" name="Google Shape;531;p53"/>
            <p:cNvSpPr/>
            <p:nvPr/>
          </p:nvSpPr>
          <p:spPr>
            <a:xfrm>
              <a:off x="4724400" y="5105400"/>
              <a:ext cx="1828800" cy="304800"/>
            </a:xfrm>
            <a:prstGeom prst="rect">
              <a:avLst/>
            </a:prstGeom>
            <a:noFill/>
            <a:ln cap="flat" cmpd="sng" w="9525">
              <a:solidFill>
                <a:srgbClr val="00A0DE"/>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532" name="Google Shape;532;p53"/>
          <p:cNvSpPr txBox="1"/>
          <p:nvPr/>
        </p:nvSpPr>
        <p:spPr>
          <a:xfrm>
            <a:off x="1676400" y="5867400"/>
            <a:ext cx="2362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An element of matrix</a:t>
            </a:r>
            <a:endParaRPr/>
          </a:p>
        </p:txBody>
      </p:sp>
      <p:cxnSp>
        <p:nvCxnSpPr>
          <p:cNvPr id="533" name="Google Shape;533;p53"/>
          <p:cNvCxnSpPr/>
          <p:nvPr/>
        </p:nvCxnSpPr>
        <p:spPr>
          <a:xfrm flipH="1" rot="10800000">
            <a:off x="2895600" y="5562600"/>
            <a:ext cx="1143000" cy="2286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pic>
        <p:nvPicPr>
          <p:cNvPr id="534" name="Google Shape;534;p53"/>
          <p:cNvPicPr preferRelativeResize="0"/>
          <p:nvPr/>
        </p:nvPicPr>
        <p:blipFill rotWithShape="1">
          <a:blip r:embed="rId4">
            <a:alphaModFix/>
          </a:blip>
          <a:srcRect b="0" l="0" r="0" t="0"/>
          <a:stretch/>
        </p:blipFill>
        <p:spPr>
          <a:xfrm>
            <a:off x="609600" y="2133600"/>
            <a:ext cx="3352800" cy="1497064"/>
          </a:xfrm>
          <a:prstGeom prst="rect">
            <a:avLst/>
          </a:prstGeom>
          <a:noFill/>
          <a:ln>
            <a:noFill/>
          </a:ln>
        </p:spPr>
      </p:pic>
      <p:sp>
        <p:nvSpPr>
          <p:cNvPr id="535" name="Google Shape;535;p53"/>
          <p:cNvSpPr/>
          <p:nvPr/>
        </p:nvSpPr>
        <p:spPr>
          <a:xfrm rot="-5400000">
            <a:off x="2057400" y="228600"/>
            <a:ext cx="457200" cy="3352800"/>
          </a:xfrm>
          <a:prstGeom prst="rightBrace">
            <a:avLst>
              <a:gd fmla="val 8333" name="adj1"/>
              <a:gd fmla="val 50000" name="adj2"/>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36" name="Google Shape;536;p53"/>
          <p:cNvSpPr/>
          <p:nvPr/>
        </p:nvSpPr>
        <p:spPr>
          <a:xfrm>
            <a:off x="3962400" y="2209800"/>
            <a:ext cx="381000" cy="1371600"/>
          </a:xfrm>
          <a:prstGeom prst="rightBrace">
            <a:avLst>
              <a:gd fmla="val 8333" name="adj1"/>
              <a:gd fmla="val 50000" name="adj2"/>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537" name="Google Shape;537;p53"/>
          <p:cNvCxnSpPr>
            <a:stCxn id="535" idx="1"/>
          </p:cNvCxnSpPr>
          <p:nvPr/>
        </p:nvCxnSpPr>
        <p:spPr>
          <a:xfrm>
            <a:off x="2286000" y="1676400"/>
            <a:ext cx="4876800" cy="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538" name="Google Shape;538;p53"/>
          <p:cNvCxnSpPr/>
          <p:nvPr/>
        </p:nvCxnSpPr>
        <p:spPr>
          <a:xfrm>
            <a:off x="7147560" y="1676400"/>
            <a:ext cx="0" cy="3766066"/>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539" name="Google Shape;539;p53"/>
          <p:cNvCxnSpPr>
            <a:stCxn id="536" idx="1"/>
            <a:endCxn id="523" idx="1"/>
          </p:cNvCxnSpPr>
          <p:nvPr/>
        </p:nvCxnSpPr>
        <p:spPr>
          <a:xfrm>
            <a:off x="4343400" y="2895600"/>
            <a:ext cx="1333500" cy="12954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
        <p:nvSpPr>
          <p:cNvPr id="540" name="Google Shape;540;p53"/>
          <p:cNvSpPr txBox="1"/>
          <p:nvPr/>
        </p:nvSpPr>
        <p:spPr>
          <a:xfrm>
            <a:off x="457200" y="3733800"/>
            <a:ext cx="3886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Original data</a:t>
            </a:r>
            <a:endParaRPr sz="1800">
              <a:solidFill>
                <a:srgbClr val="7F7F7F"/>
              </a:solidFill>
              <a:latin typeface="Arial"/>
              <a:ea typeface="Arial"/>
              <a:cs typeface="Arial"/>
              <a:sym typeface="Arial"/>
            </a:endParaRPr>
          </a:p>
        </p:txBody>
      </p:sp>
      <p:sp>
        <p:nvSpPr>
          <p:cNvPr id="541" name="Google Shape;541;p53"/>
          <p:cNvSpPr txBox="1"/>
          <p:nvPr/>
        </p:nvSpPr>
        <p:spPr>
          <a:xfrm>
            <a:off x="381000" y="838200"/>
            <a:ext cx="8077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PCA (Dataframe as 2D matrix)</a:t>
            </a:r>
            <a:endParaRPr sz="1800">
              <a:solidFill>
                <a:srgbClr val="7F7F7F"/>
              </a:solidFill>
              <a:latin typeface="Arial"/>
              <a:ea typeface="Arial"/>
              <a:cs typeface="Arial"/>
              <a:sym typeface="Arial"/>
            </a:endParaRPr>
          </a:p>
        </p:txBody>
      </p:sp>
    </p:spTree>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54"/>
          <p:cNvSpPr txBox="1"/>
          <p:nvPr/>
        </p:nvSpPr>
        <p:spPr>
          <a:xfrm>
            <a:off x="533400" y="1371600"/>
            <a:ext cx="80772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startAt="4"/>
            </a:pPr>
            <a:r>
              <a:rPr lang="en-US" sz="1800">
                <a:solidFill>
                  <a:schemeClr val="dk1"/>
                </a:solidFill>
                <a:latin typeface="Arial"/>
                <a:ea typeface="Arial"/>
                <a:cs typeface="Arial"/>
                <a:sym typeface="Arial"/>
              </a:rPr>
              <a:t>The matrix A when transposed i.e. The rows become columns and vice versa, reflects every row as one record </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548" name="Google Shape;548;p54"/>
          <p:cNvGrpSpPr/>
          <p:nvPr/>
        </p:nvGrpSpPr>
        <p:grpSpPr>
          <a:xfrm>
            <a:off x="4829175" y="2819400"/>
            <a:ext cx="4086225" cy="2598182"/>
            <a:chOff x="1933575" y="2819400"/>
            <a:chExt cx="4086225" cy="2598182"/>
          </a:xfrm>
        </p:grpSpPr>
        <p:grpSp>
          <p:nvGrpSpPr>
            <p:cNvPr id="549" name="Google Shape;549;p54"/>
            <p:cNvGrpSpPr/>
            <p:nvPr/>
          </p:nvGrpSpPr>
          <p:grpSpPr>
            <a:xfrm>
              <a:off x="2286000" y="2819400"/>
              <a:ext cx="3733800" cy="2598182"/>
              <a:chOff x="2286000" y="2819400"/>
              <a:chExt cx="3733800" cy="2598182"/>
            </a:xfrm>
          </p:grpSpPr>
          <p:grpSp>
            <p:nvGrpSpPr>
              <p:cNvPr id="550" name="Google Shape;550;p54"/>
              <p:cNvGrpSpPr/>
              <p:nvPr/>
            </p:nvGrpSpPr>
            <p:grpSpPr>
              <a:xfrm rot="5400000">
                <a:off x="4642366" y="4032766"/>
                <a:ext cx="1688068" cy="1066800"/>
                <a:chOff x="-76200" y="3733800"/>
                <a:chExt cx="1848836" cy="1066800"/>
              </a:xfrm>
            </p:grpSpPr>
            <p:cxnSp>
              <p:nvCxnSpPr>
                <p:cNvPr id="551" name="Google Shape;551;p54"/>
                <p:cNvCxnSpPr/>
                <p:nvPr/>
              </p:nvCxnSpPr>
              <p:spPr>
                <a:xfrm>
                  <a:off x="76200" y="4419600"/>
                  <a:ext cx="0" cy="38100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sp>
              <p:nvSpPr>
                <p:cNvPr id="552" name="Google Shape;552;p54"/>
                <p:cNvSpPr/>
                <p:nvPr/>
              </p:nvSpPr>
              <p:spPr>
                <a:xfrm rot="-5400000">
                  <a:off x="609600" y="3505200"/>
                  <a:ext cx="381000" cy="1752600"/>
                </a:xfrm>
                <a:prstGeom prst="rightBrace">
                  <a:avLst>
                    <a:gd fmla="val 8333" name="adj1"/>
                    <a:gd fmla="val 50000" name="adj2"/>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53" name="Google Shape;553;p54"/>
                <p:cNvSpPr txBox="1"/>
                <p:nvPr/>
              </p:nvSpPr>
              <p:spPr>
                <a:xfrm>
                  <a:off x="76200" y="3733800"/>
                  <a:ext cx="1696436"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Data points</a:t>
                  </a:r>
                  <a:endParaRPr/>
                </a:p>
              </p:txBody>
            </p:sp>
            <p:cxnSp>
              <p:nvCxnSpPr>
                <p:cNvPr id="554" name="Google Shape;554;p54"/>
                <p:cNvCxnSpPr/>
                <p:nvPr/>
              </p:nvCxnSpPr>
              <p:spPr>
                <a:xfrm>
                  <a:off x="609600" y="4419600"/>
                  <a:ext cx="0" cy="38100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cxnSp>
              <p:nvCxnSpPr>
                <p:cNvPr id="555" name="Google Shape;555;p54"/>
                <p:cNvCxnSpPr/>
                <p:nvPr/>
              </p:nvCxnSpPr>
              <p:spPr>
                <a:xfrm>
                  <a:off x="1447800" y="4419600"/>
                  <a:ext cx="0" cy="38100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grpSp>
          <p:sp>
            <p:nvSpPr>
              <p:cNvPr id="556" name="Google Shape;556;p54"/>
              <p:cNvSpPr/>
              <p:nvPr/>
            </p:nvSpPr>
            <p:spPr>
              <a:xfrm rot="-5400000">
                <a:off x="3581400" y="2274332"/>
                <a:ext cx="228600" cy="2057400"/>
              </a:xfrm>
              <a:prstGeom prst="rightBrace">
                <a:avLst>
                  <a:gd fmla="val 8333" name="adj1"/>
                  <a:gd fmla="val 50000" name="adj2"/>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57" name="Google Shape;557;p54"/>
              <p:cNvSpPr txBox="1"/>
              <p:nvPr/>
            </p:nvSpPr>
            <p:spPr>
              <a:xfrm>
                <a:off x="3048000" y="2819400"/>
                <a:ext cx="13716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dimensions</a:t>
                </a:r>
                <a:endParaRPr/>
              </a:p>
            </p:txBody>
          </p:sp>
          <p:cxnSp>
            <p:nvCxnSpPr>
              <p:cNvPr id="558" name="Google Shape;558;p54"/>
              <p:cNvCxnSpPr/>
              <p:nvPr/>
            </p:nvCxnSpPr>
            <p:spPr>
              <a:xfrm rot="5400000">
                <a:off x="2801353" y="3531632"/>
                <a:ext cx="381000" cy="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559" name="Google Shape;559;p54"/>
              <p:cNvCxnSpPr/>
              <p:nvPr/>
            </p:nvCxnSpPr>
            <p:spPr>
              <a:xfrm rot="5400000">
                <a:off x="3234489" y="3531632"/>
                <a:ext cx="381000" cy="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560" name="Google Shape;560;p54"/>
              <p:cNvCxnSpPr/>
              <p:nvPr/>
            </p:nvCxnSpPr>
            <p:spPr>
              <a:xfrm rot="5400000">
                <a:off x="4209047" y="3531632"/>
                <a:ext cx="381000" cy="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pic>
            <p:nvPicPr>
              <p:cNvPr id="561" name="Google Shape;561;p54"/>
              <p:cNvPicPr preferRelativeResize="0"/>
              <p:nvPr/>
            </p:nvPicPr>
            <p:blipFill rotWithShape="1">
              <a:blip r:embed="rId3">
                <a:alphaModFix/>
              </a:blip>
              <a:srcRect b="0" l="0" r="0" t="0"/>
              <a:stretch/>
            </p:blipFill>
            <p:spPr>
              <a:xfrm>
                <a:off x="2590800" y="3798332"/>
                <a:ext cx="2276475" cy="1619250"/>
              </a:xfrm>
              <a:prstGeom prst="rect">
                <a:avLst/>
              </a:prstGeom>
              <a:noFill/>
              <a:ln>
                <a:noFill/>
              </a:ln>
            </p:spPr>
          </p:pic>
          <p:pic>
            <p:nvPicPr>
              <p:cNvPr id="562" name="Google Shape;562;p54"/>
              <p:cNvPicPr preferRelativeResize="0"/>
              <p:nvPr/>
            </p:nvPicPr>
            <p:blipFill rotWithShape="1">
              <a:blip r:embed="rId4">
                <a:alphaModFix/>
              </a:blip>
              <a:srcRect b="0" l="0" r="0" t="0"/>
              <a:stretch/>
            </p:blipFill>
            <p:spPr>
              <a:xfrm>
                <a:off x="2286000" y="3798332"/>
                <a:ext cx="342900" cy="1476375"/>
              </a:xfrm>
              <a:prstGeom prst="rect">
                <a:avLst/>
              </a:prstGeom>
              <a:noFill/>
              <a:ln>
                <a:noFill/>
              </a:ln>
            </p:spPr>
          </p:pic>
          <p:sp>
            <p:nvSpPr>
              <p:cNvPr id="563" name="Google Shape;563;p54"/>
              <p:cNvSpPr/>
              <p:nvPr/>
            </p:nvSpPr>
            <p:spPr>
              <a:xfrm rot="5400000">
                <a:off x="2095500" y="4369832"/>
                <a:ext cx="1447800" cy="304800"/>
              </a:xfrm>
              <a:prstGeom prst="rect">
                <a:avLst/>
              </a:prstGeom>
              <a:noFill/>
              <a:ln cap="flat" cmpd="sng" w="9525">
                <a:solidFill>
                  <a:srgbClr val="00A0DE"/>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4" name="Google Shape;564;p54"/>
              <p:cNvSpPr/>
              <p:nvPr/>
            </p:nvSpPr>
            <p:spPr>
              <a:xfrm rot="5400000">
                <a:off x="3505200" y="2960132"/>
                <a:ext cx="304800" cy="1981200"/>
              </a:xfrm>
              <a:prstGeom prst="rect">
                <a:avLst/>
              </a:prstGeom>
              <a:noFill/>
              <a:ln cap="flat" cmpd="sng" w="9525">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565" name="Google Shape;565;p54"/>
            <p:cNvPicPr preferRelativeResize="0"/>
            <p:nvPr/>
          </p:nvPicPr>
          <p:blipFill rotWithShape="1">
            <a:blip r:embed="rId5">
              <a:alphaModFix/>
            </a:blip>
            <a:srcRect b="0" l="0" r="0" t="0"/>
            <a:stretch/>
          </p:blipFill>
          <p:spPr>
            <a:xfrm>
              <a:off x="1933575" y="4267200"/>
              <a:ext cx="352425" cy="314325"/>
            </a:xfrm>
            <a:prstGeom prst="rect">
              <a:avLst/>
            </a:prstGeom>
            <a:noFill/>
            <a:ln>
              <a:noFill/>
            </a:ln>
          </p:spPr>
        </p:pic>
      </p:grpSp>
      <p:pic>
        <p:nvPicPr>
          <p:cNvPr id="566" name="Google Shape;566;p54"/>
          <p:cNvPicPr preferRelativeResize="0"/>
          <p:nvPr/>
        </p:nvPicPr>
        <p:blipFill rotWithShape="1">
          <a:blip r:embed="rId6">
            <a:alphaModFix/>
          </a:blip>
          <a:srcRect b="0" l="0" r="0" t="0"/>
          <a:stretch/>
        </p:blipFill>
        <p:spPr>
          <a:xfrm>
            <a:off x="533400" y="3171825"/>
            <a:ext cx="3124200" cy="2162175"/>
          </a:xfrm>
          <a:prstGeom prst="rect">
            <a:avLst/>
          </a:prstGeom>
          <a:noFill/>
          <a:ln>
            <a:noFill/>
          </a:ln>
        </p:spPr>
      </p:pic>
      <p:sp>
        <p:nvSpPr>
          <p:cNvPr id="567" name="Google Shape;567;p54"/>
          <p:cNvSpPr txBox="1"/>
          <p:nvPr/>
        </p:nvSpPr>
        <p:spPr>
          <a:xfrm>
            <a:off x="1219200" y="2895600"/>
            <a:ext cx="17526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Data points</a:t>
            </a:r>
            <a:endParaRPr/>
          </a:p>
        </p:txBody>
      </p:sp>
      <p:sp>
        <p:nvSpPr>
          <p:cNvPr id="568" name="Google Shape;568;p54"/>
          <p:cNvSpPr txBox="1"/>
          <p:nvPr/>
        </p:nvSpPr>
        <p:spPr>
          <a:xfrm rot="5400000">
            <a:off x="2971800" y="4273034"/>
            <a:ext cx="17526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dimensions</a:t>
            </a:r>
            <a:endParaRPr/>
          </a:p>
        </p:txBody>
      </p:sp>
      <p:sp>
        <p:nvSpPr>
          <p:cNvPr id="569" name="Google Shape;569;p54"/>
          <p:cNvSpPr/>
          <p:nvPr/>
        </p:nvSpPr>
        <p:spPr>
          <a:xfrm>
            <a:off x="4191000" y="4343400"/>
            <a:ext cx="609600" cy="381000"/>
          </a:xfrm>
          <a:prstGeom prst="rightArrow">
            <a:avLst>
              <a:gd fmla="val 50000" name="adj1"/>
              <a:gd fmla="val 50000" name="adj2"/>
            </a:avLst>
          </a:prstGeom>
          <a:gradFill>
            <a:gsLst>
              <a:gs pos="0">
                <a:srgbClr val="00B0FF"/>
              </a:gs>
              <a:gs pos="100000">
                <a:srgbClr val="76DBFF"/>
              </a:gs>
            </a:gsLst>
            <a:lin ang="16200000" scaled="0"/>
          </a:gradFill>
          <a:ln cap="flat" cmpd="sng" w="9525">
            <a:solidFill>
              <a:srgbClr val="00A0DE"/>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0" name="Google Shape;570;p54"/>
          <p:cNvSpPr txBox="1"/>
          <p:nvPr/>
        </p:nvSpPr>
        <p:spPr>
          <a:xfrm>
            <a:off x="381000" y="838200"/>
            <a:ext cx="8077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PCA (Dataframe as 2D matrix and it’s tranformation)</a:t>
            </a:r>
            <a:endParaRPr sz="1800">
              <a:solidFill>
                <a:srgbClr val="7F7F7F"/>
              </a:solidFill>
              <a:latin typeface="Arial"/>
              <a:ea typeface="Arial"/>
              <a:cs typeface="Arial"/>
              <a:sym typeface="Arial"/>
            </a:endParaRPr>
          </a:p>
        </p:txBody>
      </p:sp>
    </p:spTree>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55"/>
          <p:cNvSpPr txBox="1"/>
          <p:nvPr/>
        </p:nvSpPr>
        <p:spPr>
          <a:xfrm>
            <a:off x="533400" y="1371600"/>
            <a:ext cx="8077200"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startAt="5"/>
            </a:pPr>
            <a:r>
              <a:rPr lang="en-US" sz="1800">
                <a:solidFill>
                  <a:schemeClr val="dk1"/>
                </a:solidFill>
                <a:latin typeface="Arial"/>
                <a:ea typeface="Arial"/>
                <a:cs typeface="Arial"/>
                <a:sym typeface="Arial"/>
              </a:rPr>
              <a:t>Multiplying the two matrices produces a matrix of total variance also called covariance matrix (a square and symmetric matrix).</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pic>
        <p:nvPicPr>
          <p:cNvPr id="577" name="Google Shape;577;p55"/>
          <p:cNvPicPr preferRelativeResize="0"/>
          <p:nvPr/>
        </p:nvPicPr>
        <p:blipFill rotWithShape="1">
          <a:blip r:embed="rId3">
            <a:alphaModFix/>
          </a:blip>
          <a:srcRect b="0" l="0" r="0" t="0"/>
          <a:stretch/>
        </p:blipFill>
        <p:spPr>
          <a:xfrm>
            <a:off x="3438525" y="3105150"/>
            <a:ext cx="228600" cy="1371600"/>
          </a:xfrm>
          <a:prstGeom prst="rect">
            <a:avLst/>
          </a:prstGeom>
          <a:noFill/>
          <a:ln>
            <a:noFill/>
          </a:ln>
        </p:spPr>
      </p:pic>
      <p:grpSp>
        <p:nvGrpSpPr>
          <p:cNvPr id="578" name="Google Shape;578;p55"/>
          <p:cNvGrpSpPr/>
          <p:nvPr/>
        </p:nvGrpSpPr>
        <p:grpSpPr>
          <a:xfrm>
            <a:off x="152400" y="2438400"/>
            <a:ext cx="5181600" cy="2286000"/>
            <a:chOff x="533400" y="2438400"/>
            <a:chExt cx="8067674" cy="2076450"/>
          </a:xfrm>
        </p:grpSpPr>
        <p:pic>
          <p:nvPicPr>
            <p:cNvPr id="579" name="Google Shape;579;p55"/>
            <p:cNvPicPr preferRelativeResize="0"/>
            <p:nvPr/>
          </p:nvPicPr>
          <p:blipFill rotWithShape="1">
            <a:blip r:embed="rId4">
              <a:alphaModFix/>
            </a:blip>
            <a:srcRect b="0" l="0" r="0" t="0"/>
            <a:stretch/>
          </p:blipFill>
          <p:spPr>
            <a:xfrm>
              <a:off x="3209925" y="2895600"/>
              <a:ext cx="2276475" cy="1619250"/>
            </a:xfrm>
            <a:prstGeom prst="rect">
              <a:avLst/>
            </a:prstGeom>
            <a:noFill/>
            <a:ln>
              <a:noFill/>
            </a:ln>
          </p:spPr>
        </p:pic>
        <p:grpSp>
          <p:nvGrpSpPr>
            <p:cNvPr id="580" name="Google Shape;580;p55"/>
            <p:cNvGrpSpPr/>
            <p:nvPr/>
          </p:nvGrpSpPr>
          <p:grpSpPr>
            <a:xfrm>
              <a:off x="533400" y="2438400"/>
              <a:ext cx="1990725" cy="1828800"/>
              <a:chOff x="838200" y="3733800"/>
              <a:chExt cx="1990725" cy="1828800"/>
            </a:xfrm>
          </p:grpSpPr>
          <p:pic>
            <p:nvPicPr>
              <p:cNvPr id="581" name="Google Shape;581;p55"/>
              <p:cNvPicPr preferRelativeResize="0"/>
              <p:nvPr/>
            </p:nvPicPr>
            <p:blipFill rotWithShape="1">
              <a:blip r:embed="rId5">
                <a:alphaModFix/>
              </a:blip>
              <a:srcRect b="0" l="0" r="0" t="0"/>
              <a:stretch/>
            </p:blipFill>
            <p:spPr>
              <a:xfrm>
                <a:off x="838200" y="4162425"/>
                <a:ext cx="1990725" cy="1400175"/>
              </a:xfrm>
              <a:prstGeom prst="rect">
                <a:avLst/>
              </a:prstGeom>
              <a:noFill/>
              <a:ln>
                <a:noFill/>
              </a:ln>
            </p:spPr>
          </p:pic>
          <p:pic>
            <p:nvPicPr>
              <p:cNvPr id="582" name="Google Shape;582;p55"/>
              <p:cNvPicPr preferRelativeResize="0"/>
              <p:nvPr/>
            </p:nvPicPr>
            <p:blipFill rotWithShape="1">
              <a:blip r:embed="rId6">
                <a:alphaModFix/>
              </a:blip>
              <a:srcRect b="0" l="0" r="0" t="0"/>
              <a:stretch/>
            </p:blipFill>
            <p:spPr>
              <a:xfrm>
                <a:off x="1619250" y="3733800"/>
                <a:ext cx="285750" cy="428625"/>
              </a:xfrm>
              <a:prstGeom prst="rect">
                <a:avLst/>
              </a:prstGeom>
              <a:noFill/>
              <a:ln>
                <a:noFill/>
              </a:ln>
            </p:spPr>
          </p:pic>
        </p:grpSp>
        <p:pic>
          <p:nvPicPr>
            <p:cNvPr id="583" name="Google Shape;583;p55"/>
            <p:cNvPicPr preferRelativeResize="0"/>
            <p:nvPr/>
          </p:nvPicPr>
          <p:blipFill rotWithShape="1">
            <a:blip r:embed="rId7">
              <a:alphaModFix/>
            </a:blip>
            <a:srcRect b="0" l="0" r="0" t="0"/>
            <a:stretch/>
          </p:blipFill>
          <p:spPr>
            <a:xfrm>
              <a:off x="4124325" y="2533650"/>
              <a:ext cx="314325" cy="361950"/>
            </a:xfrm>
            <a:prstGeom prst="rect">
              <a:avLst/>
            </a:prstGeom>
            <a:noFill/>
            <a:ln>
              <a:noFill/>
            </a:ln>
          </p:spPr>
        </p:pic>
        <p:pic>
          <p:nvPicPr>
            <p:cNvPr id="584" name="Google Shape;584;p55"/>
            <p:cNvPicPr preferRelativeResize="0"/>
            <p:nvPr/>
          </p:nvPicPr>
          <p:blipFill rotWithShape="1">
            <a:blip r:embed="rId8">
              <a:alphaModFix/>
            </a:blip>
            <a:srcRect b="0" l="0" r="0" t="0"/>
            <a:stretch/>
          </p:blipFill>
          <p:spPr>
            <a:xfrm>
              <a:off x="5514975" y="3400425"/>
              <a:ext cx="276225" cy="276225"/>
            </a:xfrm>
            <a:prstGeom prst="rect">
              <a:avLst/>
            </a:prstGeom>
            <a:noFill/>
            <a:ln>
              <a:noFill/>
            </a:ln>
          </p:spPr>
        </p:pic>
        <p:pic>
          <p:nvPicPr>
            <p:cNvPr id="585" name="Google Shape;585;p55"/>
            <p:cNvPicPr preferRelativeResize="0"/>
            <p:nvPr/>
          </p:nvPicPr>
          <p:blipFill rotWithShape="1">
            <a:blip r:embed="rId9">
              <a:alphaModFix/>
            </a:blip>
            <a:srcRect b="0" l="0" r="0" t="0"/>
            <a:stretch/>
          </p:blipFill>
          <p:spPr>
            <a:xfrm>
              <a:off x="2743200" y="3295650"/>
              <a:ext cx="200025" cy="314325"/>
            </a:xfrm>
            <a:prstGeom prst="rect">
              <a:avLst/>
            </a:prstGeom>
            <a:noFill/>
            <a:ln>
              <a:noFill/>
            </a:ln>
          </p:spPr>
        </p:pic>
        <p:pic>
          <p:nvPicPr>
            <p:cNvPr id="586" name="Google Shape;586;p55"/>
            <p:cNvPicPr preferRelativeResize="0"/>
            <p:nvPr/>
          </p:nvPicPr>
          <p:blipFill rotWithShape="1">
            <a:blip r:embed="rId10">
              <a:alphaModFix/>
            </a:blip>
            <a:srcRect b="0" l="0" r="0" t="0"/>
            <a:stretch/>
          </p:blipFill>
          <p:spPr>
            <a:xfrm>
              <a:off x="5943599" y="2838450"/>
              <a:ext cx="2657475" cy="1371600"/>
            </a:xfrm>
            <a:prstGeom prst="rect">
              <a:avLst/>
            </a:prstGeom>
            <a:noFill/>
            <a:ln>
              <a:noFill/>
            </a:ln>
          </p:spPr>
        </p:pic>
      </p:grpSp>
      <p:sp>
        <p:nvSpPr>
          <p:cNvPr id="587" name="Google Shape;587;p55"/>
          <p:cNvSpPr txBox="1"/>
          <p:nvPr/>
        </p:nvSpPr>
        <p:spPr>
          <a:xfrm>
            <a:off x="533400" y="838200"/>
            <a:ext cx="8153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PCA  (</a:t>
            </a:r>
            <a:r>
              <a:rPr lang="en-US" sz="1800">
                <a:solidFill>
                  <a:schemeClr val="dk1"/>
                </a:solidFill>
                <a:latin typeface="Arial"/>
                <a:ea typeface="Arial"/>
                <a:cs typeface="Arial"/>
                <a:sym typeface="Arial"/>
              </a:rPr>
              <a:t>Calculating total variance (covariance and variance </a:t>
            </a:r>
            <a:r>
              <a:rPr b="1" lang="en-US" sz="1800">
                <a:solidFill>
                  <a:srgbClr val="7F7F7F"/>
                </a:solidFill>
                <a:latin typeface="Arial"/>
                <a:ea typeface="Arial"/>
                <a:cs typeface="Arial"/>
                <a:sym typeface="Arial"/>
              </a:rPr>
              <a:t>)</a:t>
            </a:r>
            <a:endParaRPr/>
          </a:p>
        </p:txBody>
      </p:sp>
      <p:pic>
        <p:nvPicPr>
          <p:cNvPr id="588" name="Google Shape;588;p55"/>
          <p:cNvPicPr preferRelativeResize="0"/>
          <p:nvPr/>
        </p:nvPicPr>
        <p:blipFill rotWithShape="1">
          <a:blip r:embed="rId11">
            <a:alphaModFix/>
          </a:blip>
          <a:srcRect b="0" l="0" r="0" t="0"/>
          <a:stretch/>
        </p:blipFill>
        <p:spPr>
          <a:xfrm>
            <a:off x="6101578" y="4591622"/>
            <a:ext cx="2890022" cy="1879816"/>
          </a:xfrm>
          <a:prstGeom prst="rect">
            <a:avLst/>
          </a:prstGeom>
          <a:noFill/>
          <a:ln>
            <a:noFill/>
          </a:ln>
        </p:spPr>
      </p:pic>
      <p:sp>
        <p:nvSpPr>
          <p:cNvPr id="589" name="Google Shape;589;p55"/>
          <p:cNvSpPr/>
          <p:nvPr/>
        </p:nvSpPr>
        <p:spPr>
          <a:xfrm>
            <a:off x="5721331" y="5332292"/>
            <a:ext cx="463587" cy="398477"/>
          </a:xfrm>
          <a:prstGeom prst="rightArrow">
            <a:avLst>
              <a:gd fmla="val 50000" name="adj1"/>
              <a:gd fmla="val 50000" name="adj2"/>
            </a:avLst>
          </a:prstGeom>
          <a:gradFill>
            <a:gsLst>
              <a:gs pos="0">
                <a:srgbClr val="00B0FF"/>
              </a:gs>
              <a:gs pos="100000">
                <a:srgbClr val="76DBFF"/>
              </a:gs>
            </a:gsLst>
            <a:lin ang="16200000" scaled="0"/>
          </a:gradFill>
          <a:ln cap="flat" cmpd="sng" w="9525">
            <a:solidFill>
              <a:srgbClr val="00A0DE"/>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0" name="Google Shape;590;p55"/>
          <p:cNvSpPr/>
          <p:nvPr/>
        </p:nvSpPr>
        <p:spPr>
          <a:xfrm>
            <a:off x="4329684" y="4458748"/>
            <a:ext cx="484632" cy="409662"/>
          </a:xfrm>
          <a:prstGeom prst="downArrow">
            <a:avLst>
              <a:gd fmla="val 50000" name="adj1"/>
              <a:gd fmla="val 50000" name="adj2"/>
            </a:avLst>
          </a:prstGeom>
          <a:gradFill>
            <a:gsLst>
              <a:gs pos="0">
                <a:srgbClr val="00B0FF"/>
              </a:gs>
              <a:gs pos="100000">
                <a:srgbClr val="76DBFF"/>
              </a:gs>
            </a:gsLst>
            <a:lin ang="16200000" scaled="0"/>
          </a:gradFill>
          <a:ln cap="flat" cmpd="sng" w="9525">
            <a:solidFill>
              <a:srgbClr val="00A0DE"/>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591" name="Google Shape;591;p55"/>
          <p:cNvPicPr preferRelativeResize="0"/>
          <p:nvPr/>
        </p:nvPicPr>
        <p:blipFill rotWithShape="1">
          <a:blip r:embed="rId12">
            <a:alphaModFix/>
          </a:blip>
          <a:srcRect b="0" l="0" r="0" t="0"/>
          <a:stretch/>
        </p:blipFill>
        <p:spPr>
          <a:xfrm>
            <a:off x="300853" y="5012419"/>
            <a:ext cx="5419725" cy="1038225"/>
          </a:xfrm>
          <a:prstGeom prst="rect">
            <a:avLst/>
          </a:prstGeom>
          <a:noFill/>
          <a:ln>
            <a:noFill/>
          </a:ln>
        </p:spPr>
      </p:pic>
    </p:spTree>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Google Shape;597;p56"/>
          <p:cNvSpPr txBox="1"/>
          <p:nvPr/>
        </p:nvSpPr>
        <p:spPr>
          <a:xfrm>
            <a:off x="762000" y="2743200"/>
            <a:ext cx="7696200"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PART – 3</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Principal Component Properties</a:t>
            </a:r>
            <a:endParaRPr/>
          </a:p>
          <a:p>
            <a:pPr indent="-342900" lvl="0" marL="342900" marR="0" rtl="0" algn="l">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Covariance matrix between principal components</a:t>
            </a:r>
            <a:endParaRPr/>
          </a:p>
          <a:p>
            <a:pPr indent="-342900" lvl="0" marL="342900" marR="0" rtl="0" algn="l">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Covariance matrix for principal components is a diagonal matrix</a:t>
            </a:r>
            <a:endParaRPr/>
          </a:p>
          <a:p>
            <a:pPr indent="-342900" lvl="0" marL="342900" marR="0" rtl="0" algn="l">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Transform original set of vectors to new set of vectors whose covariance matrix is diagonal</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0"/>
          <p:cNvSpPr txBox="1"/>
          <p:nvPr>
            <p:ph type="title"/>
          </p:nvPr>
        </p:nvSpPr>
        <p:spPr>
          <a:xfrm>
            <a:off x="188682" y="653130"/>
            <a:ext cx="8421918" cy="4136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Curse of dimensionality</a:t>
            </a:r>
            <a:endParaRPr/>
          </a:p>
        </p:txBody>
      </p:sp>
      <p:sp>
        <p:nvSpPr>
          <p:cNvPr id="271" name="Google Shape;271;p30"/>
          <p:cNvSpPr txBox="1"/>
          <p:nvPr>
            <p:ph idx="4294967295" type="body"/>
          </p:nvPr>
        </p:nvSpPr>
        <p:spPr>
          <a:xfrm>
            <a:off x="413657" y="1143000"/>
            <a:ext cx="7815943" cy="501675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600"/>
              <a:buFont typeface="Arial"/>
              <a:buAutoNum type="arabicPeriod"/>
            </a:pPr>
            <a:r>
              <a:rPr lang="en-US" sz="1600"/>
              <a:t>Suppose we have nine data points on a single dimension as shown</a:t>
            </a:r>
            <a:endParaRPr/>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a:pPr>
            <a:r>
              <a:rPr lang="en-US" sz="1600"/>
              <a:t>The feature is no very discriminative i.e. does not help in segregating these points clearly</a:t>
            </a:r>
            <a:endParaRPr/>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a:pPr>
            <a:r>
              <a:rPr lang="en-US" sz="1600"/>
              <a:t>Then we represent these data points in two dimensions…</a:t>
            </a:r>
            <a:endParaRPr/>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p:txBody>
      </p:sp>
      <p:pic>
        <p:nvPicPr>
          <p:cNvPr id="272" name="Google Shape;272;p30"/>
          <p:cNvPicPr preferRelativeResize="0"/>
          <p:nvPr/>
        </p:nvPicPr>
        <p:blipFill rotWithShape="1">
          <a:blip r:embed="rId3">
            <a:alphaModFix/>
          </a:blip>
          <a:srcRect b="0" l="0" r="0" t="0"/>
          <a:stretch/>
        </p:blipFill>
        <p:spPr>
          <a:xfrm>
            <a:off x="1752600" y="1752600"/>
            <a:ext cx="3153796" cy="414338"/>
          </a:xfrm>
          <a:prstGeom prst="rect">
            <a:avLst/>
          </a:prstGeom>
          <a:noFill/>
          <a:ln>
            <a:noFill/>
          </a:ln>
        </p:spPr>
      </p:pic>
      <p:pic>
        <p:nvPicPr>
          <p:cNvPr id="273" name="Google Shape;273;p30"/>
          <p:cNvPicPr preferRelativeResize="0"/>
          <p:nvPr/>
        </p:nvPicPr>
        <p:blipFill rotWithShape="1">
          <a:blip r:embed="rId4">
            <a:alphaModFix/>
          </a:blip>
          <a:srcRect b="0" l="0" r="0" t="0"/>
          <a:stretch/>
        </p:blipFill>
        <p:spPr>
          <a:xfrm>
            <a:off x="2362200" y="3962400"/>
            <a:ext cx="2021076" cy="1905000"/>
          </a:xfrm>
          <a:prstGeom prst="rect">
            <a:avLst/>
          </a:prstGeom>
          <a:noFill/>
          <a:ln>
            <a:noFill/>
          </a:ln>
        </p:spPr>
      </p:pic>
    </p:spTree>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57"/>
          <p:cNvSpPr txBox="1"/>
          <p:nvPr/>
        </p:nvSpPr>
        <p:spPr>
          <a:xfrm>
            <a:off x="533400" y="1515070"/>
            <a:ext cx="8077200" cy="4801314"/>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The principal component dimensions will be orthogonal to one another. </a:t>
            </a:r>
            <a:endParaRPr/>
          </a:p>
          <a:p>
            <a:pPr indent="-342900" lvl="1" marL="800100" marR="0" rtl="0" algn="l">
              <a:spcBef>
                <a:spcPts val="0"/>
              </a:spcBef>
              <a:spcAft>
                <a:spcPts val="0"/>
              </a:spcAft>
              <a:buClr>
                <a:schemeClr val="dk1"/>
              </a:buClr>
              <a:buSzPts val="1800"/>
              <a:buFont typeface="Arial"/>
              <a:buAutoNum type="alphaLcPeriod"/>
            </a:pPr>
            <a:r>
              <a:rPr b="0" i="0" lang="en-US" sz="1800" u="none" cap="none" strike="noStrike">
                <a:solidFill>
                  <a:schemeClr val="dk1"/>
                </a:solidFill>
                <a:latin typeface="Arial"/>
                <a:ea typeface="Arial"/>
                <a:cs typeface="Arial"/>
                <a:sym typeface="Arial"/>
              </a:rPr>
              <a:t>The first one will cover maximum variance in the raw dimension </a:t>
            </a:r>
            <a:endParaRPr/>
          </a:p>
          <a:p>
            <a:pPr indent="-342900" lvl="1" marL="800100" marR="0" rtl="0" algn="l">
              <a:spcBef>
                <a:spcPts val="0"/>
              </a:spcBef>
              <a:spcAft>
                <a:spcPts val="0"/>
              </a:spcAft>
              <a:buClr>
                <a:schemeClr val="dk1"/>
              </a:buClr>
              <a:buSzPts val="1800"/>
              <a:buFont typeface="Arial"/>
              <a:buAutoNum type="alphaLcPeriod"/>
            </a:pPr>
            <a:r>
              <a:rPr b="0" i="0" lang="en-US" sz="1800" u="none" cap="none" strike="noStrike">
                <a:solidFill>
                  <a:schemeClr val="dk1"/>
                </a:solidFill>
                <a:latin typeface="Arial"/>
                <a:ea typeface="Arial"/>
                <a:cs typeface="Arial"/>
                <a:sym typeface="Arial"/>
              </a:rPr>
              <a:t>The second one will be perpendicular to the first one. </a:t>
            </a:r>
            <a:endParaRPr/>
          </a:p>
          <a:p>
            <a:pPr indent="-342900" lvl="1" marL="800100" marR="0" rtl="0" algn="l">
              <a:spcBef>
                <a:spcPts val="0"/>
              </a:spcBef>
              <a:spcAft>
                <a:spcPts val="0"/>
              </a:spcAft>
              <a:buClr>
                <a:schemeClr val="dk1"/>
              </a:buClr>
              <a:buSzPts val="1800"/>
              <a:buFont typeface="Arial"/>
              <a:buAutoNum type="alphaLcPeriod"/>
            </a:pPr>
            <a:r>
              <a:rPr b="0" i="0" lang="en-US" sz="1800" u="none" cap="none" strike="noStrike">
                <a:solidFill>
                  <a:schemeClr val="dk1"/>
                </a:solidFill>
                <a:latin typeface="Arial"/>
                <a:ea typeface="Arial"/>
                <a:cs typeface="Arial"/>
                <a:sym typeface="Arial"/>
              </a:rPr>
              <a:t>Since there are no dependencies, the data points will be spread around the second component</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Thus the covariance matrix for the two principal components will have the off diagonal values as zero or close to zero (such matrix is called diagonal matrix)</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b="1" sz="1800" u="sng">
              <a:solidFill>
                <a:schemeClr val="dk1"/>
              </a:solidFill>
              <a:latin typeface="Arial"/>
              <a:ea typeface="Arial"/>
              <a:cs typeface="Arial"/>
              <a:sym typeface="Arial"/>
            </a:endParaRPr>
          </a:p>
        </p:txBody>
      </p:sp>
      <p:pic>
        <p:nvPicPr>
          <p:cNvPr id="604" name="Google Shape;604;p57"/>
          <p:cNvPicPr preferRelativeResize="0"/>
          <p:nvPr/>
        </p:nvPicPr>
        <p:blipFill rotWithShape="1">
          <a:blip r:embed="rId3">
            <a:alphaModFix/>
          </a:blip>
          <a:srcRect b="0" l="0" r="0" t="0"/>
          <a:stretch/>
        </p:blipFill>
        <p:spPr>
          <a:xfrm>
            <a:off x="3200400" y="4985238"/>
            <a:ext cx="2133599" cy="1415562"/>
          </a:xfrm>
          <a:prstGeom prst="rect">
            <a:avLst/>
          </a:prstGeom>
          <a:noFill/>
          <a:ln>
            <a:noFill/>
          </a:ln>
        </p:spPr>
      </p:pic>
      <p:sp>
        <p:nvSpPr>
          <p:cNvPr id="605" name="Google Shape;605;p57"/>
          <p:cNvSpPr txBox="1"/>
          <p:nvPr/>
        </p:nvSpPr>
        <p:spPr>
          <a:xfrm>
            <a:off x="533400" y="838200"/>
            <a:ext cx="78486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Properties of principal components and their covariance matrix</a:t>
            </a:r>
            <a:endParaRPr/>
          </a:p>
          <a:p>
            <a:pPr indent="0" lvl="0" marL="0" marR="0" rtl="0" algn="l">
              <a:spcBef>
                <a:spcPts val="0"/>
              </a:spcBef>
              <a:spcAft>
                <a:spcPts val="0"/>
              </a:spcAft>
              <a:buNone/>
            </a:pPr>
            <a:r>
              <a:t/>
            </a:r>
            <a:endParaRPr b="1" sz="1800">
              <a:solidFill>
                <a:srgbClr val="7F7F7F"/>
              </a:solidFill>
              <a:latin typeface="Arial"/>
              <a:ea typeface="Arial"/>
              <a:cs typeface="Arial"/>
              <a:sym typeface="Arial"/>
            </a:endParaRPr>
          </a:p>
        </p:txBody>
      </p:sp>
      <p:pic>
        <p:nvPicPr>
          <p:cNvPr id="606" name="Google Shape;606;p57"/>
          <p:cNvPicPr preferRelativeResize="0"/>
          <p:nvPr/>
        </p:nvPicPr>
        <p:blipFill rotWithShape="1">
          <a:blip r:embed="rId4">
            <a:alphaModFix/>
          </a:blip>
          <a:srcRect b="0" l="0" r="0" t="0"/>
          <a:stretch/>
        </p:blipFill>
        <p:spPr>
          <a:xfrm>
            <a:off x="5238750" y="3048000"/>
            <a:ext cx="2838450" cy="1066800"/>
          </a:xfrm>
          <a:prstGeom prst="rect">
            <a:avLst/>
          </a:prstGeom>
          <a:noFill/>
          <a:ln>
            <a:noFill/>
          </a:ln>
        </p:spPr>
      </p:pic>
      <p:sp>
        <p:nvSpPr>
          <p:cNvPr id="607" name="Google Shape;607;p57"/>
          <p:cNvSpPr/>
          <p:nvPr/>
        </p:nvSpPr>
        <p:spPr>
          <a:xfrm>
            <a:off x="4781550" y="3429000"/>
            <a:ext cx="381000" cy="381000"/>
          </a:xfrm>
          <a:prstGeom prst="ellipse">
            <a:avLst/>
          </a:prstGeom>
          <a:gradFill>
            <a:gsLst>
              <a:gs pos="0">
                <a:srgbClr val="00B0FF"/>
              </a:gs>
              <a:gs pos="100000">
                <a:srgbClr val="76DBFF"/>
              </a:gs>
            </a:gsLst>
            <a:lin ang="16200000" scaled="0"/>
          </a:gradFill>
          <a:ln cap="flat" cmpd="sng" w="9525">
            <a:solidFill>
              <a:srgbClr val="00A0DE"/>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1</a:t>
            </a:r>
            <a:endParaRPr/>
          </a:p>
        </p:txBody>
      </p:sp>
      <p:sp>
        <p:nvSpPr>
          <p:cNvPr id="608" name="Google Shape;608;p57"/>
          <p:cNvSpPr/>
          <p:nvPr/>
        </p:nvSpPr>
        <p:spPr>
          <a:xfrm>
            <a:off x="6534150" y="2819400"/>
            <a:ext cx="381000" cy="381000"/>
          </a:xfrm>
          <a:prstGeom prst="ellipse">
            <a:avLst/>
          </a:prstGeom>
          <a:gradFill>
            <a:gsLst>
              <a:gs pos="0">
                <a:srgbClr val="00B0FF"/>
              </a:gs>
              <a:gs pos="100000">
                <a:srgbClr val="76DBFF"/>
              </a:gs>
            </a:gsLst>
            <a:lin ang="16200000" scaled="0"/>
          </a:gradFill>
          <a:ln cap="flat" cmpd="sng" w="9525">
            <a:solidFill>
              <a:srgbClr val="00A0DE"/>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2</a:t>
            </a:r>
            <a:endParaRPr/>
          </a:p>
        </p:txBody>
      </p:sp>
    </p:spTree>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Google Shape;614;p58"/>
          <p:cNvSpPr txBox="1"/>
          <p:nvPr/>
        </p:nvSpPr>
        <p:spPr>
          <a:xfrm>
            <a:off x="533400" y="1447800"/>
            <a:ext cx="8077200" cy="4524315"/>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startAt="3"/>
            </a:pPr>
            <a:r>
              <a:rPr lang="en-US" sz="1800">
                <a:solidFill>
                  <a:schemeClr val="dk1"/>
                </a:solidFill>
                <a:latin typeface="Arial"/>
                <a:ea typeface="Arial"/>
                <a:cs typeface="Arial"/>
                <a:sym typeface="Arial"/>
              </a:rPr>
              <a:t>Thus to find principal components we need to get the diagonal matrix  from the original  covariance matrix </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startAt="3"/>
            </a:pPr>
            <a:r>
              <a:rPr lang="en-US" sz="1800">
                <a:solidFill>
                  <a:schemeClr val="dk1"/>
                </a:solidFill>
                <a:latin typeface="Arial"/>
                <a:ea typeface="Arial"/>
                <a:cs typeface="Arial"/>
                <a:sym typeface="Arial"/>
              </a:rPr>
              <a:t>For this we have to transform the matrix </a:t>
            </a:r>
            <a:r>
              <a:rPr b="1" lang="en-US" sz="1800">
                <a:solidFill>
                  <a:schemeClr val="dk1"/>
                </a:solidFill>
                <a:latin typeface="Arial"/>
                <a:ea typeface="Arial"/>
                <a:cs typeface="Arial"/>
                <a:sym typeface="Arial"/>
              </a:rPr>
              <a:t>A </a:t>
            </a:r>
            <a:r>
              <a:rPr lang="en-US" sz="1800">
                <a:solidFill>
                  <a:schemeClr val="dk1"/>
                </a:solidFill>
                <a:latin typeface="Arial"/>
                <a:ea typeface="Arial"/>
                <a:cs typeface="Arial"/>
                <a:sym typeface="Arial"/>
              </a:rPr>
              <a:t>to a new matrix </a:t>
            </a:r>
            <a:r>
              <a:rPr b="1" lang="en-US" sz="1800">
                <a:solidFill>
                  <a:schemeClr val="dk1"/>
                </a:solidFill>
                <a:latin typeface="Arial"/>
                <a:ea typeface="Arial"/>
                <a:cs typeface="Arial"/>
                <a:sym typeface="Arial"/>
              </a:rPr>
              <a:t>B</a:t>
            </a:r>
            <a:r>
              <a:rPr lang="en-US" sz="1800">
                <a:solidFill>
                  <a:schemeClr val="dk1"/>
                </a:solidFill>
                <a:latin typeface="Arial"/>
                <a:ea typeface="Arial"/>
                <a:cs typeface="Arial"/>
                <a:sym typeface="Arial"/>
              </a:rPr>
              <a:t> such that the covariance matrix of </a:t>
            </a:r>
            <a:r>
              <a:rPr b="1" lang="en-US" sz="1800">
                <a:solidFill>
                  <a:schemeClr val="dk1"/>
                </a:solidFill>
                <a:latin typeface="Arial"/>
                <a:ea typeface="Arial"/>
                <a:cs typeface="Arial"/>
                <a:sym typeface="Arial"/>
              </a:rPr>
              <a:t>B </a:t>
            </a:r>
            <a:r>
              <a:rPr lang="en-US" sz="1800">
                <a:solidFill>
                  <a:schemeClr val="dk1"/>
                </a:solidFill>
                <a:latin typeface="Arial"/>
                <a:ea typeface="Arial"/>
                <a:cs typeface="Arial"/>
                <a:sym typeface="Arial"/>
              </a:rPr>
              <a:t> (        ), is a </a:t>
            </a:r>
            <a:r>
              <a:rPr b="1" lang="en-US" sz="1800" u="sng">
                <a:solidFill>
                  <a:schemeClr val="dk1"/>
                </a:solidFill>
                <a:latin typeface="Arial"/>
                <a:ea typeface="Arial"/>
                <a:cs typeface="Arial"/>
                <a:sym typeface="Arial"/>
              </a:rPr>
              <a:t>diagonal matrix </a:t>
            </a:r>
            <a:r>
              <a:rPr lang="en-US" sz="1800">
                <a:solidFill>
                  <a:schemeClr val="dk1"/>
                </a:solidFill>
                <a:latin typeface="Arial"/>
                <a:ea typeface="Arial"/>
                <a:cs typeface="Arial"/>
                <a:sym typeface="Arial"/>
              </a:rPr>
              <a:t>(Ref to part 2, bullet 5)</a:t>
            </a:r>
            <a:endParaRPr/>
          </a:p>
        </p:txBody>
      </p:sp>
      <p:pic>
        <p:nvPicPr>
          <p:cNvPr id="615" name="Google Shape;615;p58"/>
          <p:cNvPicPr preferRelativeResize="0"/>
          <p:nvPr/>
        </p:nvPicPr>
        <p:blipFill rotWithShape="1">
          <a:blip r:embed="rId3">
            <a:alphaModFix/>
          </a:blip>
          <a:srcRect b="0" l="0" r="0" t="0"/>
          <a:stretch/>
        </p:blipFill>
        <p:spPr>
          <a:xfrm>
            <a:off x="914400" y="2680209"/>
            <a:ext cx="2686050" cy="1581150"/>
          </a:xfrm>
          <a:prstGeom prst="rect">
            <a:avLst/>
          </a:prstGeom>
          <a:noFill/>
          <a:ln>
            <a:noFill/>
          </a:ln>
        </p:spPr>
      </p:pic>
      <p:sp>
        <p:nvSpPr>
          <p:cNvPr id="616" name="Google Shape;616;p58"/>
          <p:cNvSpPr/>
          <p:nvPr/>
        </p:nvSpPr>
        <p:spPr>
          <a:xfrm rot="-3673057">
            <a:off x="2025323" y="2109015"/>
            <a:ext cx="421783" cy="2664015"/>
          </a:xfrm>
          <a:prstGeom prst="rect">
            <a:avLst/>
          </a:prstGeom>
          <a:noFill/>
          <a:ln cap="flat" cmpd="sng" w="9525">
            <a:solidFill>
              <a:schemeClr val="accent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17" name="Google Shape;617;p58"/>
          <p:cNvPicPr preferRelativeResize="0"/>
          <p:nvPr/>
        </p:nvPicPr>
        <p:blipFill rotWithShape="1">
          <a:blip r:embed="rId4">
            <a:alphaModFix/>
          </a:blip>
          <a:srcRect b="0" l="0" r="0" t="0"/>
          <a:stretch/>
        </p:blipFill>
        <p:spPr>
          <a:xfrm>
            <a:off x="5333999" y="2737359"/>
            <a:ext cx="2297043" cy="1524000"/>
          </a:xfrm>
          <a:prstGeom prst="rect">
            <a:avLst/>
          </a:prstGeom>
          <a:noFill/>
          <a:ln>
            <a:noFill/>
          </a:ln>
        </p:spPr>
      </p:pic>
      <p:sp>
        <p:nvSpPr>
          <p:cNvPr id="618" name="Google Shape;618;p58"/>
          <p:cNvSpPr/>
          <p:nvPr/>
        </p:nvSpPr>
        <p:spPr>
          <a:xfrm>
            <a:off x="4267200" y="3499359"/>
            <a:ext cx="685800" cy="304800"/>
          </a:xfrm>
          <a:prstGeom prst="rightArrow">
            <a:avLst>
              <a:gd fmla="val 50000" name="adj1"/>
              <a:gd fmla="val 50000" name="adj2"/>
            </a:avLst>
          </a:prstGeom>
          <a:gradFill>
            <a:gsLst>
              <a:gs pos="0">
                <a:srgbClr val="00B0FF"/>
              </a:gs>
              <a:gs pos="100000">
                <a:srgbClr val="76DBFF"/>
              </a:gs>
            </a:gsLst>
            <a:lin ang="16200000" scaled="0"/>
          </a:gradFill>
          <a:ln cap="flat" cmpd="sng" w="9525">
            <a:solidFill>
              <a:srgbClr val="00A0DE"/>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19" name="Google Shape;619;p58"/>
          <p:cNvPicPr preferRelativeResize="0"/>
          <p:nvPr/>
        </p:nvPicPr>
        <p:blipFill rotWithShape="1">
          <a:blip r:embed="rId5">
            <a:alphaModFix/>
          </a:blip>
          <a:srcRect b="0" l="0" r="0" t="0"/>
          <a:stretch/>
        </p:blipFill>
        <p:spPr>
          <a:xfrm>
            <a:off x="3450101" y="5303520"/>
            <a:ext cx="527539" cy="381000"/>
          </a:xfrm>
          <a:prstGeom prst="rect">
            <a:avLst/>
          </a:prstGeom>
          <a:noFill/>
          <a:ln>
            <a:noFill/>
          </a:ln>
        </p:spPr>
      </p:pic>
      <p:pic>
        <p:nvPicPr>
          <p:cNvPr id="620" name="Google Shape;620;p58"/>
          <p:cNvPicPr preferRelativeResize="0"/>
          <p:nvPr/>
        </p:nvPicPr>
        <p:blipFill rotWithShape="1">
          <a:blip r:embed="rId5">
            <a:alphaModFix/>
          </a:blip>
          <a:srcRect b="0" l="0" r="0" t="0"/>
          <a:stretch/>
        </p:blipFill>
        <p:spPr>
          <a:xfrm>
            <a:off x="6096000" y="4267200"/>
            <a:ext cx="527539" cy="381000"/>
          </a:xfrm>
          <a:prstGeom prst="rect">
            <a:avLst/>
          </a:prstGeom>
          <a:noFill/>
          <a:ln>
            <a:noFill/>
          </a:ln>
        </p:spPr>
      </p:pic>
      <p:grpSp>
        <p:nvGrpSpPr>
          <p:cNvPr id="621" name="Google Shape;621;p58"/>
          <p:cNvGrpSpPr/>
          <p:nvPr/>
        </p:nvGrpSpPr>
        <p:grpSpPr>
          <a:xfrm>
            <a:off x="-6477000" y="5347692"/>
            <a:ext cx="619125" cy="376238"/>
            <a:chOff x="1752600" y="5795962"/>
            <a:chExt cx="619125" cy="376238"/>
          </a:xfrm>
        </p:grpSpPr>
        <p:pic>
          <p:nvPicPr>
            <p:cNvPr id="622" name="Google Shape;622;p58"/>
            <p:cNvPicPr preferRelativeResize="0"/>
            <p:nvPr/>
          </p:nvPicPr>
          <p:blipFill rotWithShape="1">
            <a:blip r:embed="rId6">
              <a:alphaModFix/>
            </a:blip>
            <a:srcRect b="0" l="0" r="0" t="0"/>
            <a:stretch/>
          </p:blipFill>
          <p:spPr>
            <a:xfrm>
              <a:off x="1752600" y="5795962"/>
              <a:ext cx="381000" cy="357188"/>
            </a:xfrm>
            <a:prstGeom prst="rect">
              <a:avLst/>
            </a:prstGeom>
            <a:noFill/>
            <a:ln>
              <a:noFill/>
            </a:ln>
          </p:spPr>
        </p:pic>
        <p:pic>
          <p:nvPicPr>
            <p:cNvPr id="623" name="Google Shape;623;p58"/>
            <p:cNvPicPr preferRelativeResize="0"/>
            <p:nvPr/>
          </p:nvPicPr>
          <p:blipFill rotWithShape="1">
            <a:blip r:embed="rId7">
              <a:alphaModFix/>
            </a:blip>
            <a:srcRect b="0" l="0" r="0" t="0"/>
            <a:stretch/>
          </p:blipFill>
          <p:spPr>
            <a:xfrm>
              <a:off x="2057400" y="5800725"/>
              <a:ext cx="314325" cy="371475"/>
            </a:xfrm>
            <a:prstGeom prst="rect">
              <a:avLst/>
            </a:prstGeom>
            <a:noFill/>
            <a:ln>
              <a:noFill/>
            </a:ln>
          </p:spPr>
        </p:pic>
      </p:grpSp>
      <p:grpSp>
        <p:nvGrpSpPr>
          <p:cNvPr id="624" name="Google Shape;624;p58"/>
          <p:cNvGrpSpPr/>
          <p:nvPr/>
        </p:nvGrpSpPr>
        <p:grpSpPr>
          <a:xfrm>
            <a:off x="1905000" y="4191000"/>
            <a:ext cx="619125" cy="376238"/>
            <a:chOff x="1752600" y="5795962"/>
            <a:chExt cx="619125" cy="376238"/>
          </a:xfrm>
        </p:grpSpPr>
        <p:pic>
          <p:nvPicPr>
            <p:cNvPr id="625" name="Google Shape;625;p58"/>
            <p:cNvPicPr preferRelativeResize="0"/>
            <p:nvPr/>
          </p:nvPicPr>
          <p:blipFill rotWithShape="1">
            <a:blip r:embed="rId6">
              <a:alphaModFix/>
            </a:blip>
            <a:srcRect b="0" l="0" r="0" t="0"/>
            <a:stretch/>
          </p:blipFill>
          <p:spPr>
            <a:xfrm>
              <a:off x="1752600" y="5795962"/>
              <a:ext cx="381000" cy="357188"/>
            </a:xfrm>
            <a:prstGeom prst="rect">
              <a:avLst/>
            </a:prstGeom>
            <a:noFill/>
            <a:ln>
              <a:noFill/>
            </a:ln>
          </p:spPr>
        </p:pic>
        <p:pic>
          <p:nvPicPr>
            <p:cNvPr id="626" name="Google Shape;626;p58"/>
            <p:cNvPicPr preferRelativeResize="0"/>
            <p:nvPr/>
          </p:nvPicPr>
          <p:blipFill rotWithShape="1">
            <a:blip r:embed="rId7">
              <a:alphaModFix/>
            </a:blip>
            <a:srcRect b="0" l="0" r="0" t="0"/>
            <a:stretch/>
          </p:blipFill>
          <p:spPr>
            <a:xfrm>
              <a:off x="2057400" y="5800725"/>
              <a:ext cx="314325" cy="371475"/>
            </a:xfrm>
            <a:prstGeom prst="rect">
              <a:avLst/>
            </a:prstGeom>
            <a:noFill/>
            <a:ln>
              <a:noFill/>
            </a:ln>
          </p:spPr>
        </p:pic>
      </p:grpSp>
      <p:pic>
        <p:nvPicPr>
          <p:cNvPr id="627" name="Google Shape;627;p58"/>
          <p:cNvPicPr preferRelativeResize="0"/>
          <p:nvPr/>
        </p:nvPicPr>
        <p:blipFill rotWithShape="1">
          <a:blip r:embed="rId5">
            <a:alphaModFix/>
          </a:blip>
          <a:srcRect b="0" l="0" r="0" t="0"/>
          <a:stretch/>
        </p:blipFill>
        <p:spPr>
          <a:xfrm>
            <a:off x="8001000" y="1752600"/>
            <a:ext cx="527539" cy="381000"/>
          </a:xfrm>
          <a:prstGeom prst="rect">
            <a:avLst/>
          </a:prstGeom>
          <a:noFill/>
          <a:ln>
            <a:noFill/>
          </a:ln>
        </p:spPr>
      </p:pic>
      <p:grpSp>
        <p:nvGrpSpPr>
          <p:cNvPr id="628" name="Google Shape;628;p58"/>
          <p:cNvGrpSpPr/>
          <p:nvPr/>
        </p:nvGrpSpPr>
        <p:grpSpPr>
          <a:xfrm>
            <a:off x="4572000" y="2057400"/>
            <a:ext cx="542925" cy="304800"/>
            <a:chOff x="1752600" y="5795962"/>
            <a:chExt cx="619125" cy="376238"/>
          </a:xfrm>
        </p:grpSpPr>
        <p:pic>
          <p:nvPicPr>
            <p:cNvPr id="629" name="Google Shape;629;p58"/>
            <p:cNvPicPr preferRelativeResize="0"/>
            <p:nvPr/>
          </p:nvPicPr>
          <p:blipFill rotWithShape="1">
            <a:blip r:embed="rId6">
              <a:alphaModFix/>
            </a:blip>
            <a:srcRect b="0" l="0" r="0" t="0"/>
            <a:stretch/>
          </p:blipFill>
          <p:spPr>
            <a:xfrm>
              <a:off x="1752600" y="5795962"/>
              <a:ext cx="381000" cy="357188"/>
            </a:xfrm>
            <a:prstGeom prst="rect">
              <a:avLst/>
            </a:prstGeom>
            <a:noFill/>
            <a:ln>
              <a:noFill/>
            </a:ln>
          </p:spPr>
        </p:pic>
        <p:pic>
          <p:nvPicPr>
            <p:cNvPr id="630" name="Google Shape;630;p58"/>
            <p:cNvPicPr preferRelativeResize="0"/>
            <p:nvPr/>
          </p:nvPicPr>
          <p:blipFill rotWithShape="1">
            <a:blip r:embed="rId7">
              <a:alphaModFix/>
            </a:blip>
            <a:srcRect b="0" l="0" r="0" t="0"/>
            <a:stretch/>
          </p:blipFill>
          <p:spPr>
            <a:xfrm>
              <a:off x="2057400" y="5800725"/>
              <a:ext cx="314325" cy="371475"/>
            </a:xfrm>
            <a:prstGeom prst="rect">
              <a:avLst/>
            </a:prstGeom>
            <a:noFill/>
            <a:ln>
              <a:noFill/>
            </a:ln>
          </p:spPr>
        </p:pic>
      </p:grpSp>
      <p:sp>
        <p:nvSpPr>
          <p:cNvPr id="631" name="Google Shape;631;p58"/>
          <p:cNvSpPr txBox="1"/>
          <p:nvPr/>
        </p:nvSpPr>
        <p:spPr>
          <a:xfrm>
            <a:off x="533400" y="838200"/>
            <a:ext cx="78486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Properties of principal components and their covariance matrix</a:t>
            </a:r>
            <a:endParaRPr/>
          </a:p>
          <a:p>
            <a:pPr indent="0" lvl="0" marL="0" marR="0" rtl="0" algn="l">
              <a:spcBef>
                <a:spcPts val="0"/>
              </a:spcBef>
              <a:spcAft>
                <a:spcPts val="0"/>
              </a:spcAft>
              <a:buNone/>
            </a:pPr>
            <a:r>
              <a:t/>
            </a:r>
            <a:endParaRPr b="1" sz="1800">
              <a:solidFill>
                <a:srgbClr val="7F7F7F"/>
              </a:solidFill>
              <a:latin typeface="Arial"/>
              <a:ea typeface="Arial"/>
              <a:cs typeface="Arial"/>
              <a:sym typeface="Arial"/>
            </a:endParaRPr>
          </a:p>
        </p:txBody>
      </p:sp>
    </p:spTree>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Google Shape;637;p59"/>
          <p:cNvSpPr txBox="1"/>
          <p:nvPr/>
        </p:nvSpPr>
        <p:spPr>
          <a:xfrm>
            <a:off x="762000" y="2743200"/>
            <a:ext cx="7696200"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PART – 4</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Matrix transformation </a:t>
            </a:r>
            <a:endParaRPr/>
          </a:p>
          <a:p>
            <a:pPr indent="-342900" lvl="0" marL="342900" marR="0" rtl="0" algn="l">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Covariance matrix between principal components</a:t>
            </a:r>
            <a:endParaRPr/>
          </a:p>
          <a:p>
            <a:pPr indent="-342900" lvl="0" marL="342900" marR="0" rtl="0" algn="l">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Covariance matrix for principal components is a diagonal matrix</a:t>
            </a:r>
            <a:endParaRPr/>
          </a:p>
          <a:p>
            <a:pPr indent="-342900" lvl="0" marL="342900" marR="0" rtl="0" algn="l">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Transform original set of vectors to new set of vectors whose covariance matrix is diagonal</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Google Shape;643;p60"/>
          <p:cNvSpPr txBox="1"/>
          <p:nvPr/>
        </p:nvSpPr>
        <p:spPr>
          <a:xfrm>
            <a:off x="685800" y="1143000"/>
            <a:ext cx="8077200" cy="5355312"/>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Let X be a  m X n  dimensional matrix  or a set of vectors</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It can be transformed into another  matrix Y of  m X n dimensions using P (another matrix  of  n X m dimensions)  </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The matrix P could represent some weights for each  dimension each row of X</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For e.g. – P transforms X into Y. This transformation is usually a rotation and a stretch (Ref to slide 5 part 1)</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44" name="Google Shape;644;p60"/>
          <p:cNvSpPr txBox="1"/>
          <p:nvPr/>
        </p:nvSpPr>
        <p:spPr>
          <a:xfrm>
            <a:off x="533400" y="725269"/>
            <a:ext cx="78486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Matrix Algebra for PCA</a:t>
            </a:r>
            <a:endParaRPr sz="1800">
              <a:solidFill>
                <a:srgbClr val="7F7F7F"/>
              </a:solidFill>
              <a:latin typeface="Arial"/>
              <a:ea typeface="Arial"/>
              <a:cs typeface="Arial"/>
              <a:sym typeface="Arial"/>
            </a:endParaRPr>
          </a:p>
        </p:txBody>
      </p:sp>
      <p:pic>
        <p:nvPicPr>
          <p:cNvPr id="645" name="Google Shape;645;p60"/>
          <p:cNvPicPr preferRelativeResize="0"/>
          <p:nvPr/>
        </p:nvPicPr>
        <p:blipFill rotWithShape="1">
          <a:blip r:embed="rId3">
            <a:alphaModFix/>
          </a:blip>
          <a:srcRect b="0" l="0" r="0" t="0"/>
          <a:stretch/>
        </p:blipFill>
        <p:spPr>
          <a:xfrm>
            <a:off x="3276600" y="4762500"/>
            <a:ext cx="2124075" cy="1562100"/>
          </a:xfrm>
          <a:prstGeom prst="rect">
            <a:avLst/>
          </a:prstGeom>
          <a:noFill/>
          <a:ln>
            <a:noFill/>
          </a:ln>
        </p:spPr>
      </p:pic>
    </p:spTree>
  </p:cSld>
  <p:clrMapOvr>
    <a:masterClrMapping/>
  </p:clrMapOvr>
  <p:transition spd="med">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61"/>
          <p:cNvSpPr txBox="1"/>
          <p:nvPr/>
        </p:nvSpPr>
        <p:spPr>
          <a:xfrm>
            <a:off x="685800" y="838200"/>
            <a:ext cx="8077200" cy="5355312"/>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startAt="5"/>
            </a:pPr>
            <a:r>
              <a:rPr lang="en-US" sz="1800">
                <a:solidFill>
                  <a:schemeClr val="dk1"/>
                </a:solidFill>
                <a:latin typeface="Arial"/>
                <a:ea typeface="Arial"/>
                <a:cs typeface="Arial"/>
                <a:sym typeface="Arial"/>
              </a:rPr>
              <a:t>Our goal is to transform X using P such that   PX = Y and   the covariance matrix                        is a diagonal matrix  (values off diagonal are zero)</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startAt="5"/>
            </a:pPr>
            <a:r>
              <a:rPr lang="en-US" sz="1800">
                <a:solidFill>
                  <a:schemeClr val="dk1"/>
                </a:solidFill>
                <a:latin typeface="Arial"/>
                <a:ea typeface="Arial"/>
                <a:cs typeface="Arial"/>
                <a:sym typeface="Arial"/>
              </a:rPr>
              <a:t>Remember, we are moving from  view 1 to view 2 of the mathematical space (as per the animation)</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startAt="5"/>
            </a:pPr>
            <a:r>
              <a:rPr lang="en-US" sz="1800">
                <a:solidFill>
                  <a:schemeClr val="dk1"/>
                </a:solidFill>
                <a:latin typeface="Arial"/>
                <a:ea typeface="Arial"/>
                <a:cs typeface="Arial"/>
                <a:sym typeface="Arial"/>
              </a:rPr>
              <a:t>Which means the transformation matrix P must represent the new dimensions into which all points are first projected to maximize SNR. Second stage of the animation...</a:t>
            </a:r>
            <a:endParaRPr/>
          </a:p>
        </p:txBody>
      </p:sp>
      <p:sp>
        <p:nvSpPr>
          <p:cNvPr id="652" name="Google Shape;652;p61"/>
          <p:cNvSpPr txBox="1"/>
          <p:nvPr/>
        </p:nvSpPr>
        <p:spPr>
          <a:xfrm>
            <a:off x="533400" y="725269"/>
            <a:ext cx="78486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Matrix Transformations</a:t>
            </a:r>
            <a:endParaRPr/>
          </a:p>
          <a:p>
            <a:pPr indent="0" lvl="0" marL="0" marR="0" rtl="0" algn="l">
              <a:spcBef>
                <a:spcPts val="0"/>
              </a:spcBef>
              <a:spcAft>
                <a:spcPts val="0"/>
              </a:spcAft>
              <a:buNone/>
            </a:pPr>
            <a:r>
              <a:t/>
            </a:r>
            <a:endParaRPr sz="1800">
              <a:solidFill>
                <a:srgbClr val="7F7F7F"/>
              </a:solidFill>
              <a:latin typeface="Arial"/>
              <a:ea typeface="Arial"/>
              <a:cs typeface="Arial"/>
              <a:sym typeface="Arial"/>
            </a:endParaRPr>
          </a:p>
        </p:txBody>
      </p:sp>
      <p:pic>
        <p:nvPicPr>
          <p:cNvPr id="653" name="Google Shape;653;p61"/>
          <p:cNvPicPr preferRelativeResize="0"/>
          <p:nvPr/>
        </p:nvPicPr>
        <p:blipFill rotWithShape="1">
          <a:blip r:embed="rId3">
            <a:alphaModFix/>
          </a:blip>
          <a:srcRect b="0" l="0" r="0" t="0"/>
          <a:stretch/>
        </p:blipFill>
        <p:spPr>
          <a:xfrm>
            <a:off x="1905000" y="1752600"/>
            <a:ext cx="1152525" cy="266700"/>
          </a:xfrm>
          <a:prstGeom prst="rect">
            <a:avLst/>
          </a:prstGeom>
          <a:noFill/>
          <a:ln>
            <a:noFill/>
          </a:ln>
        </p:spPr>
      </p:pic>
      <p:grpSp>
        <p:nvGrpSpPr>
          <p:cNvPr id="654" name="Google Shape;654;p61"/>
          <p:cNvGrpSpPr/>
          <p:nvPr/>
        </p:nvGrpSpPr>
        <p:grpSpPr>
          <a:xfrm>
            <a:off x="1752600" y="3352800"/>
            <a:ext cx="5705475" cy="1695450"/>
            <a:chOff x="1752600" y="3886200"/>
            <a:chExt cx="5705475" cy="1695450"/>
          </a:xfrm>
        </p:grpSpPr>
        <p:pic>
          <p:nvPicPr>
            <p:cNvPr id="655" name="Google Shape;655;p61"/>
            <p:cNvPicPr preferRelativeResize="0"/>
            <p:nvPr/>
          </p:nvPicPr>
          <p:blipFill rotWithShape="1">
            <a:blip r:embed="rId4">
              <a:alphaModFix/>
            </a:blip>
            <a:srcRect b="0" l="0" r="0" t="0"/>
            <a:stretch/>
          </p:blipFill>
          <p:spPr>
            <a:xfrm>
              <a:off x="1828800" y="3886200"/>
              <a:ext cx="1866900" cy="1695450"/>
            </a:xfrm>
            <a:prstGeom prst="rect">
              <a:avLst/>
            </a:prstGeom>
            <a:noFill/>
            <a:ln>
              <a:noFill/>
            </a:ln>
          </p:spPr>
        </p:pic>
        <p:pic>
          <p:nvPicPr>
            <p:cNvPr id="656" name="Google Shape;656;p61"/>
            <p:cNvPicPr preferRelativeResize="0"/>
            <p:nvPr/>
          </p:nvPicPr>
          <p:blipFill rotWithShape="1">
            <a:blip r:embed="rId5">
              <a:alphaModFix/>
            </a:blip>
            <a:srcRect b="0" l="0" r="0" t="0"/>
            <a:stretch/>
          </p:blipFill>
          <p:spPr>
            <a:xfrm>
              <a:off x="5638800" y="3891498"/>
              <a:ext cx="1819275" cy="1317546"/>
            </a:xfrm>
            <a:prstGeom prst="rect">
              <a:avLst/>
            </a:prstGeom>
            <a:noFill/>
            <a:ln>
              <a:noFill/>
            </a:ln>
          </p:spPr>
        </p:pic>
        <p:sp>
          <p:nvSpPr>
            <p:cNvPr id="657" name="Google Shape;657;p61"/>
            <p:cNvSpPr/>
            <p:nvPr/>
          </p:nvSpPr>
          <p:spPr>
            <a:xfrm>
              <a:off x="4343400" y="4191000"/>
              <a:ext cx="838200" cy="457200"/>
            </a:xfrm>
            <a:prstGeom prst="rightArrow">
              <a:avLst>
                <a:gd fmla="val 50000" name="adj1"/>
                <a:gd fmla="val 50000" name="adj2"/>
              </a:avLst>
            </a:prstGeom>
            <a:gradFill>
              <a:gsLst>
                <a:gs pos="0">
                  <a:srgbClr val="00B0FF"/>
                </a:gs>
                <a:gs pos="100000">
                  <a:srgbClr val="76DBFF"/>
                </a:gs>
              </a:gsLst>
              <a:lin ang="16200000" scaled="0"/>
            </a:gradFill>
            <a:ln cap="flat" cmpd="sng" w="9525">
              <a:solidFill>
                <a:srgbClr val="00A0DE"/>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P</a:t>
              </a:r>
              <a:endParaRPr/>
            </a:p>
          </p:txBody>
        </p:sp>
        <p:sp>
          <p:nvSpPr>
            <p:cNvPr id="658" name="Google Shape;658;p61"/>
            <p:cNvSpPr/>
            <p:nvPr/>
          </p:nvSpPr>
          <p:spPr>
            <a:xfrm>
              <a:off x="1752600" y="3962400"/>
              <a:ext cx="2286000" cy="533400"/>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X (after subtracting mean )</a:t>
              </a:r>
              <a:endParaRPr/>
            </a:p>
          </p:txBody>
        </p:sp>
        <p:sp>
          <p:nvSpPr>
            <p:cNvPr id="659" name="Google Shape;659;p61"/>
            <p:cNvSpPr/>
            <p:nvPr/>
          </p:nvSpPr>
          <p:spPr>
            <a:xfrm>
              <a:off x="6858000" y="3962400"/>
              <a:ext cx="533400" cy="533400"/>
            </a:xfrm>
            <a:prstGeom prst="rect">
              <a:avLst/>
            </a:prstGeom>
            <a:no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Y</a:t>
              </a:r>
              <a:endParaRPr/>
            </a:p>
          </p:txBody>
        </p:sp>
      </p:grpSp>
    </p:spTree>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pic>
        <p:nvPicPr>
          <p:cNvPr id="664" name="Google Shape;664;p62"/>
          <p:cNvPicPr preferRelativeResize="0"/>
          <p:nvPr/>
        </p:nvPicPr>
        <p:blipFill rotWithShape="1">
          <a:blip r:embed="rId3">
            <a:alphaModFix/>
          </a:blip>
          <a:srcRect b="0" l="0" r="0" t="0"/>
          <a:stretch/>
        </p:blipFill>
        <p:spPr>
          <a:xfrm>
            <a:off x="457200" y="1219200"/>
            <a:ext cx="2506337" cy="1143000"/>
          </a:xfrm>
          <a:prstGeom prst="rect">
            <a:avLst/>
          </a:prstGeom>
          <a:noFill/>
          <a:ln>
            <a:noFill/>
          </a:ln>
        </p:spPr>
      </p:pic>
      <p:pic>
        <p:nvPicPr>
          <p:cNvPr id="665" name="Google Shape;665;p62"/>
          <p:cNvPicPr preferRelativeResize="0"/>
          <p:nvPr/>
        </p:nvPicPr>
        <p:blipFill rotWithShape="1">
          <a:blip r:embed="rId4">
            <a:alphaModFix/>
          </a:blip>
          <a:srcRect b="0" l="0" r="0" t="0"/>
          <a:stretch/>
        </p:blipFill>
        <p:spPr>
          <a:xfrm>
            <a:off x="6248400" y="1371600"/>
            <a:ext cx="1528762" cy="1068781"/>
          </a:xfrm>
          <a:prstGeom prst="rect">
            <a:avLst/>
          </a:prstGeom>
          <a:noFill/>
          <a:ln>
            <a:noFill/>
          </a:ln>
        </p:spPr>
      </p:pic>
      <p:sp>
        <p:nvSpPr>
          <p:cNvPr id="666" name="Google Shape;666;p62"/>
          <p:cNvSpPr/>
          <p:nvPr/>
        </p:nvSpPr>
        <p:spPr>
          <a:xfrm>
            <a:off x="3352800" y="1828800"/>
            <a:ext cx="457200" cy="304800"/>
          </a:xfrm>
          <a:prstGeom prst="rightArrow">
            <a:avLst>
              <a:gd fmla="val 50000" name="adj1"/>
              <a:gd fmla="val 50000" name="adj2"/>
            </a:avLst>
          </a:prstGeom>
          <a:gradFill>
            <a:gsLst>
              <a:gs pos="0">
                <a:srgbClr val="00B0FF"/>
              </a:gs>
              <a:gs pos="100000">
                <a:srgbClr val="76DBFF"/>
              </a:gs>
            </a:gsLst>
            <a:lin ang="16200000" scaled="0"/>
          </a:gradFill>
          <a:ln cap="flat" cmpd="sng" w="9525">
            <a:solidFill>
              <a:srgbClr val="00A0DE"/>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67" name="Google Shape;667;p62"/>
          <p:cNvPicPr preferRelativeResize="0"/>
          <p:nvPr/>
        </p:nvPicPr>
        <p:blipFill rotWithShape="1">
          <a:blip r:embed="rId5">
            <a:alphaModFix/>
          </a:blip>
          <a:srcRect b="0" l="0" r="0" t="0"/>
          <a:stretch/>
        </p:blipFill>
        <p:spPr>
          <a:xfrm>
            <a:off x="3810000" y="1285875"/>
            <a:ext cx="1809750" cy="1457325"/>
          </a:xfrm>
          <a:prstGeom prst="rect">
            <a:avLst/>
          </a:prstGeom>
          <a:noFill/>
          <a:ln>
            <a:noFill/>
          </a:ln>
        </p:spPr>
      </p:pic>
      <p:sp>
        <p:nvSpPr>
          <p:cNvPr id="668" name="Google Shape;668;p62"/>
          <p:cNvSpPr/>
          <p:nvPr/>
        </p:nvSpPr>
        <p:spPr>
          <a:xfrm>
            <a:off x="5638800" y="1828800"/>
            <a:ext cx="457200" cy="304800"/>
          </a:xfrm>
          <a:prstGeom prst="rightArrow">
            <a:avLst>
              <a:gd fmla="val 50000" name="adj1"/>
              <a:gd fmla="val 50000" name="adj2"/>
            </a:avLst>
          </a:prstGeom>
          <a:gradFill>
            <a:gsLst>
              <a:gs pos="0">
                <a:srgbClr val="00B0FF"/>
              </a:gs>
              <a:gs pos="100000">
                <a:srgbClr val="76DBFF"/>
              </a:gs>
            </a:gsLst>
            <a:lin ang="16200000" scaled="0"/>
          </a:gradFill>
          <a:ln cap="flat" cmpd="sng" w="9525">
            <a:solidFill>
              <a:srgbClr val="00A0DE"/>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9" name="Google Shape;669;p62"/>
          <p:cNvSpPr txBox="1"/>
          <p:nvPr/>
        </p:nvSpPr>
        <p:spPr>
          <a:xfrm>
            <a:off x="6781800" y="2438400"/>
            <a:ext cx="381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X</a:t>
            </a:r>
            <a:endParaRPr/>
          </a:p>
        </p:txBody>
      </p:sp>
      <p:pic>
        <p:nvPicPr>
          <p:cNvPr id="670" name="Google Shape;670;p62"/>
          <p:cNvPicPr preferRelativeResize="0"/>
          <p:nvPr/>
        </p:nvPicPr>
        <p:blipFill rotWithShape="1">
          <a:blip r:embed="rId4">
            <a:alphaModFix/>
          </a:blip>
          <a:srcRect b="0" l="0" r="0" t="0"/>
          <a:stretch/>
        </p:blipFill>
        <p:spPr>
          <a:xfrm>
            <a:off x="533400" y="3200400"/>
            <a:ext cx="1528762" cy="1068781"/>
          </a:xfrm>
          <a:prstGeom prst="rect">
            <a:avLst/>
          </a:prstGeom>
          <a:noFill/>
          <a:ln>
            <a:noFill/>
          </a:ln>
        </p:spPr>
      </p:pic>
      <p:sp>
        <p:nvSpPr>
          <p:cNvPr id="671" name="Google Shape;671;p62"/>
          <p:cNvSpPr txBox="1"/>
          <p:nvPr/>
        </p:nvSpPr>
        <p:spPr>
          <a:xfrm>
            <a:off x="1066800" y="4267200"/>
            <a:ext cx="381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X</a:t>
            </a:r>
            <a:endParaRPr/>
          </a:p>
        </p:txBody>
      </p:sp>
      <p:sp>
        <p:nvSpPr>
          <p:cNvPr id="672" name="Google Shape;672;p62"/>
          <p:cNvSpPr/>
          <p:nvPr/>
        </p:nvSpPr>
        <p:spPr>
          <a:xfrm>
            <a:off x="2209800" y="3657600"/>
            <a:ext cx="609600" cy="381000"/>
          </a:xfrm>
          <a:prstGeom prst="rightArrow">
            <a:avLst>
              <a:gd fmla="val 50000" name="adj1"/>
              <a:gd fmla="val 50000" name="adj2"/>
            </a:avLst>
          </a:prstGeom>
          <a:gradFill>
            <a:gsLst>
              <a:gs pos="0">
                <a:srgbClr val="00B0FF"/>
              </a:gs>
              <a:gs pos="100000">
                <a:srgbClr val="76DBFF"/>
              </a:gs>
            </a:gsLst>
            <a:lin ang="16200000" scaled="0"/>
          </a:gradFill>
          <a:ln cap="flat" cmpd="sng" w="9525">
            <a:solidFill>
              <a:srgbClr val="00A0DE"/>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P</a:t>
            </a:r>
            <a:endParaRPr/>
          </a:p>
        </p:txBody>
      </p:sp>
      <p:pic>
        <p:nvPicPr>
          <p:cNvPr id="673" name="Google Shape;673;p62"/>
          <p:cNvPicPr preferRelativeResize="0"/>
          <p:nvPr/>
        </p:nvPicPr>
        <p:blipFill rotWithShape="1">
          <a:blip r:embed="rId6">
            <a:alphaModFix/>
          </a:blip>
          <a:srcRect b="0" l="0" r="0" t="0"/>
          <a:stretch/>
        </p:blipFill>
        <p:spPr>
          <a:xfrm>
            <a:off x="3657600" y="3276600"/>
            <a:ext cx="1297345" cy="1204913"/>
          </a:xfrm>
          <a:prstGeom prst="rect">
            <a:avLst/>
          </a:prstGeom>
          <a:noFill/>
          <a:ln>
            <a:noFill/>
          </a:ln>
        </p:spPr>
      </p:pic>
      <p:sp>
        <p:nvSpPr>
          <p:cNvPr id="674" name="Google Shape;674;p62"/>
          <p:cNvSpPr/>
          <p:nvPr/>
        </p:nvSpPr>
        <p:spPr>
          <a:xfrm>
            <a:off x="5410200" y="3733800"/>
            <a:ext cx="457200" cy="304800"/>
          </a:xfrm>
          <a:prstGeom prst="rightArrow">
            <a:avLst>
              <a:gd fmla="val 50000" name="adj1"/>
              <a:gd fmla="val 50000" name="adj2"/>
            </a:avLst>
          </a:prstGeom>
          <a:gradFill>
            <a:gsLst>
              <a:gs pos="0">
                <a:srgbClr val="00B0FF"/>
              </a:gs>
              <a:gs pos="100000">
                <a:srgbClr val="76DBFF"/>
              </a:gs>
            </a:gsLst>
            <a:lin ang="16200000" scaled="0"/>
          </a:gradFill>
          <a:ln cap="flat" cmpd="sng" w="9525">
            <a:solidFill>
              <a:srgbClr val="00A0DE"/>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75" name="Google Shape;675;p62"/>
          <p:cNvPicPr preferRelativeResize="0"/>
          <p:nvPr/>
        </p:nvPicPr>
        <p:blipFill rotWithShape="1">
          <a:blip r:embed="rId7">
            <a:alphaModFix/>
          </a:blip>
          <a:srcRect b="0" l="0" r="0" t="0"/>
          <a:stretch/>
        </p:blipFill>
        <p:spPr>
          <a:xfrm>
            <a:off x="6096000" y="3114675"/>
            <a:ext cx="1419225" cy="1000125"/>
          </a:xfrm>
          <a:prstGeom prst="rect">
            <a:avLst/>
          </a:prstGeom>
          <a:noFill/>
          <a:ln>
            <a:noFill/>
          </a:ln>
        </p:spPr>
      </p:pic>
      <p:sp>
        <p:nvSpPr>
          <p:cNvPr id="676" name="Google Shape;676;p62"/>
          <p:cNvSpPr txBox="1"/>
          <p:nvPr/>
        </p:nvSpPr>
        <p:spPr>
          <a:xfrm>
            <a:off x="6629400" y="3429000"/>
            <a:ext cx="381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Y</a:t>
            </a:r>
            <a:endParaRPr/>
          </a:p>
        </p:txBody>
      </p:sp>
    </p:spTree>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sp>
        <p:nvSpPr>
          <p:cNvPr id="682" name="Google Shape;682;p63"/>
          <p:cNvSpPr txBox="1"/>
          <p:nvPr/>
        </p:nvSpPr>
        <p:spPr>
          <a:xfrm>
            <a:off x="838200" y="2743200"/>
            <a:ext cx="7696200"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PART -  5</a:t>
            </a:r>
            <a:endParaRPr/>
          </a:p>
          <a:p>
            <a:pPr indent="-228600" lvl="0" marL="342900" marR="0" rtl="0" algn="l">
              <a:spcBef>
                <a:spcPts val="0"/>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Eigen vectors and Eigen Values</a:t>
            </a:r>
            <a:endParaRPr/>
          </a:p>
          <a:p>
            <a:pPr indent="-342900" lvl="0" marL="342900" marR="0" rtl="0" algn="l">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Matrix as product of Eigen Vectors and Diagonal matrix</a:t>
            </a:r>
            <a:endParaRPr/>
          </a:p>
          <a:p>
            <a:pPr indent="-342900" lvl="0" marL="342900" marR="0" rtl="0" algn="l">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What Diagonal matrix represents</a:t>
            </a:r>
            <a:endParaRPr/>
          </a:p>
          <a:p>
            <a:pPr indent="-342900" lvl="0" marL="342900" marR="0" rtl="0" algn="l">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Core Mathematical stuff </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transition spd="med">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grpSp>
        <p:nvGrpSpPr>
          <p:cNvPr id="688" name="Google Shape;688;p64"/>
          <p:cNvGrpSpPr/>
          <p:nvPr/>
        </p:nvGrpSpPr>
        <p:grpSpPr>
          <a:xfrm>
            <a:off x="685800" y="838200"/>
            <a:ext cx="8077200" cy="4876800"/>
            <a:chOff x="-7391400" y="997089"/>
            <a:chExt cx="13639800" cy="4876800"/>
          </a:xfrm>
        </p:grpSpPr>
        <p:sp>
          <p:nvSpPr>
            <p:cNvPr id="689" name="Google Shape;689;p64"/>
            <p:cNvSpPr txBox="1"/>
            <p:nvPr/>
          </p:nvSpPr>
          <p:spPr>
            <a:xfrm>
              <a:off x="-7391400" y="997089"/>
              <a:ext cx="13639800" cy="3139321"/>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We can recreate original matrix   x  from   y  and express y as some scalar multiple of original matrix.</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Thus P transforms the vector  x  in to vector  y which is nothing but vector x extended 4 times without changing the direction (in this example)</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This property of matrix transformation where  PX =  K (X) is eigen vector decomposition. X is called eigen vector of P and K is eigen value of P</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pic>
          <p:nvPicPr>
            <p:cNvPr id="690" name="Google Shape;690;p64"/>
            <p:cNvPicPr preferRelativeResize="0"/>
            <p:nvPr/>
          </p:nvPicPr>
          <p:blipFill rotWithShape="1">
            <a:blip r:embed="rId3">
              <a:alphaModFix/>
            </a:blip>
            <a:srcRect b="0" l="0" r="0" t="0"/>
            <a:stretch/>
          </p:blipFill>
          <p:spPr>
            <a:xfrm>
              <a:off x="-4560498" y="4349889"/>
              <a:ext cx="5275772" cy="1066800"/>
            </a:xfrm>
            <a:prstGeom prst="rect">
              <a:avLst/>
            </a:prstGeom>
            <a:noFill/>
            <a:ln>
              <a:noFill/>
            </a:ln>
          </p:spPr>
        </p:pic>
        <p:sp>
          <p:nvSpPr>
            <p:cNvPr id="691" name="Google Shape;691;p64"/>
            <p:cNvSpPr/>
            <p:nvPr/>
          </p:nvSpPr>
          <p:spPr>
            <a:xfrm>
              <a:off x="-4174466" y="5492889"/>
              <a:ext cx="609600" cy="381000"/>
            </a:xfrm>
            <a:prstGeom prst="rect">
              <a:avLst/>
            </a:prstGeom>
            <a:no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P</a:t>
              </a:r>
              <a:endParaRPr/>
            </a:p>
          </p:txBody>
        </p:sp>
        <p:sp>
          <p:nvSpPr>
            <p:cNvPr id="692" name="Google Shape;692;p64"/>
            <p:cNvSpPr/>
            <p:nvPr/>
          </p:nvSpPr>
          <p:spPr>
            <a:xfrm>
              <a:off x="-2887692" y="5492889"/>
              <a:ext cx="609600" cy="381000"/>
            </a:xfrm>
            <a:prstGeom prst="rect">
              <a:avLst/>
            </a:prstGeom>
            <a:no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X</a:t>
              </a:r>
              <a:endParaRPr/>
            </a:p>
          </p:txBody>
        </p:sp>
        <p:sp>
          <p:nvSpPr>
            <p:cNvPr id="693" name="Google Shape;693;p64"/>
            <p:cNvSpPr/>
            <p:nvPr/>
          </p:nvSpPr>
          <p:spPr>
            <a:xfrm>
              <a:off x="-1729596" y="5492889"/>
              <a:ext cx="609600" cy="381000"/>
            </a:xfrm>
            <a:prstGeom prst="rect">
              <a:avLst/>
            </a:prstGeom>
            <a:no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Y</a:t>
              </a:r>
              <a:endParaRPr/>
            </a:p>
          </p:txBody>
        </p:sp>
        <p:sp>
          <p:nvSpPr>
            <p:cNvPr id="694" name="Google Shape;694;p64"/>
            <p:cNvSpPr/>
            <p:nvPr/>
          </p:nvSpPr>
          <p:spPr>
            <a:xfrm>
              <a:off x="71887" y="5492889"/>
              <a:ext cx="609600" cy="381000"/>
            </a:xfrm>
            <a:prstGeom prst="rect">
              <a:avLst/>
            </a:prstGeom>
            <a:no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X</a:t>
              </a:r>
              <a:endParaRPr/>
            </a:p>
          </p:txBody>
        </p:sp>
      </p:grpSp>
      <p:sp>
        <p:nvSpPr>
          <p:cNvPr id="695" name="Google Shape;695;p64"/>
          <p:cNvSpPr txBox="1"/>
          <p:nvPr/>
        </p:nvSpPr>
        <p:spPr>
          <a:xfrm>
            <a:off x="533400" y="725269"/>
            <a:ext cx="78486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Matrix Algebra for PCA </a:t>
            </a:r>
            <a:endParaRPr/>
          </a:p>
          <a:p>
            <a:pPr indent="0" lvl="0" marL="0" marR="0" rtl="0" algn="l">
              <a:spcBef>
                <a:spcPts val="0"/>
              </a:spcBef>
              <a:spcAft>
                <a:spcPts val="0"/>
              </a:spcAft>
              <a:buNone/>
            </a:pPr>
            <a:r>
              <a:t/>
            </a:r>
            <a:endParaRPr sz="1800">
              <a:solidFill>
                <a:srgbClr val="7F7F7F"/>
              </a:solidFill>
              <a:latin typeface="Arial"/>
              <a:ea typeface="Arial"/>
              <a:cs typeface="Arial"/>
              <a:sym typeface="Arial"/>
            </a:endParaRPr>
          </a:p>
        </p:txBody>
      </p:sp>
    </p:spTree>
  </p:cSld>
  <p:clrMapOvr>
    <a:masterClrMapping/>
  </p:clrMapOvr>
  <p:transition spd="med">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Google Shape;701;p65"/>
          <p:cNvSpPr txBox="1"/>
          <p:nvPr/>
        </p:nvSpPr>
        <p:spPr>
          <a:xfrm>
            <a:off x="457200" y="1066800"/>
            <a:ext cx="4267200" cy="563231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AutoNum type="arabicPeriod" startAt="4"/>
            </a:pPr>
            <a:r>
              <a:rPr lang="en-US" sz="1800">
                <a:solidFill>
                  <a:schemeClr val="dk1"/>
                </a:solidFill>
                <a:latin typeface="Arial"/>
                <a:ea typeface="Arial"/>
                <a:cs typeface="Arial"/>
                <a:sym typeface="Arial"/>
              </a:rPr>
              <a:t>Sy is covariance matrix of the transformed matrix  Y</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startAt="4"/>
            </a:pPr>
            <a:r>
              <a:rPr lang="en-US" sz="1800">
                <a:solidFill>
                  <a:schemeClr val="dk1"/>
                </a:solidFill>
                <a:latin typeface="Arial"/>
                <a:ea typeface="Arial"/>
                <a:cs typeface="Arial"/>
                <a:sym typeface="Arial"/>
              </a:rPr>
              <a:t>Y =  P X where X is original matrix</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startAt="4"/>
            </a:pPr>
            <a:r>
              <a:rPr lang="en-US" sz="1800">
                <a:solidFill>
                  <a:schemeClr val="dk1"/>
                </a:solidFill>
                <a:latin typeface="Arial"/>
                <a:ea typeface="Arial"/>
                <a:cs typeface="Arial"/>
                <a:sym typeface="Arial"/>
              </a:rPr>
              <a:t>A is covariance matrix of X </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startAt="4"/>
            </a:pPr>
            <a:r>
              <a:rPr lang="en-US" sz="1800">
                <a:solidFill>
                  <a:schemeClr val="dk1"/>
                </a:solidFill>
                <a:latin typeface="Arial"/>
                <a:ea typeface="Arial"/>
                <a:cs typeface="Arial"/>
                <a:sym typeface="Arial"/>
              </a:rPr>
              <a:t>Any matrix A can be represented as a product of a diagonal matrix  D and corresponding eigen vector  E and  E transpose</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startAt="4"/>
            </a:pPr>
            <a:r>
              <a:rPr lang="en-US" sz="1800">
                <a:solidFill>
                  <a:schemeClr val="dk1"/>
                </a:solidFill>
                <a:latin typeface="Arial"/>
                <a:ea typeface="Arial"/>
                <a:cs typeface="Arial"/>
                <a:sym typeface="Arial"/>
              </a:rPr>
              <a:t>The trick is to select P such that when multiplied with D and P transpose , it gives A   i.e. P = E</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pic>
        <p:nvPicPr>
          <p:cNvPr id="702" name="Google Shape;702;p65"/>
          <p:cNvPicPr preferRelativeResize="0"/>
          <p:nvPr/>
        </p:nvPicPr>
        <p:blipFill rotWithShape="1">
          <a:blip r:embed="rId3">
            <a:alphaModFix/>
          </a:blip>
          <a:srcRect b="0" l="0" r="0" t="0"/>
          <a:stretch/>
        </p:blipFill>
        <p:spPr>
          <a:xfrm>
            <a:off x="5333999" y="1142999"/>
            <a:ext cx="3048001" cy="3006247"/>
          </a:xfrm>
          <a:prstGeom prst="rect">
            <a:avLst/>
          </a:prstGeom>
          <a:noFill/>
          <a:ln>
            <a:noFill/>
          </a:ln>
        </p:spPr>
      </p:pic>
      <p:pic>
        <p:nvPicPr>
          <p:cNvPr id="703" name="Google Shape;703;p65"/>
          <p:cNvPicPr preferRelativeResize="0"/>
          <p:nvPr/>
        </p:nvPicPr>
        <p:blipFill rotWithShape="1">
          <a:blip r:embed="rId4">
            <a:alphaModFix/>
          </a:blip>
          <a:srcRect b="0" l="0" r="0" t="0"/>
          <a:stretch/>
        </p:blipFill>
        <p:spPr>
          <a:xfrm>
            <a:off x="5562600" y="4343400"/>
            <a:ext cx="1212273" cy="310116"/>
          </a:xfrm>
          <a:prstGeom prst="rect">
            <a:avLst/>
          </a:prstGeom>
          <a:noFill/>
          <a:ln>
            <a:noFill/>
          </a:ln>
        </p:spPr>
      </p:pic>
      <p:cxnSp>
        <p:nvCxnSpPr>
          <p:cNvPr id="704" name="Google Shape;704;p65"/>
          <p:cNvCxnSpPr/>
          <p:nvPr/>
        </p:nvCxnSpPr>
        <p:spPr>
          <a:xfrm>
            <a:off x="1600200" y="2743200"/>
            <a:ext cx="4572000" cy="4572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Tree>
  </p:cSld>
  <p:clrMapOvr>
    <a:masterClrMapping/>
  </p:clrMapOvr>
  <p:transition spd="med">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Google Shape;710;p66"/>
          <p:cNvSpPr txBox="1"/>
          <p:nvPr/>
        </p:nvSpPr>
        <p:spPr>
          <a:xfrm>
            <a:off x="457200" y="914400"/>
            <a:ext cx="5029200" cy="563231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AutoNum type="arabicPeriod" startAt="9"/>
            </a:pPr>
            <a:r>
              <a:rPr lang="en-US" sz="1800">
                <a:solidFill>
                  <a:schemeClr val="dk1"/>
                </a:solidFill>
                <a:latin typeface="Arial"/>
                <a:ea typeface="Arial"/>
                <a:cs typeface="Arial"/>
                <a:sym typeface="Arial"/>
              </a:rPr>
              <a:t>Thus Sy can now be shown as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startAt="9"/>
            </a:pPr>
            <a:r>
              <a:rPr lang="en-US" sz="1800">
                <a:solidFill>
                  <a:schemeClr val="dk1"/>
                </a:solidFill>
                <a:latin typeface="Arial"/>
                <a:ea typeface="Arial"/>
                <a:cs typeface="Arial"/>
                <a:sym typeface="Arial"/>
              </a:rPr>
              <a:t>Replace A with product of Ptranspose , diagonal matrix and P</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startAt="9"/>
            </a:pPr>
            <a:r>
              <a:rPr lang="en-US" sz="1800">
                <a:solidFill>
                  <a:schemeClr val="dk1"/>
                </a:solidFill>
                <a:latin typeface="Arial"/>
                <a:ea typeface="Arial"/>
                <a:cs typeface="Arial"/>
                <a:sym typeface="Arial"/>
              </a:rPr>
              <a:t>P multipled by P transpose is same as P multipled by P inverse =  1</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startAt="9"/>
            </a:pPr>
            <a:r>
              <a:rPr lang="en-US" sz="1800">
                <a:solidFill>
                  <a:schemeClr val="dk1"/>
                </a:solidFill>
                <a:latin typeface="Arial"/>
                <a:ea typeface="Arial"/>
                <a:cs typeface="Arial"/>
                <a:sym typeface="Arial"/>
              </a:rPr>
              <a:t>The reason why we insist on representing covariance matrix A as diagonal matrix is that in diagonal matrix the off diagonal variance is 0 and ...</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startAt="9"/>
            </a:pPr>
            <a:r>
              <a:rPr lang="en-US" sz="1800">
                <a:solidFill>
                  <a:schemeClr val="dk1"/>
                </a:solidFill>
                <a:latin typeface="Arial"/>
                <a:ea typeface="Arial"/>
                <a:cs typeface="Arial"/>
                <a:sym typeface="Arial"/>
              </a:rPr>
              <a:t> P represents new basis vectors or dimensions which when used to represent data points result in covariance  0 </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startAt="9"/>
            </a:pPr>
            <a:r>
              <a:rPr lang="en-US" sz="1800">
                <a:solidFill>
                  <a:schemeClr val="dk1"/>
                </a:solidFill>
                <a:latin typeface="Arial"/>
                <a:ea typeface="Arial"/>
                <a:cs typeface="Arial"/>
                <a:sym typeface="Arial"/>
              </a:rPr>
              <a:t>Each element of Sy is variance of X along corresponding  new basis vector in P</a:t>
            </a:r>
            <a:endParaRPr/>
          </a:p>
        </p:txBody>
      </p:sp>
      <p:pic>
        <p:nvPicPr>
          <p:cNvPr id="711" name="Google Shape;711;p66"/>
          <p:cNvPicPr preferRelativeResize="0"/>
          <p:nvPr/>
        </p:nvPicPr>
        <p:blipFill rotWithShape="1">
          <a:blip r:embed="rId3">
            <a:alphaModFix/>
          </a:blip>
          <a:srcRect b="0" l="0" r="0" t="0"/>
          <a:stretch/>
        </p:blipFill>
        <p:spPr>
          <a:xfrm>
            <a:off x="5673624" y="914400"/>
            <a:ext cx="3089376" cy="2819400"/>
          </a:xfrm>
          <a:prstGeom prst="rect">
            <a:avLst/>
          </a:prstGeom>
          <a:noFill/>
          <a:ln>
            <a:noFill/>
          </a:ln>
        </p:spPr>
      </p:pic>
      <p:sp>
        <p:nvSpPr>
          <p:cNvPr id="712" name="Google Shape;712;p66"/>
          <p:cNvSpPr/>
          <p:nvPr/>
        </p:nvSpPr>
        <p:spPr>
          <a:xfrm>
            <a:off x="6019800" y="4038600"/>
            <a:ext cx="28956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http://stats.stackexchange.com/questions/2691/making-sense-of-principal-component-analysis-eigenvectors-eigenvalues</a:t>
            </a:r>
            <a:endParaRPr/>
          </a:p>
        </p:txBody>
      </p:sp>
      <p:sp>
        <p:nvSpPr>
          <p:cNvPr id="713" name="Google Shape;713;p66"/>
          <p:cNvSpPr txBox="1"/>
          <p:nvPr/>
        </p:nvSpPr>
        <p:spPr>
          <a:xfrm>
            <a:off x="6019800" y="5820728"/>
            <a:ext cx="2667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http://www.thejuliagroup.com/blog/?p=4777</a:t>
            </a:r>
            <a:endParaRPr/>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1"/>
          <p:cNvSpPr txBox="1"/>
          <p:nvPr>
            <p:ph type="title"/>
          </p:nvPr>
        </p:nvSpPr>
        <p:spPr>
          <a:xfrm>
            <a:off x="188682" y="653130"/>
            <a:ext cx="8421918" cy="4136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Curse of dimensionality</a:t>
            </a:r>
            <a:endParaRPr/>
          </a:p>
        </p:txBody>
      </p:sp>
      <p:sp>
        <p:nvSpPr>
          <p:cNvPr id="280" name="Google Shape;280;p31"/>
          <p:cNvSpPr txBox="1"/>
          <p:nvPr>
            <p:ph idx="4294967295" type="body"/>
          </p:nvPr>
        </p:nvSpPr>
        <p:spPr>
          <a:xfrm>
            <a:off x="413657" y="1143000"/>
            <a:ext cx="8349343" cy="511524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600"/>
              <a:buFont typeface="Arial"/>
              <a:buAutoNum type="arabicPeriod" startAt="4"/>
            </a:pPr>
            <a:r>
              <a:rPr lang="en-US" sz="1600"/>
              <a:t>Yet again the two features are not helping in cleanly separating the data points. So we add another feature, a third dimension</a:t>
            </a:r>
            <a:endParaRPr/>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startAt="4"/>
            </a:pPr>
            <a:r>
              <a:rPr lang="en-US" sz="1600"/>
              <a:t>The data points get spread far and wide. The problem with this state is, we do not now how the data would have been spread (if we had more) in these empty spaces</a:t>
            </a:r>
            <a:endParaRPr/>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startAt="4"/>
            </a:pPr>
            <a:r>
              <a:rPr lang="en-US" sz="1600"/>
              <a:t>These points are samples with certain distribution. If we take a fresh set of same m data points and plot them in against these attributes, they may be at different locations! </a:t>
            </a:r>
            <a:endParaRPr/>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startAt="4"/>
            </a:pPr>
            <a:r>
              <a:rPr lang="en-US" sz="1600"/>
              <a:t>The model surfaces that are created in these situations, are likely to overfit (cleanly separate the classes) and prone to variance errors i.e. fail to perform on new sample and also in production </a:t>
            </a:r>
            <a:endParaRPr/>
          </a:p>
          <a:p>
            <a:pPr indent="-241300" lvl="0" marL="342900" rtl="0" algn="l">
              <a:spcBef>
                <a:spcPts val="320"/>
              </a:spcBef>
              <a:spcAft>
                <a:spcPts val="0"/>
              </a:spcAft>
              <a:buClr>
                <a:schemeClr val="dk1"/>
              </a:buClr>
              <a:buSzPts val="1600"/>
              <a:buFont typeface="Arial"/>
              <a:buNone/>
            </a:pPr>
            <a:r>
              <a:t/>
            </a:r>
            <a:endParaRPr sz="1600"/>
          </a:p>
        </p:txBody>
      </p:sp>
      <p:pic>
        <p:nvPicPr>
          <p:cNvPr id="281" name="Google Shape;281;p31"/>
          <p:cNvPicPr preferRelativeResize="0"/>
          <p:nvPr/>
        </p:nvPicPr>
        <p:blipFill rotWithShape="1">
          <a:blip r:embed="rId3">
            <a:alphaModFix/>
          </a:blip>
          <a:srcRect b="0" l="0" r="0" t="0"/>
          <a:stretch/>
        </p:blipFill>
        <p:spPr>
          <a:xfrm>
            <a:off x="5181600" y="1524000"/>
            <a:ext cx="2438400" cy="1654540"/>
          </a:xfrm>
          <a:prstGeom prst="rect">
            <a:avLst/>
          </a:prstGeom>
          <a:noFill/>
          <a:ln>
            <a:noFill/>
          </a:ln>
        </p:spPr>
      </p:pic>
    </p:spTree>
  </p:cSld>
  <p:clrMapOvr>
    <a:masterClrMapping/>
  </p:clrMapOvr>
  <p:transition spd="med">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pic>
        <p:nvPicPr>
          <p:cNvPr descr="Image result for normal curve for powerpoint" id="287" name="Google Shape;287;p32"/>
          <p:cNvPicPr preferRelativeResize="0"/>
          <p:nvPr/>
        </p:nvPicPr>
        <p:blipFill rotWithShape="1">
          <a:blip r:embed="rId3">
            <a:alphaModFix/>
          </a:blip>
          <a:srcRect b="0" l="0" r="0" t="0"/>
          <a:stretch/>
        </p:blipFill>
        <p:spPr>
          <a:xfrm rot="10800000">
            <a:off x="457200" y="3505200"/>
            <a:ext cx="5029200" cy="1009816"/>
          </a:xfrm>
          <a:prstGeom prst="rect">
            <a:avLst/>
          </a:prstGeom>
          <a:noFill/>
          <a:ln>
            <a:noFill/>
          </a:ln>
        </p:spPr>
      </p:pic>
      <p:sp>
        <p:nvSpPr>
          <p:cNvPr id="288" name="Google Shape;288;p32"/>
          <p:cNvSpPr txBox="1"/>
          <p:nvPr>
            <p:ph type="title"/>
          </p:nvPr>
        </p:nvSpPr>
        <p:spPr>
          <a:xfrm>
            <a:off x="188682" y="957930"/>
            <a:ext cx="8421918" cy="413670"/>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SzPts val="1800"/>
              <a:buFont typeface="Arial"/>
              <a:buNone/>
            </a:pPr>
            <a:r>
              <a:rPr lang="en-US" sz="1800" u="sng">
                <a:latin typeface="Arial"/>
                <a:ea typeface="Arial"/>
                <a:cs typeface="Arial"/>
                <a:sym typeface="Arial"/>
              </a:rPr>
              <a:t>	Modelling Errors – Variance error</a:t>
            </a:r>
            <a:endParaRPr sz="1800"/>
          </a:p>
        </p:txBody>
      </p:sp>
      <p:pic>
        <p:nvPicPr>
          <p:cNvPr id="289" name="Google Shape;289;p32"/>
          <p:cNvPicPr preferRelativeResize="0"/>
          <p:nvPr/>
        </p:nvPicPr>
        <p:blipFill rotWithShape="1">
          <a:blip r:embed="rId4">
            <a:alphaModFix/>
          </a:blip>
          <a:srcRect b="0" l="0" r="0" t="0"/>
          <a:stretch/>
        </p:blipFill>
        <p:spPr>
          <a:xfrm rot="1428724">
            <a:off x="4988617" y="3946493"/>
            <a:ext cx="694595" cy="378070"/>
          </a:xfrm>
          <a:prstGeom prst="rect">
            <a:avLst/>
          </a:prstGeom>
          <a:noFill/>
          <a:ln>
            <a:noFill/>
          </a:ln>
        </p:spPr>
      </p:pic>
      <p:sp>
        <p:nvSpPr>
          <p:cNvPr id="290" name="Google Shape;290;p32"/>
          <p:cNvSpPr txBox="1"/>
          <p:nvPr/>
        </p:nvSpPr>
        <p:spPr>
          <a:xfrm>
            <a:off x="1487719" y="3503089"/>
            <a:ext cx="2362200" cy="36603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Universe / Population</a:t>
            </a:r>
            <a:endParaRPr/>
          </a:p>
        </p:txBody>
      </p:sp>
      <p:sp>
        <p:nvSpPr>
          <p:cNvPr id="291" name="Google Shape;291;p32"/>
          <p:cNvSpPr txBox="1"/>
          <p:nvPr/>
        </p:nvSpPr>
        <p:spPr>
          <a:xfrm>
            <a:off x="5943600" y="5531983"/>
            <a:ext cx="2362200" cy="36603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Sample / snapshot</a:t>
            </a:r>
            <a:endParaRPr/>
          </a:p>
        </p:txBody>
      </p:sp>
      <p:pic>
        <p:nvPicPr>
          <p:cNvPr id="292" name="Google Shape;292;p32"/>
          <p:cNvPicPr preferRelativeResize="0"/>
          <p:nvPr/>
        </p:nvPicPr>
        <p:blipFill rotWithShape="1">
          <a:blip r:embed="rId5">
            <a:alphaModFix/>
          </a:blip>
          <a:srcRect b="0" l="0" r="0" t="0"/>
          <a:stretch/>
        </p:blipFill>
        <p:spPr>
          <a:xfrm>
            <a:off x="6580232" y="3247859"/>
            <a:ext cx="876300" cy="781050"/>
          </a:xfrm>
          <a:prstGeom prst="rect">
            <a:avLst/>
          </a:prstGeom>
          <a:noFill/>
          <a:ln>
            <a:noFill/>
          </a:ln>
        </p:spPr>
      </p:pic>
      <p:cxnSp>
        <p:nvCxnSpPr>
          <p:cNvPr id="293" name="Google Shape;293;p32"/>
          <p:cNvCxnSpPr/>
          <p:nvPr/>
        </p:nvCxnSpPr>
        <p:spPr>
          <a:xfrm>
            <a:off x="6324600" y="3200400"/>
            <a:ext cx="0" cy="1091560"/>
          </a:xfrm>
          <a:prstGeom prst="straightConnector1">
            <a:avLst/>
          </a:prstGeom>
          <a:noFill/>
          <a:ln cap="flat" cmpd="sng" w="9525">
            <a:solidFill>
              <a:srgbClr val="9C9DAC"/>
            </a:solidFill>
            <a:prstDash val="solid"/>
            <a:round/>
            <a:headEnd len="sm" w="sm" type="none"/>
            <a:tailEnd len="sm" w="sm" type="none"/>
          </a:ln>
        </p:spPr>
      </p:cxnSp>
      <p:cxnSp>
        <p:nvCxnSpPr>
          <p:cNvPr id="294" name="Google Shape;294;p32"/>
          <p:cNvCxnSpPr/>
          <p:nvPr/>
        </p:nvCxnSpPr>
        <p:spPr>
          <a:xfrm flipH="1" rot="10800000">
            <a:off x="6256382" y="4172848"/>
            <a:ext cx="1524000" cy="7373"/>
          </a:xfrm>
          <a:prstGeom prst="straightConnector1">
            <a:avLst/>
          </a:prstGeom>
          <a:noFill/>
          <a:ln cap="flat" cmpd="sng" w="9525">
            <a:solidFill>
              <a:srgbClr val="9C9DAC"/>
            </a:solidFill>
            <a:prstDash val="solid"/>
            <a:round/>
            <a:headEnd len="sm" w="sm" type="none"/>
            <a:tailEnd len="sm" w="sm" type="none"/>
          </a:ln>
        </p:spPr>
      </p:cxnSp>
      <p:grpSp>
        <p:nvGrpSpPr>
          <p:cNvPr id="295" name="Google Shape;295;p32"/>
          <p:cNvGrpSpPr/>
          <p:nvPr/>
        </p:nvGrpSpPr>
        <p:grpSpPr>
          <a:xfrm>
            <a:off x="6324600" y="4316477"/>
            <a:ext cx="1600200" cy="1215506"/>
            <a:chOff x="6324600" y="4316477"/>
            <a:chExt cx="1600200" cy="1215506"/>
          </a:xfrm>
        </p:grpSpPr>
        <p:pic>
          <p:nvPicPr>
            <p:cNvPr id="296" name="Google Shape;296;p32"/>
            <p:cNvPicPr preferRelativeResize="0"/>
            <p:nvPr/>
          </p:nvPicPr>
          <p:blipFill rotWithShape="1">
            <a:blip r:embed="rId5">
              <a:alphaModFix/>
            </a:blip>
            <a:srcRect b="0" l="0" r="0" t="0"/>
            <a:stretch/>
          </p:blipFill>
          <p:spPr>
            <a:xfrm rot="1746091">
              <a:off x="6663083" y="4490413"/>
              <a:ext cx="930540" cy="829394"/>
            </a:xfrm>
            <a:prstGeom prst="rect">
              <a:avLst/>
            </a:prstGeom>
            <a:noFill/>
            <a:ln>
              <a:noFill/>
            </a:ln>
          </p:spPr>
        </p:pic>
        <p:cxnSp>
          <p:nvCxnSpPr>
            <p:cNvPr id="297" name="Google Shape;297;p32"/>
            <p:cNvCxnSpPr/>
            <p:nvPr/>
          </p:nvCxnSpPr>
          <p:spPr>
            <a:xfrm>
              <a:off x="6324600" y="4448689"/>
              <a:ext cx="1" cy="1083294"/>
            </a:xfrm>
            <a:prstGeom prst="straightConnector1">
              <a:avLst/>
            </a:prstGeom>
            <a:noFill/>
            <a:ln cap="flat" cmpd="sng" w="9525">
              <a:solidFill>
                <a:srgbClr val="9C9DAC"/>
              </a:solidFill>
              <a:prstDash val="solid"/>
              <a:round/>
              <a:headEnd len="sm" w="sm" type="none"/>
              <a:tailEnd len="sm" w="sm" type="none"/>
            </a:ln>
          </p:spPr>
        </p:cxnSp>
        <p:cxnSp>
          <p:nvCxnSpPr>
            <p:cNvPr id="298" name="Google Shape;298;p32"/>
            <p:cNvCxnSpPr/>
            <p:nvPr/>
          </p:nvCxnSpPr>
          <p:spPr>
            <a:xfrm flipH="1" rot="10800000">
              <a:off x="6324600" y="5380671"/>
              <a:ext cx="1600200" cy="27284"/>
            </a:xfrm>
            <a:prstGeom prst="straightConnector1">
              <a:avLst/>
            </a:prstGeom>
            <a:noFill/>
            <a:ln cap="flat" cmpd="sng" w="9525">
              <a:solidFill>
                <a:srgbClr val="9C9DAC"/>
              </a:solidFill>
              <a:prstDash val="solid"/>
              <a:round/>
              <a:headEnd len="sm" w="sm" type="none"/>
              <a:tailEnd len="sm" w="sm" type="none"/>
            </a:ln>
          </p:spPr>
        </p:cxnSp>
      </p:grpSp>
      <p:sp>
        <p:nvSpPr>
          <p:cNvPr id="299" name="Google Shape;299;p32"/>
          <p:cNvSpPr txBox="1"/>
          <p:nvPr/>
        </p:nvSpPr>
        <p:spPr>
          <a:xfrm>
            <a:off x="7924800" y="3662362"/>
            <a:ext cx="685800"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Time T1</a:t>
            </a:r>
            <a:endParaRPr/>
          </a:p>
        </p:txBody>
      </p:sp>
      <p:sp>
        <p:nvSpPr>
          <p:cNvPr id="300" name="Google Shape;300;p32"/>
          <p:cNvSpPr txBox="1"/>
          <p:nvPr/>
        </p:nvSpPr>
        <p:spPr>
          <a:xfrm>
            <a:off x="7924800" y="4782979"/>
            <a:ext cx="685800"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Time T2</a:t>
            </a:r>
            <a:endParaRPr/>
          </a:p>
        </p:txBody>
      </p:sp>
      <p:sp>
        <p:nvSpPr>
          <p:cNvPr id="301" name="Google Shape;301;p32"/>
          <p:cNvSpPr/>
          <p:nvPr/>
        </p:nvSpPr>
        <p:spPr>
          <a:xfrm>
            <a:off x="6248400" y="3429000"/>
            <a:ext cx="914400" cy="914400"/>
          </a:xfrm>
          <a:prstGeom prst="arc">
            <a:avLst>
              <a:gd fmla="val 16200000" name="adj1"/>
              <a:gd fmla="val 0" name="adj2"/>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02" name="Google Shape;302;p32"/>
          <p:cNvSpPr/>
          <p:nvPr/>
        </p:nvSpPr>
        <p:spPr>
          <a:xfrm>
            <a:off x="6172200" y="4724400"/>
            <a:ext cx="914400" cy="914400"/>
          </a:xfrm>
          <a:prstGeom prst="arc">
            <a:avLst>
              <a:gd fmla="val 16200000" name="adj1"/>
              <a:gd fmla="val 0" name="adj2"/>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03" name="Google Shape;303;p32"/>
          <p:cNvSpPr/>
          <p:nvPr/>
        </p:nvSpPr>
        <p:spPr>
          <a:xfrm>
            <a:off x="5867400" y="2895600"/>
            <a:ext cx="3124200" cy="1429061"/>
          </a:xfrm>
          <a:prstGeom prst="rect">
            <a:avLst/>
          </a:prstGeom>
          <a:solidFill>
            <a:schemeClr val="lt1"/>
          </a:solidFill>
          <a:ln>
            <a:noFill/>
          </a:ln>
          <a:effectLst>
            <a:outerShdw blurRad="40000" rotWithShape="0" dir="5400000" dist="23000">
              <a:schemeClr val="lt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04" name="Google Shape;304;p32"/>
          <p:cNvPicPr preferRelativeResize="0"/>
          <p:nvPr/>
        </p:nvPicPr>
        <p:blipFill rotWithShape="1">
          <a:blip r:embed="rId6">
            <a:alphaModFix/>
          </a:blip>
          <a:srcRect b="0" l="0" r="0" t="0"/>
          <a:stretch/>
        </p:blipFill>
        <p:spPr>
          <a:xfrm>
            <a:off x="820519" y="1434746"/>
            <a:ext cx="3903881" cy="2072566"/>
          </a:xfrm>
          <a:prstGeom prst="rect">
            <a:avLst/>
          </a:prstGeom>
          <a:noFill/>
          <a:ln>
            <a:noFill/>
          </a:ln>
        </p:spPr>
      </p:pic>
      <p:cxnSp>
        <p:nvCxnSpPr>
          <p:cNvPr id="305" name="Google Shape;305;p32"/>
          <p:cNvCxnSpPr/>
          <p:nvPr/>
        </p:nvCxnSpPr>
        <p:spPr>
          <a:xfrm>
            <a:off x="533400" y="3505200"/>
            <a:ext cx="5311739" cy="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06" name="Google Shape;306;p32"/>
          <p:cNvCxnSpPr/>
          <p:nvPr/>
        </p:nvCxnSpPr>
        <p:spPr>
          <a:xfrm rot="10800000">
            <a:off x="838200" y="990600"/>
            <a:ext cx="0" cy="293914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pic>
        <p:nvPicPr>
          <p:cNvPr descr="Image result for normal curve for powerpoint" id="307" name="Google Shape;307;p32"/>
          <p:cNvPicPr preferRelativeResize="0"/>
          <p:nvPr/>
        </p:nvPicPr>
        <p:blipFill rotWithShape="1">
          <a:blip r:embed="rId3">
            <a:alphaModFix/>
          </a:blip>
          <a:srcRect b="0" l="0" r="0" t="0"/>
          <a:stretch/>
        </p:blipFill>
        <p:spPr>
          <a:xfrm rot="-5400000">
            <a:off x="-899995" y="2160369"/>
            <a:ext cx="2450772" cy="873227"/>
          </a:xfrm>
          <a:prstGeom prst="rect">
            <a:avLst/>
          </a:prstGeom>
          <a:noFill/>
          <a:ln>
            <a:noFill/>
          </a:ln>
        </p:spPr>
      </p:pic>
      <p:sp>
        <p:nvSpPr>
          <p:cNvPr id="308" name="Google Shape;308;p32"/>
          <p:cNvSpPr/>
          <p:nvPr/>
        </p:nvSpPr>
        <p:spPr>
          <a:xfrm>
            <a:off x="5910943" y="4385013"/>
            <a:ext cx="3124200" cy="1165710"/>
          </a:xfrm>
          <a:prstGeom prst="rect">
            <a:avLst/>
          </a:prstGeom>
          <a:solidFill>
            <a:schemeClr val="lt1"/>
          </a:solidFill>
          <a:ln>
            <a:noFill/>
          </a:ln>
          <a:effectLst>
            <a:outerShdw blurRad="40000" rotWithShape="0" dir="5400000" dist="23000">
              <a:schemeClr val="lt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09" name="Google Shape;309;p32"/>
          <p:cNvPicPr preferRelativeResize="0"/>
          <p:nvPr/>
        </p:nvPicPr>
        <p:blipFill rotWithShape="1">
          <a:blip r:embed="rId4">
            <a:alphaModFix/>
          </a:blip>
          <a:srcRect b="0" l="0" r="0" t="0"/>
          <a:stretch/>
        </p:blipFill>
        <p:spPr>
          <a:xfrm rot="1428724">
            <a:off x="4902521" y="4370505"/>
            <a:ext cx="694595" cy="378070"/>
          </a:xfrm>
          <a:prstGeom prst="rect">
            <a:avLst/>
          </a:prstGeom>
          <a:noFill/>
          <a:ln>
            <a:noFill/>
          </a:ln>
        </p:spPr>
      </p:pic>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1" presetSubtype="0">
                                  <p:stCondLst>
                                    <p:cond delay="500"/>
                                  </p:stCondLst>
                                  <p:childTnLst>
                                    <p:set>
                                      <p:cBhvr>
                                        <p:cTn dur="1" fill="hold">
                                          <p:stCondLst>
                                            <p:cond delay="1"/>
                                          </p:stCondLst>
                                        </p:cTn>
                                        <p:tgtEl>
                                          <p:spTgt spid="303"/>
                                        </p:tgtEl>
                                        <p:attrNameLst>
                                          <p:attrName>style.visibility</p:attrName>
                                        </p:attrNameLst>
                                      </p:cBhvr>
                                      <p:to>
                                        <p:strVal val="hidden"/>
                                      </p:to>
                                    </p:set>
                                  </p:childTnLst>
                                </p:cTn>
                              </p:par>
                            </p:childTnLst>
                          </p:cTn>
                        </p:par>
                        <p:par>
                          <p:cTn fill="hold">
                            <p:stCondLst>
                              <p:cond delay="1"/>
                            </p:stCondLst>
                            <p:childTnLst>
                              <p:par>
                                <p:cTn fill="hold" nodeType="afterEffect" presetClass="entr" presetID="1" presetSubtype="0">
                                  <p:stCondLst>
                                    <p:cond delay="300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89"/>
                                        </p:tgtEl>
                                        <p:attrNameLst>
                                          <p:attrName>style.visibility</p:attrName>
                                        </p:attrNameLst>
                                      </p:cBhvr>
                                      <p:to>
                                        <p:strVal val="hidden"/>
                                      </p:to>
                                    </p:set>
                                  </p:childTnLst>
                                </p:cTn>
                              </p:par>
                              <p:par>
                                <p:cTn fill="hold" nodeType="withEffect" presetClass="entr" presetID="1" presetSubtype="0">
                                  <p:stCondLst>
                                    <p:cond delay="2000"/>
                                  </p:stCondLst>
                                  <p:childTnLst>
                                    <p:set>
                                      <p:cBhvr>
                                        <p:cTn dur="1" fill="hold">
                                          <p:stCondLst>
                                            <p:cond delay="0"/>
                                          </p:stCondLst>
                                        </p:cTn>
                                        <p:tgtEl>
                                          <p:spTgt spid="309"/>
                                        </p:tgtEl>
                                        <p:attrNameLst>
                                          <p:attrName>style.visibility</p:attrName>
                                        </p:attrNameLst>
                                      </p:cBhvr>
                                      <p:to>
                                        <p:strVal val="visible"/>
                                      </p:to>
                                    </p:set>
                                  </p:childTnLst>
                                </p:cTn>
                              </p:par>
                            </p:childTnLst>
                          </p:cTn>
                        </p:par>
                        <p:par>
                          <p:cTn fill="hold">
                            <p:stCondLst>
                              <p:cond delay="1"/>
                            </p:stCondLst>
                            <p:childTnLst>
                              <p:par>
                                <p:cTn fill="hold" nodeType="afterEffect" presetClass="exit" presetID="1" presetSubtype="0">
                                  <p:stCondLst>
                                    <p:cond delay="1000"/>
                                  </p:stCondLst>
                                  <p:childTnLst>
                                    <p:set>
                                      <p:cBhvr>
                                        <p:cTn dur="1" fill="hold">
                                          <p:stCondLst>
                                            <p:cond delay="1"/>
                                          </p:stCondLst>
                                        </p:cTn>
                                        <p:tgtEl>
                                          <p:spTgt spid="308"/>
                                        </p:tgtEl>
                                        <p:attrNameLst>
                                          <p:attrName>style.visibility</p:attrName>
                                        </p:attrNameLst>
                                      </p:cBhvr>
                                      <p:to>
                                        <p:strVal val="hidden"/>
                                      </p:to>
                                    </p:set>
                                  </p:childTnLst>
                                </p:cTn>
                              </p:par>
                              <p:par>
                                <p:cTn fill="hold" nodeType="withEffect" presetClass="entr" presetID="1" presetSubtype="0">
                                  <p:stCondLst>
                                    <p:cond delay="300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 presetSubtype="0">
                                  <p:stCondLst>
                                    <p:cond delay="300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33"/>
          <p:cNvSpPr txBox="1"/>
          <p:nvPr>
            <p:ph idx="4294967295" type="body"/>
          </p:nvPr>
        </p:nvSpPr>
        <p:spPr>
          <a:xfrm>
            <a:off x="203196" y="1066800"/>
            <a:ext cx="8795664" cy="36933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None/>
            </a:pPr>
            <a:r>
              <a:rPr lang="en-US" sz="1800" u="sng">
                <a:latin typeface="Arial"/>
                <a:ea typeface="Arial"/>
                <a:cs typeface="Arial"/>
                <a:sym typeface="Arial"/>
              </a:rPr>
              <a:t>Modelling Errors Visual demo of variance in training and test data</a:t>
            </a:r>
            <a:endParaRPr sz="1800"/>
          </a:p>
        </p:txBody>
      </p:sp>
      <p:sp>
        <p:nvSpPr>
          <p:cNvPr descr="Image result for Euclidean distance formula" id="316" name="Google Shape;316;p3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17" name="Google Shape;317;p33"/>
          <p:cNvPicPr preferRelativeResize="0"/>
          <p:nvPr/>
        </p:nvPicPr>
        <p:blipFill rotWithShape="1">
          <a:blip r:embed="rId3">
            <a:alphaModFix/>
          </a:blip>
          <a:srcRect b="0" l="0" r="0" t="0"/>
          <a:stretch/>
        </p:blipFill>
        <p:spPr>
          <a:xfrm>
            <a:off x="307974" y="2209800"/>
            <a:ext cx="8378826" cy="4185391"/>
          </a:xfrm>
          <a:prstGeom prst="rect">
            <a:avLst/>
          </a:prstGeom>
          <a:noFill/>
          <a:ln>
            <a:noFill/>
          </a:ln>
        </p:spPr>
      </p:pic>
      <p:sp>
        <p:nvSpPr>
          <p:cNvPr id="318" name="Google Shape;318;p33"/>
          <p:cNvSpPr txBox="1"/>
          <p:nvPr/>
        </p:nvSpPr>
        <p:spPr>
          <a:xfrm>
            <a:off x="427718" y="1676400"/>
            <a:ext cx="266382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Arial"/>
                <a:ea typeface="Arial"/>
                <a:cs typeface="Arial"/>
                <a:sym typeface="Arial"/>
              </a:rPr>
              <a:t>Sample Data (Analytics Base Table)</a:t>
            </a:r>
            <a:endParaRPr/>
          </a:p>
        </p:txBody>
      </p:sp>
      <p:sp>
        <p:nvSpPr>
          <p:cNvPr id="319" name="Google Shape;319;p33"/>
          <p:cNvSpPr txBox="1"/>
          <p:nvPr/>
        </p:nvSpPr>
        <p:spPr>
          <a:xfrm>
            <a:off x="3091544" y="1665514"/>
            <a:ext cx="2663826" cy="43088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Arial"/>
                <a:ea typeface="Arial"/>
                <a:cs typeface="Arial"/>
                <a:sym typeface="Arial"/>
              </a:rPr>
              <a:t>Three Random Training Sets From ABT</a:t>
            </a:r>
            <a:endParaRPr/>
          </a:p>
        </p:txBody>
      </p:sp>
      <p:sp>
        <p:nvSpPr>
          <p:cNvPr id="320" name="Google Shape;320;p33"/>
          <p:cNvSpPr txBox="1"/>
          <p:nvPr/>
        </p:nvSpPr>
        <p:spPr>
          <a:xfrm>
            <a:off x="5755370" y="1664379"/>
            <a:ext cx="266382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Arial"/>
                <a:ea typeface="Arial"/>
                <a:cs typeface="Arial"/>
                <a:sym typeface="Arial"/>
              </a:rPr>
              <a:t>Three Random Test Sets From ABT</a:t>
            </a:r>
            <a:endParaRPr/>
          </a:p>
        </p:txBody>
      </p:sp>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34"/>
          <p:cNvSpPr txBox="1"/>
          <p:nvPr>
            <p:ph type="title"/>
          </p:nvPr>
        </p:nvSpPr>
        <p:spPr>
          <a:xfrm>
            <a:off x="188682" y="653130"/>
            <a:ext cx="8421918" cy="4136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Curse of dimensionality</a:t>
            </a:r>
            <a:endParaRPr/>
          </a:p>
        </p:txBody>
      </p:sp>
      <p:sp>
        <p:nvSpPr>
          <p:cNvPr id="327" name="Google Shape;327;p34"/>
          <p:cNvSpPr txBox="1"/>
          <p:nvPr>
            <p:ph idx="4294967295" type="body"/>
          </p:nvPr>
        </p:nvSpPr>
        <p:spPr>
          <a:xfrm>
            <a:off x="413657" y="1143000"/>
            <a:ext cx="8349343" cy="344094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600"/>
              <a:buFont typeface="Arial"/>
              <a:buAutoNum type="arabicPeriod" startAt="8"/>
            </a:pPr>
            <a:r>
              <a:rPr lang="en-US" sz="1600"/>
              <a:t>In general, if n samples is dense enough in 1D </a:t>
            </a:r>
            <a:endParaRPr/>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startAt="8"/>
            </a:pPr>
            <a:r>
              <a:rPr lang="en-US" sz="1600"/>
              <a:t>Then in d dimensions we need n^d samples and n^d grows as a function of d</a:t>
            </a:r>
            <a:endParaRPr/>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startAt="8"/>
            </a:pPr>
            <a:r>
              <a:rPr lang="en-US" sz="1600"/>
              <a:t>For a given sample size, If we can’t solve a problem with a few features, adding more features seems like a good idea</a:t>
            </a:r>
            <a:endParaRPr/>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startAt="8"/>
            </a:pPr>
            <a:r>
              <a:rPr lang="en-US" sz="1600"/>
              <a:t>As we add more features, the data points get scattered far and wide (sparse feature space)</a:t>
            </a:r>
            <a:endParaRPr/>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startAt="8"/>
            </a:pPr>
            <a:r>
              <a:rPr lang="en-US" sz="1600"/>
              <a:t>Any model in such a case is likely to be overfit and exposed to variance errors. This is curse of dimensionality and very common in applications such as image processing</a:t>
            </a:r>
            <a:endParaRPr/>
          </a:p>
        </p:txBody>
      </p:sp>
      <p:pic>
        <p:nvPicPr>
          <p:cNvPr id="328" name="Google Shape;328;p34"/>
          <p:cNvPicPr preferRelativeResize="0"/>
          <p:nvPr/>
        </p:nvPicPr>
        <p:blipFill rotWithShape="1">
          <a:blip r:embed="rId3">
            <a:alphaModFix/>
          </a:blip>
          <a:srcRect b="0" l="0" r="0" t="0"/>
          <a:stretch/>
        </p:blipFill>
        <p:spPr>
          <a:xfrm>
            <a:off x="2133600" y="4628973"/>
            <a:ext cx="3352800" cy="1848027"/>
          </a:xfrm>
          <a:prstGeom prst="rect">
            <a:avLst/>
          </a:prstGeom>
          <a:noFill/>
          <a:ln>
            <a:noFill/>
          </a:ln>
        </p:spPr>
      </p:pic>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5"/>
          <p:cNvSpPr txBox="1"/>
          <p:nvPr>
            <p:ph type="title"/>
          </p:nvPr>
        </p:nvSpPr>
        <p:spPr>
          <a:xfrm>
            <a:off x="188682" y="653130"/>
            <a:ext cx="8421918" cy="4136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Dimensionality Reduction</a:t>
            </a:r>
            <a:endParaRPr/>
          </a:p>
        </p:txBody>
      </p:sp>
      <p:sp>
        <p:nvSpPr>
          <p:cNvPr id="335" name="Google Shape;335;p35"/>
          <p:cNvSpPr txBox="1"/>
          <p:nvPr>
            <p:ph idx="4294967295" type="body"/>
          </p:nvPr>
        </p:nvSpPr>
        <p:spPr>
          <a:xfrm>
            <a:off x="413657" y="1143000"/>
            <a:ext cx="8349343" cy="363791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600"/>
              <a:buFont typeface="Arial"/>
              <a:buAutoNum type="arabicPeriod"/>
            </a:pPr>
            <a:r>
              <a:rPr lang="en-US" sz="1600"/>
              <a:t>Dimensionality reduction is the process of eliminating features to reduce the sparsity of the feature space without impacting the total information content</a:t>
            </a:r>
            <a:endParaRPr/>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a:pPr>
            <a:r>
              <a:rPr lang="en-US" sz="1600"/>
              <a:t>It involves employing co-variance filters, low variance filters to drop attributes that do not significantly contribute to the total information in the model</a:t>
            </a:r>
            <a:endParaRPr/>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a:pPr>
            <a:r>
              <a:rPr lang="en-US" sz="1600"/>
              <a:t>Instead of dropping correlated dimension, we can also engineer a new composite dimension to represent the original two and replace them with the new dimension. This is done through Principal Component Analysis (PCA)</a:t>
            </a:r>
            <a:endParaRPr/>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320"/>
              </a:spcBef>
              <a:spcAft>
                <a:spcPts val="0"/>
              </a:spcAft>
              <a:buClr>
                <a:schemeClr val="dk1"/>
              </a:buClr>
              <a:buSzPts val="1600"/>
              <a:buFont typeface="Arial"/>
              <a:buAutoNum type="arabicPeriod"/>
            </a:pPr>
            <a:r>
              <a:rPr lang="en-US" sz="1600"/>
              <a:t>Another method called Fischer Linear Discriminant Analysis (LDA, not in scope) also does same. Ref: </a:t>
            </a:r>
            <a:r>
              <a:rPr lang="en-US" sz="1600" u="sng">
                <a:solidFill>
                  <a:schemeClr val="hlink"/>
                </a:solidFill>
                <a:hlinkClick r:id="rId3"/>
              </a:rPr>
              <a:t>https://en.wikipedia.org/wiki/Linear_discriminant_analysis</a:t>
            </a:r>
            <a:endParaRPr sz="1600"/>
          </a:p>
          <a:p>
            <a:pPr indent="-241300" lvl="0" marL="342900" rtl="0" algn="l">
              <a:spcBef>
                <a:spcPts val="320"/>
              </a:spcBef>
              <a:spcAft>
                <a:spcPts val="0"/>
              </a:spcAft>
              <a:buClr>
                <a:schemeClr val="dk1"/>
              </a:buClr>
              <a:buSzPts val="1600"/>
              <a:buFont typeface="Arial"/>
              <a:buNone/>
            </a:pPr>
            <a:r>
              <a:t/>
            </a:r>
            <a:endParaRPr sz="1600"/>
          </a:p>
        </p:txBody>
      </p:sp>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6"/>
          <p:cNvSpPr txBox="1"/>
          <p:nvPr>
            <p:ph idx="4294967295" type="body"/>
          </p:nvPr>
        </p:nvSpPr>
        <p:spPr>
          <a:xfrm>
            <a:off x="1676400" y="2895600"/>
            <a:ext cx="5257800" cy="36933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None/>
            </a:pPr>
            <a:r>
              <a:rPr b="1" lang="en-US" sz="1800" u="sng"/>
              <a:t>Principal Component Analysis Concepts</a:t>
            </a:r>
            <a:endParaRPr/>
          </a:p>
        </p:txBody>
      </p:sp>
    </p:spTree>
  </p:cSld>
  <p:clrMapOvr>
    <a:masterClrMapping/>
  </p:clrMapOvr>
  <p:transition spd="med">
    <p:fade thruBlk="1"/>
  </p:transition>
</p:sld>
</file>

<file path=ppt/theme/theme1.xml><?xml version="1.0" encoding="utf-8"?>
<a:theme xmlns:a="http://schemas.openxmlformats.org/drawingml/2006/main" xmlns:r="http://schemas.openxmlformats.org/officeDocument/2006/relationships" name="Office Theme">
  <a:themeElements>
    <a:clrScheme name="Wipro Master Colors">
      <a:dk1>
        <a:srgbClr val="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