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7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4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7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43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81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4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3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6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8A7C-2337-45CA-9A80-F6DD5737743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886D-9192-4CB1-BE9B-93812F5ED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ocker_commands_cheat_shee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Containerization with Docker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8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Containerization in </a:t>
            </a:r>
            <a:r>
              <a:rPr lang="en-IN" dirty="0" err="1" smtClean="0"/>
              <a:t>MLOps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Problem: "It works on my machine... but breaks in prod."</a:t>
            </a:r>
          </a:p>
          <a:p>
            <a:r>
              <a:rPr lang="en-IN" dirty="0" err="1" smtClean="0"/>
              <a:t>MLOps</a:t>
            </a:r>
            <a:r>
              <a:rPr lang="en-IN" dirty="0" smtClean="0"/>
              <a:t> involves:</a:t>
            </a:r>
          </a:p>
          <a:p>
            <a:pPr lvl="1"/>
            <a:r>
              <a:rPr lang="en-IN" dirty="0" smtClean="0"/>
              <a:t>Multiple environments (local, staging, cloud, CI/CD)</a:t>
            </a:r>
          </a:p>
          <a:p>
            <a:pPr lvl="1"/>
            <a:r>
              <a:rPr lang="en-IN" dirty="0" smtClean="0"/>
              <a:t>Complex dependencies (</a:t>
            </a:r>
            <a:r>
              <a:rPr lang="en-IN" dirty="0" err="1" smtClean="0"/>
              <a:t>TensorFlow</a:t>
            </a:r>
            <a:r>
              <a:rPr lang="en-IN" dirty="0" smtClean="0"/>
              <a:t>, CUDA, OS-specific libs)</a:t>
            </a:r>
          </a:p>
          <a:p>
            <a:pPr lvl="1"/>
            <a:r>
              <a:rPr lang="en-IN" dirty="0" smtClean="0"/>
              <a:t>Collaboration across teams (data scientists, ML engineers, DevOps)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Common issues:</a:t>
            </a:r>
          </a:p>
          <a:p>
            <a:pPr lvl="1"/>
            <a:r>
              <a:rPr lang="en-IN" dirty="0" smtClean="0"/>
              <a:t>Different Python versions</a:t>
            </a:r>
          </a:p>
          <a:p>
            <a:pPr lvl="1"/>
            <a:r>
              <a:rPr lang="en-IN" dirty="0" smtClean="0"/>
              <a:t>Dependency conflicts</a:t>
            </a:r>
          </a:p>
          <a:p>
            <a:pPr lvl="1"/>
            <a:r>
              <a:rPr lang="en-IN" dirty="0" smtClean="0"/>
              <a:t>Missing system packages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Solution: </a:t>
            </a:r>
            <a:r>
              <a:rPr lang="en-IN" b="1" dirty="0" smtClean="0"/>
              <a:t>Containerization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Containerization = Packaging the entire ML app (code + environment) into a self-contained unit</a:t>
            </a:r>
            <a:endParaRPr lang="en-IN" dirty="0" smtClean="0"/>
          </a:p>
          <a:p>
            <a:r>
              <a:rPr lang="en-IN" dirty="0" smtClean="0"/>
              <a:t>What it includes:</a:t>
            </a:r>
          </a:p>
          <a:p>
            <a:pPr lvl="1"/>
            <a:r>
              <a:rPr lang="en-IN" dirty="0" smtClean="0"/>
              <a:t>Python code and scripts</a:t>
            </a:r>
          </a:p>
          <a:p>
            <a:pPr lvl="1"/>
            <a:r>
              <a:rPr lang="en-IN" dirty="0" smtClean="0"/>
              <a:t>Libraries and dependencies</a:t>
            </a:r>
          </a:p>
          <a:p>
            <a:pPr lvl="1"/>
            <a:r>
              <a:rPr lang="en-IN" dirty="0" smtClean="0"/>
              <a:t>System packages (like </a:t>
            </a:r>
            <a:r>
              <a:rPr lang="en-IN" dirty="0" err="1" smtClean="0"/>
              <a:t>libGL</a:t>
            </a:r>
            <a:r>
              <a:rPr lang="en-IN" dirty="0" smtClean="0"/>
              <a:t>, </a:t>
            </a:r>
            <a:r>
              <a:rPr lang="en-IN" dirty="0" err="1" smtClean="0"/>
              <a:t>ffmpeg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Pre-trained models, notebooks</a:t>
            </a:r>
          </a:p>
          <a:p>
            <a:pPr lvl="1"/>
            <a:r>
              <a:rPr lang="en-IN" dirty="0" smtClean="0"/>
              <a:t>Even APIs (like </a:t>
            </a:r>
            <a:r>
              <a:rPr lang="en-IN" dirty="0" err="1" smtClean="0"/>
              <a:t>FastAPI</a:t>
            </a:r>
            <a:r>
              <a:rPr lang="en-IN" dirty="0" smtClean="0"/>
              <a:t>, Flask)</a:t>
            </a:r>
          </a:p>
          <a:p>
            <a:r>
              <a:rPr lang="en-IN" b="1" dirty="0" smtClean="0"/>
              <a:t>Containers = reproducible, portable, and isolated environments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3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 tools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714298"/>
              </p:ext>
            </p:extLst>
          </p:nvPr>
        </p:nvGraphicFramePr>
        <p:xfrm>
          <a:off x="838200" y="1601690"/>
          <a:ext cx="105156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90">
                  <a:extLst>
                    <a:ext uri="{9D8B030D-6E8A-4147-A177-3AD203B41FA5}">
                      <a16:colId xmlns:a16="http://schemas.microsoft.com/office/drawing/2014/main" val="1579097302"/>
                    </a:ext>
                  </a:extLst>
                </a:gridCol>
                <a:gridCol w="4152122">
                  <a:extLst>
                    <a:ext uri="{9D8B030D-6E8A-4147-A177-3AD203B41FA5}">
                      <a16:colId xmlns:a16="http://schemas.microsoft.com/office/drawing/2014/main" val="3327607612"/>
                    </a:ext>
                  </a:extLst>
                </a:gridCol>
                <a:gridCol w="4766388">
                  <a:extLst>
                    <a:ext uri="{9D8B030D-6E8A-4147-A177-3AD203B41FA5}">
                      <a16:colId xmlns:a16="http://schemas.microsoft.com/office/drawing/2014/main" val="415643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9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Docker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and run containers with a daemon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widely used; CLI &amp; API support; works with Docker Hub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4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Podman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Build/run containers </a:t>
                      </a:r>
                      <a:r>
                        <a:rPr lang="en-US" b="1" dirty="0" smtClean="0"/>
                        <a:t>without a daemon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Docker-compatible CLI, </a:t>
                      </a:r>
                      <a:r>
                        <a:rPr lang="en-US" b="1" dirty="0" smtClean="0"/>
                        <a:t>rootless</a:t>
                      </a:r>
                      <a:r>
                        <a:rPr lang="en-US" dirty="0" smtClean="0"/>
                        <a:t> and more secure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Buildah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Focused on building OCI-compliant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 for scripting image builds, often used with </a:t>
                      </a:r>
                      <a:r>
                        <a:rPr lang="en-US" dirty="0" err="1" smtClean="0"/>
                        <a:t>Podman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/>
                        <a:t>containerd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Lightweight container runtime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Docker’s core runtime, used by Kubernetes &amp; CRI-O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77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CRI-O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Kubernetes-native container runtime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Lightweight, designed to run containers in K8s environments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4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runc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Low-level container runtime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Executes container processes, used under Docker &amp; </a:t>
                      </a:r>
                      <a:r>
                        <a:rPr lang="en-US" dirty="0" err="1" smtClean="0"/>
                        <a:t>containerd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9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Singularity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Containers for </a:t>
                      </a:r>
                      <a:r>
                        <a:rPr lang="en-IN" b="1" dirty="0" smtClean="0"/>
                        <a:t>HPC/Scientific workloads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 in research, ML in supercomputers, user-space focus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7639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0789" y="6314306"/>
            <a:ext cx="10750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daemon</a:t>
            </a:r>
            <a:r>
              <a:rPr lang="en-US" dirty="0" smtClean="0"/>
              <a:t> is a background process that runs continuously and handles requests or tasks without user interaction.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3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and where Docker in </a:t>
            </a:r>
            <a:r>
              <a:rPr lang="en-IN" dirty="0" err="1" smtClean="0"/>
              <a:t>MLOps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0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Docker = The De Facto Container Tool</a:t>
            </a:r>
          </a:p>
          <a:p>
            <a:r>
              <a:rPr lang="en-IN" dirty="0" smtClean="0"/>
              <a:t>Lightweight alternative to full virtual machines</a:t>
            </a:r>
          </a:p>
          <a:p>
            <a:r>
              <a:rPr lang="en-IN" dirty="0" smtClean="0"/>
              <a:t>Open source &amp; works on any OS</a:t>
            </a:r>
            <a:endParaRPr lang="en-IN" dirty="0"/>
          </a:p>
          <a:p>
            <a:r>
              <a:rPr lang="en-IN" dirty="0" smtClean="0"/>
              <a:t>Integrates with cloud &amp; CI tools (GitHub Actions, Azure DevOps, etc.)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17366"/>
              </p:ext>
            </p:extLst>
          </p:nvPr>
        </p:nvGraphicFramePr>
        <p:xfrm>
          <a:off x="1108269" y="357869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212">
                  <a:extLst>
                    <a:ext uri="{9D8B030D-6E8A-4147-A177-3AD203B41FA5}">
                      <a16:colId xmlns:a16="http://schemas.microsoft.com/office/drawing/2014/main" val="2570174073"/>
                    </a:ext>
                  </a:extLst>
                </a:gridCol>
                <a:gridCol w="6315788">
                  <a:extLst>
                    <a:ext uri="{9D8B030D-6E8A-4147-A177-3AD203B41FA5}">
                      <a16:colId xmlns:a16="http://schemas.microsoft.com/office/drawing/2014/main" val="240416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What Docker Helps With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58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Dev &amp;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Package experiment code &amp; dependencies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5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 Serving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 model with API server in 1 container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CI/CD Pipelines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Build → Test → Deploy reproducibly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Monitoring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logging/monitoring agents in the same container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1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Scaling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containers on Kubernetes or Cloud Run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19736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934367"/>
            <a:ext cx="1067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Your ML model + </a:t>
            </a:r>
            <a:r>
              <a:rPr lang="en-US" dirty="0" err="1" smtClean="0"/>
              <a:t>FastAPI</a:t>
            </a:r>
            <a:r>
              <a:rPr lang="en-US" dirty="0" smtClean="0"/>
              <a:t> server + preprocessing code = 1 Docker container</a:t>
            </a:r>
            <a:br>
              <a:rPr lang="en-US" dirty="0" smtClean="0"/>
            </a:br>
            <a:r>
              <a:rPr lang="en-US" dirty="0" smtClean="0"/>
              <a:t>Deploy it confidently anywhere — cloud, staging, even another laptop.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99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Attachment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32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Containerization with Docker</vt:lpstr>
      <vt:lpstr>Why Containerization in MLOps?</vt:lpstr>
      <vt:lpstr>Solution: Containerization</vt:lpstr>
      <vt:lpstr>Containerization tools</vt:lpstr>
      <vt:lpstr>Why and where Docker in MLOps?</vt:lpstr>
      <vt:lpstr>Docker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Admin</dc:creator>
  <cp:lastModifiedBy>Admin</cp:lastModifiedBy>
  <cp:revision>3</cp:revision>
  <dcterms:created xsi:type="dcterms:W3CDTF">2025-04-03T08:12:54Z</dcterms:created>
  <dcterms:modified xsi:type="dcterms:W3CDTF">2025-04-03T08:33:52Z</dcterms:modified>
</cp:coreProperties>
</file>